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71" r:id="rId3"/>
    <p:sldId id="276" r:id="rId4"/>
    <p:sldId id="272" r:id="rId5"/>
    <p:sldId id="273" r:id="rId6"/>
    <p:sldId id="274" r:id="rId7"/>
    <p:sldId id="275" r:id="rId8"/>
    <p:sldId id="26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4747"/>
    <a:srgbClr val="373B91"/>
    <a:srgbClr val="D8CFDE"/>
    <a:srgbClr val="8786D0"/>
    <a:srgbClr val="4C50BB"/>
    <a:srgbClr val="3B4BBF"/>
    <a:srgbClr val="D8DBEE"/>
    <a:srgbClr val="00568B"/>
    <a:srgbClr val="0063A0"/>
    <a:srgbClr val="005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5214" autoAdjust="0"/>
  </p:normalViewPr>
  <p:slideViewPr>
    <p:cSldViewPr snapToGrid="0">
      <p:cViewPr varScale="1">
        <p:scale>
          <a:sx n="80" d="100"/>
          <a:sy n="80" d="100"/>
        </p:scale>
        <p:origin x="9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1" d="100"/>
          <a:sy n="61" d="100"/>
        </p:scale>
        <p:origin x="231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65EAE-6F36-493E-A68E-307E80121D24}" type="datetimeFigureOut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960C3-C610-4185-84C1-9F20124E36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53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960C3-C610-4185-84C1-9F20124E362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99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자유형: 도형 47">
            <a:extLst>
              <a:ext uri="{FF2B5EF4-FFF2-40B4-BE49-F238E27FC236}">
                <a16:creationId xmlns:a16="http://schemas.microsoft.com/office/drawing/2014/main" id="{8220B65C-9D03-5F1A-25A8-B34A2AB7AFB4}"/>
              </a:ext>
            </a:extLst>
          </p:cNvPr>
          <p:cNvSpPr/>
          <p:nvPr userDrawn="1"/>
        </p:nvSpPr>
        <p:spPr>
          <a:xfrm>
            <a:off x="0" y="2595357"/>
            <a:ext cx="3672207" cy="4262644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D8C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38F360-5FAA-4FCB-AB61-13F550A32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805A61A-9AE0-42A7-A94D-187BD9879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1BE8B-7373-48DC-91FA-9B5D903D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91B13-4396-495B-AE72-D78D8C736B85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3F131-DD04-446F-901D-017E63D3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5BF1A861-E794-5A80-EBC5-D84DA85BEA6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0646737" y="118703"/>
            <a:ext cx="1310409" cy="106022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자유형: 도형 59">
            <a:extLst>
              <a:ext uri="{FF2B5EF4-FFF2-40B4-BE49-F238E27FC236}">
                <a16:creationId xmlns:a16="http://schemas.microsoft.com/office/drawing/2014/main" id="{6D6587E1-BC66-F95F-56C6-EB90D93D3CB4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34C27C21-745F-4478-B37F-45409B6C42B1}"/>
              </a:ext>
            </a:extLst>
          </p:cNvPr>
          <p:cNvSpPr/>
          <p:nvPr userDrawn="1"/>
        </p:nvSpPr>
        <p:spPr>
          <a:xfrm flipH="1">
            <a:off x="-47454" y="3876334"/>
            <a:ext cx="12239454" cy="258038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4C50BB">
              <a:alpha val="8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93A0BC0-036E-DC4A-A761-E8F4909C9D55}"/>
              </a:ext>
            </a:extLst>
          </p:cNvPr>
          <p:cNvSpPr/>
          <p:nvPr userDrawn="1"/>
        </p:nvSpPr>
        <p:spPr>
          <a:xfrm>
            <a:off x="-1" y="0"/>
            <a:ext cx="10368000" cy="144000"/>
          </a:xfrm>
          <a:prstGeom prst="rect">
            <a:avLst/>
          </a:prstGeom>
          <a:solidFill>
            <a:srgbClr val="4C5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평행 사변형 49">
            <a:extLst>
              <a:ext uri="{FF2B5EF4-FFF2-40B4-BE49-F238E27FC236}">
                <a16:creationId xmlns:a16="http://schemas.microsoft.com/office/drawing/2014/main" id="{31DBDB76-43B1-2DE5-CD24-3F976E039BA4}"/>
              </a:ext>
            </a:extLst>
          </p:cNvPr>
          <p:cNvSpPr/>
          <p:nvPr userDrawn="1"/>
        </p:nvSpPr>
        <p:spPr>
          <a:xfrm>
            <a:off x="10268914" y="0"/>
            <a:ext cx="216000" cy="144000"/>
          </a:xfrm>
          <a:prstGeom prst="parallelogram">
            <a:avLst>
              <a:gd name="adj" fmla="val 64826"/>
            </a:avLst>
          </a:prstGeom>
          <a:solidFill>
            <a:srgbClr val="878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B70BA1-CBF0-9444-D006-90CA93A738E1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  <p:sp>
        <p:nvSpPr>
          <p:cNvPr id="65" name="슬라이드 번호 개체 틀 5">
            <a:extLst>
              <a:ext uri="{FF2B5EF4-FFF2-40B4-BE49-F238E27FC236}">
                <a16:creationId xmlns:a16="http://schemas.microsoft.com/office/drawing/2014/main" id="{E188DE49-E3E3-71B4-DC4D-27CEDA75E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3883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039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2483-EDD9-4483-9977-DE36D9D60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9C7154-62DF-414C-ADC1-2A6ECBD4C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5EAB3A-1F9E-4CD9-96B4-F48DB8D0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67F7-669D-4FBF-80C0-BA382CCA3F44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6557FD-208A-4CD8-812D-9646A1CB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DEF52C-A8B8-44E3-8ADE-0D661B5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32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6B7B5E-F8C5-49C0-854C-49D69D252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78A117-E8B8-48F5-8B8E-AA808040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894D6A-B6B8-4DAD-9EB9-28CDCEFDF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95CB-24FD-45E0-882E-72E7FF53BA3B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3032A0-F353-42ED-962B-CE3AA354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B5FBEF-C731-49A3-B8C8-9301F82E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8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291765-C1D6-4407-978D-27439E046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282" y="720757"/>
            <a:ext cx="10970875" cy="834321"/>
          </a:xfrm>
        </p:spPr>
        <p:txBody>
          <a:bodyPr>
            <a:normAutofit/>
          </a:bodyPr>
          <a:lstStyle>
            <a:lvl1pPr>
              <a:defRPr sz="3200" b="1">
                <a:ln w="3175">
                  <a:solidFill>
                    <a:srgbClr val="4C4747"/>
                  </a:solidFill>
                </a:ln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6BF076-F73B-4793-A723-71FD9937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3"/>
            <a:ext cx="10515600" cy="4514951"/>
          </a:xfrm>
        </p:spPr>
        <p:txBody>
          <a:bodyPr/>
          <a:lstStyle>
            <a:lvl1pPr>
              <a:defRPr sz="20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>
              <a:defRPr sz="180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2pPr>
            <a:lvl3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3pPr>
            <a:lvl4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4pPr>
            <a:lvl5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87F727-DB8E-4654-934E-8EE2B17A4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BA2-5B9C-4E8C-9BD2-927F7BB70487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3199B-8BB1-40BD-B3D1-97878424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35A2DE-2850-DD05-EE0E-09870CC54D2C}"/>
              </a:ext>
            </a:extLst>
          </p:cNvPr>
          <p:cNvSpPr/>
          <p:nvPr userDrawn="1"/>
        </p:nvSpPr>
        <p:spPr>
          <a:xfrm>
            <a:off x="0" y="6422091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0F600A0-5CB8-E4CB-BEBC-8F34097425C7}"/>
              </a:ext>
            </a:extLst>
          </p:cNvPr>
          <p:cNvSpPr/>
          <p:nvPr userDrawn="1"/>
        </p:nvSpPr>
        <p:spPr>
          <a:xfrm>
            <a:off x="-3" y="523822"/>
            <a:ext cx="12192002" cy="90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E894352-2382-F39D-A293-1DD1FD67B466}"/>
              </a:ext>
            </a:extLst>
          </p:cNvPr>
          <p:cNvSpPr/>
          <p:nvPr userDrawn="1"/>
        </p:nvSpPr>
        <p:spPr>
          <a:xfrm>
            <a:off x="-1" y="1515"/>
            <a:ext cx="10980000" cy="540000"/>
          </a:xfrm>
          <a:prstGeom prst="rect">
            <a:avLst/>
          </a:prstGeom>
          <a:solidFill>
            <a:srgbClr val="4C5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평행 사변형 22">
            <a:extLst>
              <a:ext uri="{FF2B5EF4-FFF2-40B4-BE49-F238E27FC236}">
                <a16:creationId xmlns:a16="http://schemas.microsoft.com/office/drawing/2014/main" id="{E205485E-DB07-B5CE-2A27-9A3932D9D307}"/>
              </a:ext>
            </a:extLst>
          </p:cNvPr>
          <p:cNvSpPr/>
          <p:nvPr userDrawn="1"/>
        </p:nvSpPr>
        <p:spPr>
          <a:xfrm>
            <a:off x="10717987" y="1515"/>
            <a:ext cx="538532" cy="540000"/>
          </a:xfrm>
          <a:prstGeom prst="parallelogram">
            <a:avLst>
              <a:gd name="adj" fmla="val 48712"/>
            </a:avLst>
          </a:prstGeom>
          <a:solidFill>
            <a:srgbClr val="8786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FAF737-7114-4920-613A-79492FCEDC8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11356276" y="14300"/>
            <a:ext cx="667427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77482390-A4EB-5BE5-BAA4-8E7470CD635A}"/>
              </a:ext>
            </a:extLst>
          </p:cNvPr>
          <p:cNvSpPr/>
          <p:nvPr userDrawn="1"/>
        </p:nvSpPr>
        <p:spPr>
          <a:xfrm>
            <a:off x="1" y="6013784"/>
            <a:ext cx="12191999" cy="844217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584105" y="464798"/>
                  <a:pt x="6095999" y="464798"/>
                </a:cubicBezTo>
                <a:cubicBezTo>
                  <a:pt x="8607893" y="464798"/>
                  <a:pt x="10822537" y="286085"/>
                  <a:pt x="12130284" y="14265"/>
                </a:cubicBez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82B38A-71AF-B336-DE14-0CACEF02CD37}"/>
              </a:ext>
            </a:extLst>
          </p:cNvPr>
          <p:cNvSpPr txBox="1"/>
          <p:nvPr userDrawn="1"/>
        </p:nvSpPr>
        <p:spPr>
          <a:xfrm>
            <a:off x="3022922" y="6508122"/>
            <a:ext cx="61461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6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  <p:sp>
        <p:nvSpPr>
          <p:cNvPr id="30" name="슬라이드 번호 개체 틀 5">
            <a:extLst>
              <a:ext uri="{FF2B5EF4-FFF2-40B4-BE49-F238E27FC236}">
                <a16:creationId xmlns:a16="http://schemas.microsoft.com/office/drawing/2014/main" id="{B760A02B-A0FB-C413-525F-3F94E0417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161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BCFB01-1E56-4ABE-9B04-7AC2595C3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260EFF-5C92-4C70-9C70-6E5C62799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D60F9A-61AF-4008-B35B-16A74AE1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A4F3-3889-49F5-BEE5-FFD4C10A36B4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1FEF0D-C8C4-45F0-B1EA-334C9F38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8AE0C-8C60-4635-A1C2-91FB7AD2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92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1FCA4-3260-40B4-A118-4628E0D4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3C1D07-7AC0-4791-9D90-96A68D59B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AD759D3-4584-4DBA-9ED7-4005B1C03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BA2DE9-70B4-4DFC-A761-C35F8763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F142-6969-418F-BC42-74FBB23204DB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92819-DC45-44C6-94B6-3E77D4B8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D0E6A1-49E8-45A2-B952-65CB3B3A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951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57372D-E0A0-4604-9D15-58D84FEC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E75836-F23E-4418-A588-927AF400D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803B51-8E70-488F-9EB0-B3F40B70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306AD6B-44ED-4593-A651-10E6C5D12B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DC47D-F3D6-4DA4-87C1-7A5867F14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7C9960-1857-4156-B805-22744629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1E36-59F8-4F74-BE20-977150D37904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D4DA619-0EB4-4A37-B8AD-C5EE8778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66B3750-D3B3-4569-B7D9-91F09F3F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55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572AF-2AB0-415F-9F28-A83B57D9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3F2C53-C160-439A-A1FD-A92D6D2FD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32D4-5936-4EA6-AD98-DA6857F10330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0EFE59-4217-4190-89E1-32D01035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7368BB-C5E5-4945-ACB6-BBA4E411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9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BCEC6A41-189F-146D-9403-29388AFBB7B6}"/>
              </a:ext>
            </a:extLst>
          </p:cNvPr>
          <p:cNvSpPr/>
          <p:nvPr userDrawn="1"/>
        </p:nvSpPr>
        <p:spPr>
          <a:xfrm>
            <a:off x="1" y="5537326"/>
            <a:ext cx="12191999" cy="1320675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D8DB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6C3BDB-02E0-025E-B4C6-6EE2063AC798}"/>
              </a:ext>
            </a:extLst>
          </p:cNvPr>
          <p:cNvSpPr txBox="1"/>
          <p:nvPr userDrawn="1"/>
        </p:nvSpPr>
        <p:spPr>
          <a:xfrm>
            <a:off x="3022922" y="6508122"/>
            <a:ext cx="6146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2022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 err="1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한국안광학회</a:t>
            </a:r>
            <a:r>
              <a:rPr lang="en-US" altLang="ko-KR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b="1" spc="0" baseline="0" dirty="0">
                <a:solidFill>
                  <a:srgbClr val="4C4747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2336097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8DEC95-D571-4C56-9F22-6F4CDE6F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22440F-6C40-46A4-A340-41931176F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A702B65-1828-4535-A483-BA6B2710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2A500F-629B-4B34-9022-2CB0891D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806-F607-4E4E-91B6-48210CB2CF0E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911071-C294-47EB-BAD5-ED8809F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346D80-3597-494C-BEE2-191DAF94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08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C0301F-131C-4D2C-8EC1-A21686F2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2759D26-5597-40ED-9081-94128737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871B5F-C1DC-4A5C-9BBE-36B6D7E53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791AB5-256E-4A06-99AA-5F4509792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07F4-16DF-43D8-8A3F-293876F79B91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BAEFCF-45BB-4988-96FC-4C9A95A0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748915-0D83-4A74-A407-E16CB451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FDA43-0FF3-4034-8EBA-0130E81F08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5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3B932F-E1D1-4C7F-9372-EAE1E5C0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0AF8D65-5D34-424A-A68B-13FCFADCC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CE4AE6-BF07-4DA4-B3A6-1A02743D4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CF5C8-7289-44FB-A681-9F9AE4408553}" type="datetime1">
              <a:rPr lang="ko-KR" altLang="en-US" smtClean="0"/>
              <a:t>2022-10-29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83446C-55CF-45E7-A00F-67AEA9FA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01BDE8-D956-4E3A-832E-90A19D097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071" y="64071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D7FDA43-0FF3-4034-8EBA-0130E81F08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0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5">
            <a:extLst>
              <a:ext uri="{FF2B5EF4-FFF2-40B4-BE49-F238E27FC236}">
                <a16:creationId xmlns:a16="http://schemas.microsoft.com/office/drawing/2014/main" id="{A3BAA040-2AF9-40D4-B629-078D62A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758" y="1647233"/>
            <a:ext cx="10362484" cy="1469907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</a:pP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입력 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32</a:t>
            </a:r>
            <a:br>
              <a:rPr lang="en-US" altLang="ko-KR" sz="3200" b="1" spc="-50" dirty="0">
                <a:solidFill>
                  <a:srgbClr val="373B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</a:t>
            </a:r>
            <a:b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</a:b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주변부 </a:t>
            </a:r>
            <a:r>
              <a:rPr lang="ko-KR" altLang="en-US" sz="3200" b="1" spc="-50" dirty="0" err="1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3200" b="1" spc="-50" dirty="0">
                <a:solidFill>
                  <a:srgbClr val="373B9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3200" b="1" spc="-50" dirty="0">
              <a:solidFill>
                <a:srgbClr val="373B9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5" name="부제목 6">
            <a:extLst>
              <a:ext uri="{FF2B5EF4-FFF2-40B4-BE49-F238E27FC236}">
                <a16:creationId xmlns:a16="http://schemas.microsoft.com/office/drawing/2014/main" id="{8BD9F60A-3BCF-4ABC-B41B-798573696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0840" y="3541914"/>
            <a:ext cx="8534758" cy="1028897"/>
          </a:xfrm>
        </p:spPr>
        <p:txBody>
          <a:bodyPr/>
          <a:lstStyle/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저자 입력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24</a:t>
            </a:r>
          </a:p>
          <a:p>
            <a:pPr algn="r"/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홍길동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이순신</a:t>
            </a:r>
            <a:r>
              <a:rPr lang="en-US" altLang="ko-KR" sz="2400" b="1" baseline="30000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예시</a:t>
            </a:r>
            <a:r>
              <a:rPr lang="en-US" altLang="ko-KR" sz="2400" b="1" dirty="0">
                <a:solidFill>
                  <a:srgbClr val="4D4D4D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algn="r"/>
            <a:endParaRPr lang="ko-KR" altLang="en-US" sz="2400" b="1" dirty="0">
              <a:solidFill>
                <a:srgbClr val="4D4D4D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" name="부제목 6">
            <a:extLst>
              <a:ext uri="{FF2B5EF4-FFF2-40B4-BE49-F238E27FC236}">
                <a16:creationId xmlns:a16="http://schemas.microsoft.com/office/drawing/2014/main" id="{191A2AA2-FA92-4F06-8741-B999D4434E6D}"/>
              </a:ext>
            </a:extLst>
          </p:cNvPr>
          <p:cNvSpPr txBox="1">
            <a:spLocks/>
          </p:cNvSpPr>
          <p:nvPr/>
        </p:nvSpPr>
        <p:spPr>
          <a:xfrm>
            <a:off x="3250840" y="4725638"/>
            <a:ext cx="8534758" cy="1028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소속 입력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</a:t>
            </a:r>
          </a:p>
          <a:p>
            <a:pPr algn="r"/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한국대학교 안경광학과 </a:t>
            </a:r>
            <a:r>
              <a:rPr lang="en-US" altLang="ko-KR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· </a:t>
            </a:r>
            <a:r>
              <a:rPr lang="en-US" altLang="ko-KR" sz="2000" b="1" baseline="30000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lang="ko-KR" altLang="en-US" sz="2000" b="1" dirty="0">
                <a:solidFill>
                  <a:srgbClr val="888585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최고대학교 안경광학과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9127066" y="6415619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49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목차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6" name="Object 32">
            <a:extLst>
              <a:ext uri="{FF2B5EF4-FFF2-40B4-BE49-F238E27FC236}">
                <a16:creationId xmlns:a16="http://schemas.microsoft.com/office/drawing/2014/main" id="{DEBD95B5-9D4B-BC3F-F544-197E0882B7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5791200"/>
            <a:ext cx="445869" cy="540403"/>
          </a:xfrm>
          <a:prstGeom prst="rect">
            <a:avLst/>
          </a:prstGeom>
        </p:spPr>
      </p:pic>
      <p:sp>
        <p:nvSpPr>
          <p:cNvPr id="27" name="텍스트 개체 틀 3">
            <a:extLst>
              <a:ext uri="{FF2B5EF4-FFF2-40B4-BE49-F238E27FC236}">
                <a16:creationId xmlns:a16="http://schemas.microsoft.com/office/drawing/2014/main" id="{ABE8BFE9-DD11-29E2-4761-E73B44A90193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8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014"/>
            <a:ext cx="10515600" cy="4475230"/>
          </a:xfrm>
        </p:spPr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텍스트 개체 틀 3">
            <a:extLst>
              <a:ext uri="{FF2B5EF4-FFF2-40B4-BE49-F238E27FC236}">
                <a16:creationId xmlns:a16="http://schemas.microsoft.com/office/drawing/2014/main" id="{3310C154-B30B-46FE-3ED3-11FCCE19E99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280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대상 및 방법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2A7666C9-237E-C8A5-F61A-274C0A699C88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570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결과 및 고찰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AF515F21-1A35-9B70-306C-48EBFCA46C40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11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결론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409E75D2-72C8-7DF7-E582-0197253A8182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7691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1A5FCC-3DF7-C9BF-5AFF-86EFFC83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/>
              <a:t>참고문헌</a:t>
            </a:r>
            <a:endParaRPr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E5D4FD-F799-44BF-D90A-2C042E056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dirty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20)</a:t>
            </a:r>
            <a:endParaRPr lang="ko-KR" altLang="en-US" dirty="0"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내용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16 </a:t>
            </a:r>
            <a:r>
              <a:rPr lang="ko-KR" altLang="en-US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이상</a:t>
            </a:r>
            <a:r>
              <a:rPr lang="en-US" altLang="ko-KR" sz="1600" dirty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1600" dirty="0"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10386F-CB62-F99C-76D8-1C6C6DFE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05C4DF2F-8D78-594B-0AB0-6EB1125C00ED}"/>
              </a:ext>
            </a:extLst>
          </p:cNvPr>
          <p:cNvSpPr txBox="1">
            <a:spLocks/>
          </p:cNvSpPr>
          <p:nvPr/>
        </p:nvSpPr>
        <p:spPr>
          <a:xfrm>
            <a:off x="166370" y="93618"/>
            <a:ext cx="10477500" cy="31933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1pPr>
            <a:lvl2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2pPr>
            <a:lvl3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3pPr>
            <a:lvl4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 smtClean="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4pPr>
            <a:lvl5pPr marL="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800" kern="1200">
                <a:gradFill>
                  <a:gsLst>
                    <a:gs pos="10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1"/>
                </a:gradFill>
                <a:latin typeface="아리따-돋움(TTF)-Medium" panose="02020603020101020101" pitchFamily="18" charset="-127"/>
                <a:ea typeface="아리따-돋움(TTF)-Medium" panose="0202060302010102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제목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사이즈 </a:t>
            </a:r>
            <a:r>
              <a:rPr lang="en-US" altLang="ko-KR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18) 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근시안에서 안경과 콘택트렌즈 착용자의 주변부 </a:t>
            </a:r>
            <a:r>
              <a:rPr lang="ko-KR" altLang="en-US" b="1" dirty="0" err="1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굴절력</a:t>
            </a:r>
            <a:r>
              <a:rPr lang="ko-KR" altLang="en-US" b="1" dirty="0">
                <a:solidFill>
                  <a:schemeClr val="bg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비교</a:t>
            </a:r>
            <a:endParaRPr lang="en-US" b="1" dirty="0">
              <a:solidFill>
                <a:schemeClr val="bg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860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E7E9FCE-9F25-4E0C-E3DA-E1DD3F66072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254071" y="6407152"/>
            <a:ext cx="2743200" cy="365125"/>
          </a:xfrm>
        </p:spPr>
        <p:txBody>
          <a:bodyPr/>
          <a:lstStyle/>
          <a:p>
            <a:fld id="{ED7FDA43-0FF3-4034-8EBA-0130E81F089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7F9C-3897-004E-6ADA-CEA5F5EA9C8F}"/>
              </a:ext>
            </a:extLst>
          </p:cNvPr>
          <p:cNvSpPr txBox="1"/>
          <p:nvPr/>
        </p:nvSpPr>
        <p:spPr>
          <a:xfrm>
            <a:off x="4849507" y="223565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solidFill>
                  <a:srgbClr val="4C4747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89583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200</Words>
  <Application>Microsoft Office PowerPoint</Application>
  <PresentationFormat>와이드스크린</PresentationFormat>
  <Paragraphs>45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나눔바른고딕</vt:lpstr>
      <vt:lpstr>맑은 고딕</vt:lpstr>
      <vt:lpstr>함초롬돋움</vt:lpstr>
      <vt:lpstr>Arial</vt:lpstr>
      <vt:lpstr>Office 테마</vt:lpstr>
      <vt:lpstr>제목 입력 : 사이즈 32 근시안에서 안경과 콘택트렌즈 착용자의  주변부 굴절력 비교(예시)</vt:lpstr>
      <vt:lpstr>목차</vt:lpstr>
      <vt:lpstr>서론</vt:lpstr>
      <vt:lpstr>대상 및 방법</vt:lpstr>
      <vt:lpstr>결과 및 고찰</vt:lpstr>
      <vt:lpstr>결론</vt:lpstr>
      <vt:lpstr>참고문헌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손 재범</dc:creator>
  <cp:lastModifiedBy>김현진</cp:lastModifiedBy>
  <cp:revision>88</cp:revision>
  <dcterms:created xsi:type="dcterms:W3CDTF">2021-05-06T13:09:38Z</dcterms:created>
  <dcterms:modified xsi:type="dcterms:W3CDTF">2022-10-28T17:58:52Z</dcterms:modified>
</cp:coreProperties>
</file>