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161" userDrawn="1">
          <p15:clr>
            <a:srgbClr val="A4A3A4"/>
          </p15:clr>
        </p15:guide>
        <p15:guide id="2" pos="67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5F3"/>
    <a:srgbClr val="6A6EC7"/>
    <a:srgbClr val="B1B2E5"/>
    <a:srgbClr val="4C50BB"/>
    <a:srgbClr val="99DCF4"/>
    <a:srgbClr val="BCE7FB"/>
    <a:srgbClr val="6DCEEE"/>
    <a:srgbClr val="276DA0"/>
    <a:srgbClr val="F4FBFE"/>
    <a:srgbClr val="E1F4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68" autoAdjust="0"/>
    <p:restoredTop sz="94660"/>
  </p:normalViewPr>
  <p:slideViewPr>
    <p:cSldViewPr>
      <p:cViewPr varScale="1">
        <p:scale>
          <a:sx n="17" d="100"/>
          <a:sy n="17" d="100"/>
        </p:scale>
        <p:origin x="2650" y="82"/>
      </p:cViewPr>
      <p:guideLst>
        <p:guide orient="horz" pos="10161"/>
        <p:guide pos="6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howGuides="1">
      <p:cViewPr varScale="1">
        <p:scale>
          <a:sx n="61" d="100"/>
          <a:sy n="61" d="100"/>
        </p:scale>
        <p:origin x="3168" y="3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FCFAEC46-9292-7266-2E30-5747B11A8FE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2054ADD-779E-B072-B8F6-F3C141BE93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9DA88-5F64-4972-BA63-0F12A288152E}" type="datetimeFigureOut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F9FC4AC-2BE0-EC15-561F-C1DCB25C6E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ACDEEAE-DCEA-B40D-3550-33782AD32E9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AB6AE-084D-4C72-81FB-CEF4E32C72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6980616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CA8EE-EA5A-4357-A884-71409F0A5B24}" type="datetimeFigureOut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F4FD4-DDB2-4034-83D1-F80F5CF750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3181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F4FD4-DDB2-4034-83D1-F80F5CF750C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696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자유형: 도형 46">
            <a:extLst>
              <a:ext uri="{FF2B5EF4-FFF2-40B4-BE49-F238E27FC236}">
                <a16:creationId xmlns:a16="http://schemas.microsoft.com/office/drawing/2014/main" id="{A553C639-7886-3A90-7D28-A4F3C1AFE23F}"/>
              </a:ext>
            </a:extLst>
          </p:cNvPr>
          <p:cNvSpPr/>
          <p:nvPr userDrawn="1"/>
        </p:nvSpPr>
        <p:spPr>
          <a:xfrm>
            <a:off x="0" y="30966287"/>
            <a:ext cx="21602700" cy="1437763"/>
          </a:xfrm>
          <a:custGeom>
            <a:avLst/>
            <a:gdLst>
              <a:gd name="connsiteX0" fmla="*/ 12191999 w 12191999"/>
              <a:gd name="connsiteY0" fmla="*/ 0 h 844217"/>
              <a:gd name="connsiteX1" fmla="*/ 12191999 w 12191999"/>
              <a:gd name="connsiteY1" fmla="*/ 844217 h 844217"/>
              <a:gd name="connsiteX2" fmla="*/ 0 w 12191999"/>
              <a:gd name="connsiteY2" fmla="*/ 844217 h 844217"/>
              <a:gd name="connsiteX3" fmla="*/ 0 w 12191999"/>
              <a:gd name="connsiteY3" fmla="*/ 1 h 844217"/>
              <a:gd name="connsiteX4" fmla="*/ 61714 w 12191999"/>
              <a:gd name="connsiteY4" fmla="*/ 14265 h 844217"/>
              <a:gd name="connsiteX5" fmla="*/ 6095999 w 12191999"/>
              <a:gd name="connsiteY5" fmla="*/ 464798 h 844217"/>
              <a:gd name="connsiteX6" fmla="*/ 12130284 w 12191999"/>
              <a:gd name="connsiteY6" fmla="*/ 14265 h 844217"/>
              <a:gd name="connsiteX0" fmla="*/ 12191999 w 12191999"/>
              <a:gd name="connsiteY0" fmla="*/ 0 h 844217"/>
              <a:gd name="connsiteX1" fmla="*/ 12191999 w 12191999"/>
              <a:gd name="connsiteY1" fmla="*/ 844217 h 844217"/>
              <a:gd name="connsiteX2" fmla="*/ 0 w 12191999"/>
              <a:gd name="connsiteY2" fmla="*/ 844217 h 844217"/>
              <a:gd name="connsiteX3" fmla="*/ 0 w 12191999"/>
              <a:gd name="connsiteY3" fmla="*/ 1 h 844217"/>
              <a:gd name="connsiteX4" fmla="*/ 61714 w 12191999"/>
              <a:gd name="connsiteY4" fmla="*/ 14265 h 844217"/>
              <a:gd name="connsiteX5" fmla="*/ 6009988 w 12191999"/>
              <a:gd name="connsiteY5" fmla="*/ 267930 h 844217"/>
              <a:gd name="connsiteX6" fmla="*/ 12130284 w 12191999"/>
              <a:gd name="connsiteY6" fmla="*/ 14265 h 844217"/>
              <a:gd name="connsiteX7" fmla="*/ 12191999 w 12191999"/>
              <a:gd name="connsiteY7" fmla="*/ 0 h 84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844217">
                <a:moveTo>
                  <a:pt x="12191999" y="0"/>
                </a:moveTo>
                <a:lnTo>
                  <a:pt x="12191999" y="844217"/>
                </a:lnTo>
                <a:lnTo>
                  <a:pt x="0" y="844217"/>
                </a:lnTo>
                <a:lnTo>
                  <a:pt x="0" y="1"/>
                </a:lnTo>
                <a:lnTo>
                  <a:pt x="61714" y="14265"/>
                </a:lnTo>
                <a:cubicBezTo>
                  <a:pt x="1369461" y="286085"/>
                  <a:pt x="3498094" y="267930"/>
                  <a:pt x="6009988" y="267930"/>
                </a:cubicBezTo>
                <a:cubicBezTo>
                  <a:pt x="8521882" y="267930"/>
                  <a:pt x="10822537" y="286085"/>
                  <a:pt x="12130284" y="14265"/>
                </a:cubicBezTo>
                <a:lnTo>
                  <a:pt x="12191999" y="0"/>
                </a:lnTo>
                <a:close/>
              </a:path>
            </a:pathLst>
          </a:custGeom>
          <a:solidFill>
            <a:srgbClr val="D8DBEE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C404B43-B0DC-2C6A-B9DA-6FBB38286AEF}"/>
              </a:ext>
            </a:extLst>
          </p:cNvPr>
          <p:cNvSpPr/>
          <p:nvPr userDrawn="1"/>
        </p:nvSpPr>
        <p:spPr bwMode="auto">
          <a:xfrm>
            <a:off x="0" y="1"/>
            <a:ext cx="21602700" cy="4753294"/>
          </a:xfrm>
          <a:prstGeom prst="rect">
            <a:avLst/>
          </a:prstGeom>
          <a:solidFill>
            <a:srgbClr val="E1E5F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Rectangle 333">
            <a:extLst>
              <a:ext uri="{FF2B5EF4-FFF2-40B4-BE49-F238E27FC236}">
                <a16:creationId xmlns:a16="http://schemas.microsoft.com/office/drawing/2014/main" id="{6896173D-FD27-E1C7-61EF-BAF7FDDFFA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Rectangle 1">
            <a:extLst>
              <a:ext uri="{FF2B5EF4-FFF2-40B4-BE49-F238E27FC236}">
                <a16:creationId xmlns:a16="http://schemas.microsoft.com/office/drawing/2014/main" id="{BB87EC47-21DF-0989-9CE9-D59FA507C4D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8C08FDD1-F157-CF8D-67DC-5800DF940B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Rectangle 5">
            <a:extLst>
              <a:ext uri="{FF2B5EF4-FFF2-40B4-BE49-F238E27FC236}">
                <a16:creationId xmlns:a16="http://schemas.microsoft.com/office/drawing/2014/main" id="{1D84D5B7-6BBE-9F45-532F-B80B9636E7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8F1CBCA0-319C-FD79-3AC5-DCE598F9ABDC}"/>
              </a:ext>
            </a:extLst>
          </p:cNvPr>
          <p:cNvGrpSpPr/>
          <p:nvPr userDrawn="1"/>
        </p:nvGrpSpPr>
        <p:grpSpPr>
          <a:xfrm>
            <a:off x="-15205" y="31108050"/>
            <a:ext cx="21633108" cy="1296000"/>
            <a:chOff x="-1" y="31108050"/>
            <a:chExt cx="21602700" cy="1296000"/>
          </a:xfrm>
          <a:solidFill>
            <a:srgbClr val="4C50BB"/>
          </a:solidFill>
        </p:grpSpPr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59C0D12F-650E-BA5D-5AA5-1D7EEA6E7732}"/>
                </a:ext>
              </a:extLst>
            </p:cNvPr>
            <p:cNvSpPr/>
            <p:nvPr/>
          </p:nvSpPr>
          <p:spPr bwMode="auto">
            <a:xfrm>
              <a:off x="-1" y="31108050"/>
              <a:ext cx="21602700" cy="1296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latinLnBrk="0"/>
              <a:endParaRPr kumimoji="1" lang="ko-KR" altLang="en-US" sz="5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7E9EE8F-831D-E916-9882-33E5C86C0EA0}"/>
                </a:ext>
              </a:extLst>
            </p:cNvPr>
            <p:cNvSpPr txBox="1"/>
            <p:nvPr/>
          </p:nvSpPr>
          <p:spPr>
            <a:xfrm>
              <a:off x="76" y="31562971"/>
              <a:ext cx="21602549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2022</a:t>
              </a:r>
              <a:r>
                <a:rPr lang="ko-KR" alt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40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한국안광학회</a:t>
              </a:r>
              <a:r>
                <a:rPr lang="ko-KR" alt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4000" b="1" spc="-1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동계</a:t>
              </a:r>
              <a:r>
                <a:rPr lang="ko-KR" alt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학술대회</a:t>
              </a:r>
            </a:p>
          </p:txBody>
        </p:sp>
      </p:grpSp>
      <p:sp>
        <p:nvSpPr>
          <p:cNvPr id="33" name="자유형: 도형 32">
            <a:extLst>
              <a:ext uri="{FF2B5EF4-FFF2-40B4-BE49-F238E27FC236}">
                <a16:creationId xmlns:a16="http://schemas.microsoft.com/office/drawing/2014/main" id="{EDCE1DC9-0D4D-70BF-8F5D-3AA5E55B4B82}"/>
              </a:ext>
            </a:extLst>
          </p:cNvPr>
          <p:cNvSpPr/>
          <p:nvPr userDrawn="1"/>
        </p:nvSpPr>
        <p:spPr>
          <a:xfrm>
            <a:off x="-38657" y="288257"/>
            <a:ext cx="6555448" cy="4501150"/>
          </a:xfrm>
          <a:custGeom>
            <a:avLst/>
            <a:gdLst>
              <a:gd name="connsiteX0" fmla="*/ 0 w 3672207"/>
              <a:gd name="connsiteY0" fmla="*/ 0 h 4322702"/>
              <a:gd name="connsiteX1" fmla="*/ 159438 w 3672207"/>
              <a:gd name="connsiteY1" fmla="*/ 345659 h 4322702"/>
              <a:gd name="connsiteX2" fmla="*/ 3272280 w 3672207"/>
              <a:gd name="connsiteY2" fmla="*/ 4028205 h 4322702"/>
              <a:gd name="connsiteX3" fmla="*/ 3523463 w 3672207"/>
              <a:gd name="connsiteY3" fmla="*/ 4216104 h 4322702"/>
              <a:gd name="connsiteX4" fmla="*/ 3672207 w 3672207"/>
              <a:gd name="connsiteY4" fmla="*/ 4322702 h 4322702"/>
              <a:gd name="connsiteX5" fmla="*/ 0 w 3672207"/>
              <a:gd name="connsiteY5" fmla="*/ 4322702 h 432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72207" h="4322702">
                <a:moveTo>
                  <a:pt x="0" y="0"/>
                </a:moveTo>
                <a:lnTo>
                  <a:pt x="159438" y="345659"/>
                </a:lnTo>
                <a:cubicBezTo>
                  <a:pt x="714859" y="1464665"/>
                  <a:pt x="1767517" y="2878376"/>
                  <a:pt x="3272280" y="4028205"/>
                </a:cubicBezTo>
                <a:cubicBezTo>
                  <a:pt x="3355878" y="4092084"/>
                  <a:pt x="3439629" y="4154721"/>
                  <a:pt x="3523463" y="4216104"/>
                </a:cubicBezTo>
                <a:lnTo>
                  <a:pt x="3672207" y="4322702"/>
                </a:lnTo>
                <a:lnTo>
                  <a:pt x="0" y="4322702"/>
                </a:lnTo>
                <a:close/>
              </a:path>
            </a:pathLst>
          </a:custGeom>
          <a:solidFill>
            <a:srgbClr val="D8CF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0" name="자유형: 도형 39">
            <a:extLst>
              <a:ext uri="{FF2B5EF4-FFF2-40B4-BE49-F238E27FC236}">
                <a16:creationId xmlns:a16="http://schemas.microsoft.com/office/drawing/2014/main" id="{C93BA1EE-F927-8DAC-45C9-362C1262988F}"/>
              </a:ext>
            </a:extLst>
          </p:cNvPr>
          <p:cNvSpPr/>
          <p:nvPr userDrawn="1"/>
        </p:nvSpPr>
        <p:spPr>
          <a:xfrm>
            <a:off x="-38656" y="3544631"/>
            <a:ext cx="21641356" cy="1244776"/>
          </a:xfrm>
          <a:custGeom>
            <a:avLst/>
            <a:gdLst>
              <a:gd name="connsiteX0" fmla="*/ 0 w 12191999"/>
              <a:gd name="connsiteY0" fmla="*/ 0 h 1320675"/>
              <a:gd name="connsiteX1" fmla="*/ 158187 w 12191999"/>
              <a:gd name="connsiteY1" fmla="*/ 77910 h 1320675"/>
              <a:gd name="connsiteX2" fmla="*/ 6117219 w 12191999"/>
              <a:gd name="connsiteY2" fmla="*/ 919390 h 1320675"/>
              <a:gd name="connsiteX3" fmla="*/ 12076251 w 12191999"/>
              <a:gd name="connsiteY3" fmla="*/ 77910 h 1320675"/>
              <a:gd name="connsiteX4" fmla="*/ 12191999 w 12191999"/>
              <a:gd name="connsiteY4" fmla="*/ 20902 h 1320675"/>
              <a:gd name="connsiteX5" fmla="*/ 12191999 w 12191999"/>
              <a:gd name="connsiteY5" fmla="*/ 1320675 h 1320675"/>
              <a:gd name="connsiteX6" fmla="*/ 0 w 12191999"/>
              <a:gd name="connsiteY6" fmla="*/ 1320675 h 1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1320675">
                <a:moveTo>
                  <a:pt x="0" y="0"/>
                </a:moveTo>
                <a:lnTo>
                  <a:pt x="158187" y="77910"/>
                </a:lnTo>
                <a:cubicBezTo>
                  <a:pt x="1305795" y="579134"/>
                  <a:pt x="3544030" y="919390"/>
                  <a:pt x="6117219" y="919390"/>
                </a:cubicBezTo>
                <a:cubicBezTo>
                  <a:pt x="8690408" y="919390"/>
                  <a:pt x="10928643" y="579134"/>
                  <a:pt x="12076251" y="77910"/>
                </a:cubicBezTo>
                <a:lnTo>
                  <a:pt x="12191999" y="20902"/>
                </a:lnTo>
                <a:lnTo>
                  <a:pt x="12191999" y="1320675"/>
                </a:lnTo>
                <a:lnTo>
                  <a:pt x="0" y="1320675"/>
                </a:lnTo>
                <a:close/>
              </a:path>
            </a:pathLst>
          </a:custGeom>
          <a:solidFill>
            <a:srgbClr val="6A6EC7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3B4D47F-B7CC-3714-E0C8-1FD30CB28D47}"/>
              </a:ext>
            </a:extLst>
          </p:cNvPr>
          <p:cNvSpPr/>
          <p:nvPr userDrawn="1"/>
        </p:nvSpPr>
        <p:spPr>
          <a:xfrm>
            <a:off x="-38658" y="4753293"/>
            <a:ext cx="21641358" cy="897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자유형: 도형 40">
            <a:extLst>
              <a:ext uri="{FF2B5EF4-FFF2-40B4-BE49-F238E27FC236}">
                <a16:creationId xmlns:a16="http://schemas.microsoft.com/office/drawing/2014/main" id="{DF7A71A9-D6B4-5A0F-AD18-57ECF30993E4}"/>
              </a:ext>
            </a:extLst>
          </p:cNvPr>
          <p:cNvSpPr/>
          <p:nvPr userDrawn="1"/>
        </p:nvSpPr>
        <p:spPr>
          <a:xfrm flipH="1">
            <a:off x="-38660" y="1799446"/>
            <a:ext cx="21656487" cy="2700000"/>
          </a:xfrm>
          <a:custGeom>
            <a:avLst/>
            <a:gdLst>
              <a:gd name="connsiteX0" fmla="*/ 11898198 w 11898198"/>
              <a:gd name="connsiteY0" fmla="*/ 0 h 2832623"/>
              <a:gd name="connsiteX1" fmla="*/ 11852074 w 11898198"/>
              <a:gd name="connsiteY1" fmla="*/ 78606 h 2832623"/>
              <a:gd name="connsiteX2" fmla="*/ 6027225 w 11898198"/>
              <a:gd name="connsiteY2" fmla="*/ 1943238 h 2832623"/>
              <a:gd name="connsiteX3" fmla="*/ 56055 w 11898198"/>
              <a:gd name="connsiteY3" fmla="*/ 1878142 h 2832623"/>
              <a:gd name="connsiteX4" fmla="*/ 0 w 11898198"/>
              <a:gd name="connsiteY4" fmla="*/ 1854925 h 2832623"/>
              <a:gd name="connsiteX5" fmla="*/ 0 w 11898198"/>
              <a:gd name="connsiteY5" fmla="*/ 1863491 h 2832623"/>
              <a:gd name="connsiteX6" fmla="*/ 75471 w 11898198"/>
              <a:gd name="connsiteY6" fmla="*/ 1908802 h 2832623"/>
              <a:gd name="connsiteX7" fmla="*/ 5891721 w 11898198"/>
              <a:gd name="connsiteY7" fmla="*/ 2832623 h 2832623"/>
              <a:gd name="connsiteX8" fmla="*/ 11824695 w 11898198"/>
              <a:gd name="connsiteY8" fmla="*/ 1887725 h 2832623"/>
              <a:gd name="connsiteX9" fmla="*/ 11898198 w 11898198"/>
              <a:gd name="connsiteY9" fmla="*/ 1798582 h 283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98198" h="2832623">
                <a:moveTo>
                  <a:pt x="11898198" y="0"/>
                </a:moveTo>
                <a:lnTo>
                  <a:pt x="11852074" y="78606"/>
                </a:lnTo>
                <a:cubicBezTo>
                  <a:pt x="11377756" y="681065"/>
                  <a:pt x="8986406" y="1500339"/>
                  <a:pt x="6027225" y="1943238"/>
                </a:cubicBezTo>
                <a:cubicBezTo>
                  <a:pt x="3291627" y="2352674"/>
                  <a:pt x="891422" y="2166406"/>
                  <a:pt x="56055" y="1878142"/>
                </a:cubicBezTo>
                <a:lnTo>
                  <a:pt x="0" y="1854925"/>
                </a:lnTo>
                <a:lnTo>
                  <a:pt x="0" y="1863491"/>
                </a:lnTo>
                <a:lnTo>
                  <a:pt x="75471" y="1908802"/>
                </a:lnTo>
                <a:cubicBezTo>
                  <a:pt x="822986" y="2303421"/>
                  <a:pt x="3147035" y="2832623"/>
                  <a:pt x="5891721" y="2832623"/>
                </a:cubicBezTo>
                <a:cubicBezTo>
                  <a:pt x="8832456" y="2832623"/>
                  <a:pt x="11276016" y="2393537"/>
                  <a:pt x="11824695" y="1887725"/>
                </a:cubicBezTo>
                <a:lnTo>
                  <a:pt x="11898198" y="1798582"/>
                </a:lnTo>
                <a:close/>
              </a:path>
            </a:pathLst>
          </a:custGeom>
          <a:solidFill>
            <a:srgbClr val="B1B2E5"/>
          </a:solidFill>
          <a:ln w="28575">
            <a:solidFill>
              <a:srgbClr val="E1E5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/>
          </a:p>
        </p:txBody>
      </p:sp>
      <p:pic>
        <p:nvPicPr>
          <p:cNvPr id="37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2E426DAD-1B27-E5A7-95F4-E09A5249F3D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312761" y="844631"/>
            <a:ext cx="3337133" cy="27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06" userDrawn="1">
          <p15:clr>
            <a:srgbClr val="FBAE40"/>
          </p15:clr>
        </p15:guide>
        <p15:guide id="2" pos="680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206" userDrawn="1">
          <p15:clr>
            <a:srgbClr val="F26B43"/>
          </p15:clr>
        </p15:guide>
        <p15:guide id="2" pos="680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>
            <a:extLst>
              <a:ext uri="{FF2B5EF4-FFF2-40B4-BE49-F238E27FC236}">
                <a16:creationId xmlns:a16="http://schemas.microsoft.com/office/drawing/2014/main" id="{F9F76D77-0345-4AA6-A449-D4EC850A282A}"/>
              </a:ext>
            </a:extLst>
          </p:cNvPr>
          <p:cNvSpPr txBox="1"/>
          <p:nvPr/>
        </p:nvSpPr>
        <p:spPr>
          <a:xfrm>
            <a:off x="1044266" y="377254"/>
            <a:ext cx="19514168" cy="399641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 latinLnBrk="0">
              <a:lnSpc>
                <a:spcPct val="130000"/>
              </a:lnSpc>
            </a:pPr>
            <a:r>
              <a:rPr lang="ko-KR" altLang="en-US" sz="5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굴절이상이 근시진행 </a:t>
            </a:r>
            <a:r>
              <a:rPr lang="en-US" altLang="ko-KR" sz="5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00</a:t>
            </a:r>
            <a:r>
              <a:rPr lang="ko-KR" altLang="en-US" sz="5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렌즈를 사용하는 </a:t>
            </a:r>
            <a:endParaRPr lang="en-US" altLang="ko-KR" sz="5400" b="1" dirty="0">
              <a:latin typeface="맑은 고딕" pitchFamily="50" charset="-127"/>
              <a:ea typeface="맑은 고딕" pitchFamily="50" charset="-127"/>
            </a:endParaRPr>
          </a:p>
          <a:p>
            <a:pPr algn="ctr" latinLnBrk="0">
              <a:lnSpc>
                <a:spcPct val="130000"/>
              </a:lnSpc>
            </a:pPr>
            <a:r>
              <a:rPr lang="en-US" altLang="ko-KR" sz="5400" b="1" dirty="0">
                <a:latin typeface="맑은 고딕" pitchFamily="50" charset="-127"/>
                <a:ea typeface="맑은 고딕" pitchFamily="50" charset="-127"/>
              </a:rPr>
              <a:t>000</a:t>
            </a:r>
            <a:r>
              <a:rPr lang="ko-KR" altLang="en-US" sz="5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에게 미치는 영향</a:t>
            </a:r>
            <a:endParaRPr lang="en-US" altLang="ko-KR" sz="5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latinLnBrk="0">
              <a:lnSpc>
                <a:spcPct val="130000"/>
              </a:lnSpc>
            </a:pPr>
            <a:r>
              <a:rPr lang="ko-KR" altLang="en-US" sz="4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조</a:t>
            </a:r>
            <a:r>
              <a:rPr lang="en-US" altLang="ko-KR" sz="4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00</a:t>
            </a:r>
            <a:r>
              <a:rPr lang="en-US" altLang="ko-KR" sz="4800" b="1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en-US" altLang="ko-KR" sz="4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 </a:t>
            </a:r>
            <a:r>
              <a:rPr lang="ko-KR" altLang="en-US" sz="4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김</a:t>
            </a:r>
            <a:r>
              <a:rPr lang="en-US" altLang="ko-KR" sz="4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00</a:t>
            </a:r>
            <a:r>
              <a:rPr lang="en-US" altLang="ko-KR" sz="4800" b="1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4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4800" baseline="30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latinLnBrk="0">
              <a:lnSpc>
                <a:spcPct val="130000"/>
              </a:lnSpc>
            </a:pPr>
            <a:r>
              <a:rPr lang="en-US" altLang="ko-KR" sz="4400" b="1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en-US" altLang="ko-KR" sz="4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00</a:t>
            </a:r>
            <a:r>
              <a:rPr lang="ko-KR" altLang="en-US" sz="4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대학교 대학원 안경광학과</a:t>
            </a:r>
            <a:r>
              <a:rPr lang="en-US" altLang="ko-KR" sz="4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4400" b="1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4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00</a:t>
            </a:r>
            <a:r>
              <a:rPr lang="ko-KR" altLang="en-US" sz="4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대학교 안경광학과</a:t>
            </a:r>
            <a:endParaRPr kumimoji="1" lang="ko-KR" altLang="en-US" sz="4800" b="0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CCA41781-81D0-479F-BC9B-A08163D079A6}"/>
              </a:ext>
            </a:extLst>
          </p:cNvPr>
          <p:cNvSpPr/>
          <p:nvPr/>
        </p:nvSpPr>
        <p:spPr bwMode="auto">
          <a:xfrm>
            <a:off x="31323630" y="21568850"/>
            <a:ext cx="10760088" cy="439690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altLang="ko-KR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222020AB-E308-561D-6589-86AF5E89265B}"/>
              </a:ext>
            </a:extLst>
          </p:cNvPr>
          <p:cNvGrpSpPr/>
          <p:nvPr/>
        </p:nvGrpSpPr>
        <p:grpSpPr>
          <a:xfrm>
            <a:off x="646508" y="5352191"/>
            <a:ext cx="9544492" cy="6270135"/>
            <a:chOff x="646508" y="5352191"/>
            <a:chExt cx="9544492" cy="6270135"/>
          </a:xfrm>
        </p:grpSpPr>
        <p:grpSp>
          <p:nvGrpSpPr>
            <p:cNvPr id="5" name="그룹 4">
              <a:extLst>
                <a:ext uri="{FF2B5EF4-FFF2-40B4-BE49-F238E27FC236}">
                  <a16:creationId xmlns:a16="http://schemas.microsoft.com/office/drawing/2014/main" id="{447D31F2-F027-5460-CB42-EF1B64DFE0D4}"/>
                </a:ext>
              </a:extLst>
            </p:cNvPr>
            <p:cNvGrpSpPr/>
            <p:nvPr/>
          </p:nvGrpSpPr>
          <p:grpSpPr>
            <a:xfrm>
              <a:off x="646508" y="5352191"/>
              <a:ext cx="9544492" cy="944962"/>
              <a:chOff x="646508" y="5352191"/>
              <a:chExt cx="9544492" cy="944962"/>
            </a:xfrm>
          </p:grpSpPr>
          <p:pic>
            <p:nvPicPr>
              <p:cNvPr id="31" name="그림 30">
                <a:extLst>
                  <a:ext uri="{FF2B5EF4-FFF2-40B4-BE49-F238E27FC236}">
                    <a16:creationId xmlns:a16="http://schemas.microsoft.com/office/drawing/2014/main" id="{47695C64-5804-0898-C15A-E9D9BA5F82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1269" y="5352191"/>
                <a:ext cx="9534970" cy="944962"/>
              </a:xfrm>
              <a:prstGeom prst="rect">
                <a:avLst/>
              </a:prstGeom>
            </p:spPr>
          </p:pic>
          <p:sp>
            <p:nvSpPr>
              <p:cNvPr id="35" name="자유형: 도형 34">
                <a:extLst>
                  <a:ext uri="{FF2B5EF4-FFF2-40B4-BE49-F238E27FC236}">
                    <a16:creationId xmlns:a16="http://schemas.microsoft.com/office/drawing/2014/main" id="{6DFC67A7-89AF-DDD7-6185-57C639FCBFAB}"/>
                  </a:ext>
                </a:extLst>
              </p:cNvPr>
              <p:cNvSpPr/>
              <p:nvPr/>
            </p:nvSpPr>
            <p:spPr bwMode="auto">
              <a:xfrm>
                <a:off x="646508" y="5358040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44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목 적</a:t>
                </a:r>
              </a:p>
            </p:txBody>
          </p:sp>
        </p:grp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6440A011-C307-4325-92E2-8756D8F0D869}"/>
                </a:ext>
              </a:extLst>
            </p:cNvPr>
            <p:cNvSpPr/>
            <p:nvPr/>
          </p:nvSpPr>
          <p:spPr bwMode="auto">
            <a:xfrm>
              <a:off x="688250" y="6510326"/>
              <a:ext cx="9498191" cy="5112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본문 서술</a:t>
              </a:r>
              <a:endParaRPr kumimoji="1" lang="en-US" altLang="ko-K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endParaRPr>
            </a:p>
            <a:p>
              <a:pPr marL="0" marR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endParaRPr>
            </a:p>
          </p:txBody>
        </p:sp>
      </p:grp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E726AD5-56C9-440E-A2F5-20B225C28645}"/>
              </a:ext>
            </a:extLst>
          </p:cNvPr>
          <p:cNvSpPr/>
          <p:nvPr/>
        </p:nvSpPr>
        <p:spPr bwMode="auto">
          <a:xfrm>
            <a:off x="10929594" y="5500904"/>
            <a:ext cx="10508702" cy="1484775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E46901E3-DD15-0951-3EFB-A45BA60EC615}"/>
              </a:ext>
            </a:extLst>
          </p:cNvPr>
          <p:cNvGrpSpPr/>
          <p:nvPr/>
        </p:nvGrpSpPr>
        <p:grpSpPr>
          <a:xfrm>
            <a:off x="646508" y="11875611"/>
            <a:ext cx="9544492" cy="8473052"/>
            <a:chOff x="646508" y="11875611"/>
            <a:chExt cx="9544492" cy="8473052"/>
          </a:xfrm>
        </p:grpSpPr>
        <p:grpSp>
          <p:nvGrpSpPr>
            <p:cNvPr id="6" name="그룹 5">
              <a:extLst>
                <a:ext uri="{FF2B5EF4-FFF2-40B4-BE49-F238E27FC236}">
                  <a16:creationId xmlns:a16="http://schemas.microsoft.com/office/drawing/2014/main" id="{B90957F7-09D6-E3D7-8EB5-D0BFBB5C5A89}"/>
                </a:ext>
              </a:extLst>
            </p:cNvPr>
            <p:cNvGrpSpPr/>
            <p:nvPr/>
          </p:nvGrpSpPr>
          <p:grpSpPr>
            <a:xfrm>
              <a:off x="646508" y="11875611"/>
              <a:ext cx="9544492" cy="944962"/>
              <a:chOff x="646508" y="11875611"/>
              <a:chExt cx="9544492" cy="944962"/>
            </a:xfrm>
          </p:grpSpPr>
          <p:pic>
            <p:nvPicPr>
              <p:cNvPr id="27" name="그림 26">
                <a:extLst>
                  <a:ext uri="{FF2B5EF4-FFF2-40B4-BE49-F238E27FC236}">
                    <a16:creationId xmlns:a16="http://schemas.microsoft.com/office/drawing/2014/main" id="{F8162E53-A0DB-A037-8A40-A12E47A291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1269" y="11875611"/>
                <a:ext cx="9534970" cy="944962"/>
              </a:xfrm>
              <a:prstGeom prst="rect">
                <a:avLst/>
              </a:prstGeom>
            </p:spPr>
          </p:pic>
          <p:sp>
            <p:nvSpPr>
              <p:cNvPr id="39" name="자유형: 도형 38">
                <a:extLst>
                  <a:ext uri="{FF2B5EF4-FFF2-40B4-BE49-F238E27FC236}">
                    <a16:creationId xmlns:a16="http://schemas.microsoft.com/office/drawing/2014/main" id="{96B1753D-9064-58A1-57F1-FC0EC22AE347}"/>
                  </a:ext>
                </a:extLst>
              </p:cNvPr>
              <p:cNvSpPr/>
              <p:nvPr/>
            </p:nvSpPr>
            <p:spPr bwMode="auto">
              <a:xfrm>
                <a:off x="646508" y="11878536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44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대상 및 방법</a:t>
                </a:r>
              </a:p>
            </p:txBody>
          </p:sp>
        </p:grpSp>
        <p:sp>
          <p:nvSpPr>
            <p:cNvPr id="57" name="직사각형 56">
              <a:extLst>
                <a:ext uri="{FF2B5EF4-FFF2-40B4-BE49-F238E27FC236}">
                  <a16:creationId xmlns:a16="http://schemas.microsoft.com/office/drawing/2014/main" id="{FBDEE4F2-18E5-BE4B-BC99-802516ABA568}"/>
                </a:ext>
              </a:extLst>
            </p:cNvPr>
            <p:cNvSpPr/>
            <p:nvPr/>
          </p:nvSpPr>
          <p:spPr bwMode="auto">
            <a:xfrm>
              <a:off x="688250" y="13030333"/>
              <a:ext cx="9498191" cy="731833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본문 서술</a:t>
              </a:r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62D882E8-51E0-C25F-CC84-F7CF728CC26F}"/>
              </a:ext>
            </a:extLst>
          </p:cNvPr>
          <p:cNvGrpSpPr/>
          <p:nvPr/>
        </p:nvGrpSpPr>
        <p:grpSpPr>
          <a:xfrm>
            <a:off x="646508" y="20753976"/>
            <a:ext cx="9544492" cy="9777641"/>
            <a:chOff x="646508" y="20753976"/>
            <a:chExt cx="9544492" cy="9777641"/>
          </a:xfrm>
        </p:grpSpPr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A55270AF-1BE4-020F-8786-B8B74C8CDA44}"/>
                </a:ext>
              </a:extLst>
            </p:cNvPr>
            <p:cNvGrpSpPr/>
            <p:nvPr/>
          </p:nvGrpSpPr>
          <p:grpSpPr>
            <a:xfrm>
              <a:off x="646508" y="20753976"/>
              <a:ext cx="9544492" cy="944962"/>
              <a:chOff x="646508" y="20753976"/>
              <a:chExt cx="9544492" cy="944962"/>
            </a:xfrm>
          </p:grpSpPr>
          <p:pic>
            <p:nvPicPr>
              <p:cNvPr id="53" name="그림 52">
                <a:extLst>
                  <a:ext uri="{FF2B5EF4-FFF2-40B4-BE49-F238E27FC236}">
                    <a16:creationId xmlns:a16="http://schemas.microsoft.com/office/drawing/2014/main" id="{618399E2-87B2-9026-5E70-9D97A94EFC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1269" y="20753976"/>
                <a:ext cx="9534970" cy="944962"/>
              </a:xfrm>
              <a:prstGeom prst="rect">
                <a:avLst/>
              </a:prstGeom>
            </p:spPr>
          </p:pic>
          <p:sp>
            <p:nvSpPr>
              <p:cNvPr id="44" name="자유형: 도형 43">
                <a:extLst>
                  <a:ext uri="{FF2B5EF4-FFF2-40B4-BE49-F238E27FC236}">
                    <a16:creationId xmlns:a16="http://schemas.microsoft.com/office/drawing/2014/main" id="{060E118F-B7E2-62D7-E4BC-91BEAADAF4BA}"/>
                  </a:ext>
                </a:extLst>
              </p:cNvPr>
              <p:cNvSpPr/>
              <p:nvPr/>
            </p:nvSpPr>
            <p:spPr bwMode="auto">
              <a:xfrm>
                <a:off x="646508" y="20756901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44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결과 및 고찰</a:t>
                </a:r>
              </a:p>
            </p:txBody>
          </p:sp>
        </p:grpSp>
        <p:sp>
          <p:nvSpPr>
            <p:cNvPr id="66" name="직사각형 65">
              <a:extLst>
                <a:ext uri="{FF2B5EF4-FFF2-40B4-BE49-F238E27FC236}">
                  <a16:creationId xmlns:a16="http://schemas.microsoft.com/office/drawing/2014/main" id="{1F5C5F07-DE4F-343F-12DF-7F0203B26711}"/>
                </a:ext>
              </a:extLst>
            </p:cNvPr>
            <p:cNvSpPr/>
            <p:nvPr/>
          </p:nvSpPr>
          <p:spPr bwMode="auto">
            <a:xfrm>
              <a:off x="646508" y="21909093"/>
              <a:ext cx="9498191" cy="8622524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본문 서술</a:t>
              </a:r>
            </a:p>
          </p:txBody>
        </p:sp>
      </p:grp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48A6563D-C0EA-9308-5398-FD68F9934B69}"/>
              </a:ext>
            </a:extLst>
          </p:cNvPr>
          <p:cNvGrpSpPr/>
          <p:nvPr/>
        </p:nvGrpSpPr>
        <p:grpSpPr>
          <a:xfrm>
            <a:off x="11410811" y="20800499"/>
            <a:ext cx="9544494" cy="4913710"/>
            <a:chOff x="11410811" y="20800499"/>
            <a:chExt cx="9544494" cy="4913710"/>
          </a:xfrm>
        </p:grpSpPr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5642C65C-A95E-4E64-EC9C-B7D8DED56927}"/>
                </a:ext>
              </a:extLst>
            </p:cNvPr>
            <p:cNvGrpSpPr/>
            <p:nvPr/>
          </p:nvGrpSpPr>
          <p:grpSpPr>
            <a:xfrm>
              <a:off x="11410811" y="20800499"/>
              <a:ext cx="9544494" cy="944962"/>
              <a:chOff x="11411697" y="20800499"/>
              <a:chExt cx="9544494" cy="944962"/>
            </a:xfrm>
          </p:grpSpPr>
          <p:pic>
            <p:nvPicPr>
              <p:cNvPr id="60" name="그림 59">
                <a:extLst>
                  <a:ext uri="{FF2B5EF4-FFF2-40B4-BE49-F238E27FC236}">
                    <a16:creationId xmlns:a16="http://schemas.microsoft.com/office/drawing/2014/main" id="{102C086F-8275-2AE7-8CEE-5448BA3FD6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411697" y="20800499"/>
                <a:ext cx="9534970" cy="944962"/>
              </a:xfrm>
              <a:prstGeom prst="rect">
                <a:avLst/>
              </a:prstGeom>
            </p:spPr>
          </p:pic>
          <p:sp>
            <p:nvSpPr>
              <p:cNvPr id="48" name="자유형: 도형 47">
                <a:extLst>
                  <a:ext uri="{FF2B5EF4-FFF2-40B4-BE49-F238E27FC236}">
                    <a16:creationId xmlns:a16="http://schemas.microsoft.com/office/drawing/2014/main" id="{477B2A63-F6E6-F22F-2D32-27713AD10E5E}"/>
                  </a:ext>
                </a:extLst>
              </p:cNvPr>
              <p:cNvSpPr/>
              <p:nvPr/>
            </p:nvSpPr>
            <p:spPr bwMode="auto">
              <a:xfrm>
                <a:off x="11411699" y="20806347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44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결론</a:t>
                </a:r>
              </a:p>
            </p:txBody>
          </p:sp>
        </p:grpSp>
        <p:sp>
          <p:nvSpPr>
            <p:cNvPr id="67" name="직사각형 66">
              <a:extLst>
                <a:ext uri="{FF2B5EF4-FFF2-40B4-BE49-F238E27FC236}">
                  <a16:creationId xmlns:a16="http://schemas.microsoft.com/office/drawing/2014/main" id="{AC30DB02-51AF-7558-1255-3E96E4030FFD}"/>
                </a:ext>
              </a:extLst>
            </p:cNvPr>
            <p:cNvSpPr/>
            <p:nvPr/>
          </p:nvSpPr>
          <p:spPr bwMode="auto">
            <a:xfrm>
              <a:off x="11411699" y="21934209"/>
              <a:ext cx="9498191" cy="3780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본문 서술</a:t>
              </a:r>
            </a:p>
          </p:txBody>
        </p: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9DFB1F45-F9A6-D45B-0D21-0DF86364D50F}"/>
              </a:ext>
            </a:extLst>
          </p:cNvPr>
          <p:cNvGrpSpPr/>
          <p:nvPr/>
        </p:nvGrpSpPr>
        <p:grpSpPr>
          <a:xfrm>
            <a:off x="11409926" y="26158433"/>
            <a:ext cx="9546265" cy="4428966"/>
            <a:chOff x="11409926" y="26158433"/>
            <a:chExt cx="9546265" cy="4428966"/>
          </a:xfrm>
        </p:grpSpPr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5E94496D-3C52-A8DF-3465-7A4F65091634}"/>
                </a:ext>
              </a:extLst>
            </p:cNvPr>
            <p:cNvGrpSpPr/>
            <p:nvPr/>
          </p:nvGrpSpPr>
          <p:grpSpPr>
            <a:xfrm>
              <a:off x="11409926" y="26158433"/>
              <a:ext cx="9546265" cy="944962"/>
              <a:chOff x="11409926" y="26158433"/>
              <a:chExt cx="9546265" cy="944962"/>
            </a:xfrm>
          </p:grpSpPr>
          <p:pic>
            <p:nvPicPr>
              <p:cNvPr id="62" name="그림 61">
                <a:extLst>
                  <a:ext uri="{FF2B5EF4-FFF2-40B4-BE49-F238E27FC236}">
                    <a16:creationId xmlns:a16="http://schemas.microsoft.com/office/drawing/2014/main" id="{05413814-0D53-DD49-412F-FE8CCD4753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409926" y="26158433"/>
                <a:ext cx="9534970" cy="944962"/>
              </a:xfrm>
              <a:prstGeom prst="rect">
                <a:avLst/>
              </a:prstGeom>
            </p:spPr>
          </p:pic>
          <p:sp>
            <p:nvSpPr>
              <p:cNvPr id="52" name="자유형: 도형 51">
                <a:extLst>
                  <a:ext uri="{FF2B5EF4-FFF2-40B4-BE49-F238E27FC236}">
                    <a16:creationId xmlns:a16="http://schemas.microsoft.com/office/drawing/2014/main" id="{67A9C92F-79D6-05AC-3125-DF27BEC4A4D4}"/>
                  </a:ext>
                </a:extLst>
              </p:cNvPr>
              <p:cNvSpPr/>
              <p:nvPr/>
            </p:nvSpPr>
            <p:spPr bwMode="auto">
              <a:xfrm>
                <a:off x="11411699" y="26164282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44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참고문헌</a:t>
                </a:r>
              </a:p>
            </p:txBody>
          </p:sp>
        </p:grpSp>
        <p:sp>
          <p:nvSpPr>
            <p:cNvPr id="69" name="직사각형 68">
              <a:extLst>
                <a:ext uri="{FF2B5EF4-FFF2-40B4-BE49-F238E27FC236}">
                  <a16:creationId xmlns:a16="http://schemas.microsoft.com/office/drawing/2014/main" id="{A0BAB4B4-005F-BAF2-E264-F4B2EC326394}"/>
                </a:ext>
              </a:extLst>
            </p:cNvPr>
            <p:cNvSpPr/>
            <p:nvPr/>
          </p:nvSpPr>
          <p:spPr bwMode="auto">
            <a:xfrm>
              <a:off x="11411698" y="27311399"/>
              <a:ext cx="9498191" cy="3276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3200" dirty="0"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[1]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3200" dirty="0"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[2]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3200" dirty="0"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[3]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3200" dirty="0"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[4]</a:t>
              </a:r>
            </a:p>
          </p:txBody>
        </p:sp>
      </p:grp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D7B98DB4-96FA-7E4C-7B32-C5EC30C052F3}"/>
              </a:ext>
            </a:extLst>
          </p:cNvPr>
          <p:cNvSpPr/>
          <p:nvPr/>
        </p:nvSpPr>
        <p:spPr bwMode="auto">
          <a:xfrm>
            <a:off x="11411697" y="5485342"/>
            <a:ext cx="9498191" cy="1484775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본문 서술</a:t>
            </a:r>
          </a:p>
        </p:txBody>
      </p:sp>
      <p:pic>
        <p:nvPicPr>
          <p:cNvPr id="64" name="Picture 3">
            <a:extLst>
              <a:ext uri="{FF2B5EF4-FFF2-40B4-BE49-F238E27FC236}">
                <a16:creationId xmlns:a16="http://schemas.microsoft.com/office/drawing/2014/main" id="{2DDA8BEA-3C4A-84EC-A1EC-974FBEF00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4379" y="687457"/>
            <a:ext cx="2806279" cy="2836814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853392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2859</TotalTime>
  <Words>56</Words>
  <Application>Microsoft Office PowerPoint</Application>
  <PresentationFormat>사용자 지정</PresentationFormat>
  <Paragraphs>19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굴림</vt:lpstr>
      <vt:lpstr>맑은 고딕</vt:lpstr>
      <vt:lpstr>Tahoma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김현진</cp:lastModifiedBy>
  <cp:revision>276</cp:revision>
  <cp:lastPrinted>2017-05-30T04:47:34Z</cp:lastPrinted>
  <dcterms:created xsi:type="dcterms:W3CDTF">2007-11-27T23:16:29Z</dcterms:created>
  <dcterms:modified xsi:type="dcterms:W3CDTF">2022-10-28T17:54:29Z</dcterms:modified>
</cp:coreProperties>
</file>