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6" r:id="rId4"/>
    <p:sldId id="272" r:id="rId5"/>
    <p:sldId id="273" r:id="rId6"/>
    <p:sldId id="274" r:id="rId7"/>
    <p:sldId id="275" r:id="rId8"/>
    <p:sldId id="26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92A8"/>
    <a:srgbClr val="549DB4"/>
    <a:srgbClr val="F0F0F0"/>
    <a:srgbClr val="6DABBF"/>
    <a:srgbClr val="97C3D1"/>
    <a:srgbClr val="4D4D4D"/>
    <a:srgbClr val="585858"/>
    <a:srgbClr val="696969"/>
    <a:srgbClr val="747474"/>
    <a:srgbClr val="276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48" autoAdjust="0"/>
    <p:restoredTop sz="95214" autoAdjust="0"/>
  </p:normalViewPr>
  <p:slideViewPr>
    <p:cSldViewPr snapToGrid="0">
      <p:cViewPr varScale="1">
        <p:scale>
          <a:sx n="80" d="100"/>
          <a:sy n="80" d="100"/>
        </p:scale>
        <p:origin x="9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1" d="100"/>
          <a:sy n="61" d="100"/>
        </p:scale>
        <p:origin x="231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65EAE-6F36-493E-A68E-307E80121D2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60C3-C610-4185-84C1-9F20124E36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53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960C3-C610-4185-84C1-9F20124E36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99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1A78C86-EA62-F14D-AF3E-01A23BAA86C5}"/>
              </a:ext>
            </a:extLst>
          </p:cNvPr>
          <p:cNvSpPr/>
          <p:nvPr userDrawn="1"/>
        </p:nvSpPr>
        <p:spPr>
          <a:xfrm>
            <a:off x="-22861" y="-11430"/>
            <a:ext cx="2994660" cy="6880860"/>
          </a:xfrm>
          <a:custGeom>
            <a:avLst/>
            <a:gdLst>
              <a:gd name="connsiteX0" fmla="*/ 0 w 2994660"/>
              <a:gd name="connsiteY0" fmla="*/ 0 h 6880860"/>
              <a:gd name="connsiteX1" fmla="*/ 2994660 w 2994660"/>
              <a:gd name="connsiteY1" fmla="*/ 0 h 6880860"/>
              <a:gd name="connsiteX2" fmla="*/ 982980 w 2994660"/>
              <a:gd name="connsiteY2" fmla="*/ 6880860 h 6880860"/>
              <a:gd name="connsiteX3" fmla="*/ 11430 w 2994660"/>
              <a:gd name="connsiteY3" fmla="*/ 6880860 h 6880860"/>
              <a:gd name="connsiteX4" fmla="*/ 0 w 2994660"/>
              <a:gd name="connsiteY4" fmla="*/ 0 h 6880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4660" h="6880860">
                <a:moveTo>
                  <a:pt x="0" y="0"/>
                </a:moveTo>
                <a:lnTo>
                  <a:pt x="2994660" y="0"/>
                </a:lnTo>
                <a:lnTo>
                  <a:pt x="982980" y="6880860"/>
                </a:lnTo>
                <a:lnTo>
                  <a:pt x="11430" y="6880860"/>
                </a:lnTo>
                <a:lnTo>
                  <a:pt x="0" y="0"/>
                </a:lnTo>
                <a:close/>
              </a:path>
            </a:pathLst>
          </a:custGeom>
          <a:solidFill>
            <a:srgbClr val="A9E0F9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A21FB8CE-55A3-167D-3CBC-785FC514D514}"/>
              </a:ext>
            </a:extLst>
          </p:cNvPr>
          <p:cNvSpPr/>
          <p:nvPr userDrawn="1"/>
        </p:nvSpPr>
        <p:spPr>
          <a:xfrm>
            <a:off x="-22861" y="0"/>
            <a:ext cx="2846070" cy="6846570"/>
          </a:xfrm>
          <a:custGeom>
            <a:avLst/>
            <a:gdLst>
              <a:gd name="connsiteX0" fmla="*/ 11430 w 2846070"/>
              <a:gd name="connsiteY0" fmla="*/ 6846570 h 6846570"/>
              <a:gd name="connsiteX1" fmla="*/ 2846070 w 2846070"/>
              <a:gd name="connsiteY1" fmla="*/ 6846570 h 6846570"/>
              <a:gd name="connsiteX2" fmla="*/ 400050 w 2846070"/>
              <a:gd name="connsiteY2" fmla="*/ 0 h 6846570"/>
              <a:gd name="connsiteX3" fmla="*/ 0 w 2846070"/>
              <a:gd name="connsiteY3" fmla="*/ 0 h 6846570"/>
              <a:gd name="connsiteX4" fmla="*/ 11430 w 2846070"/>
              <a:gd name="connsiteY4" fmla="*/ 6846570 h 684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6070" h="6846570">
                <a:moveTo>
                  <a:pt x="11430" y="6846570"/>
                </a:moveTo>
                <a:lnTo>
                  <a:pt x="2846070" y="6846570"/>
                </a:lnTo>
                <a:lnTo>
                  <a:pt x="400050" y="0"/>
                </a:lnTo>
                <a:lnTo>
                  <a:pt x="0" y="0"/>
                </a:lnTo>
                <a:lnTo>
                  <a:pt x="11430" y="6846570"/>
                </a:lnTo>
                <a:close/>
              </a:path>
            </a:pathLst>
          </a:custGeom>
          <a:solidFill>
            <a:srgbClr val="7BD2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38F360-5FAA-4FCB-AB61-13F550A32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805A61A-9AE0-42A7-A94D-187BD9879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633E650-679F-DF87-8ED0-480FE8FE1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86505" y="105355"/>
            <a:ext cx="1230907" cy="1228584"/>
          </a:xfrm>
          <a:prstGeom prst="rect">
            <a:avLst/>
          </a:prstGeom>
        </p:spPr>
      </p:pic>
      <p:sp>
        <p:nvSpPr>
          <p:cNvPr id="18" name="직각 삼각형 17">
            <a:extLst>
              <a:ext uri="{FF2B5EF4-FFF2-40B4-BE49-F238E27FC236}">
                <a16:creationId xmlns:a16="http://schemas.microsoft.com/office/drawing/2014/main" id="{7D89F3A9-779F-4158-8086-891BA4DD9EE2}"/>
              </a:ext>
            </a:extLst>
          </p:cNvPr>
          <p:cNvSpPr/>
          <p:nvPr userDrawn="1"/>
        </p:nvSpPr>
        <p:spPr>
          <a:xfrm rot="5400000">
            <a:off x="-300991" y="278130"/>
            <a:ext cx="3764280" cy="3208020"/>
          </a:xfrm>
          <a:prstGeom prst="rtTriangle">
            <a:avLst/>
          </a:prstGeom>
          <a:solidFill>
            <a:srgbClr val="53C5E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자유형: 도형 55">
            <a:extLst>
              <a:ext uri="{FF2B5EF4-FFF2-40B4-BE49-F238E27FC236}">
                <a16:creationId xmlns:a16="http://schemas.microsoft.com/office/drawing/2014/main" id="{F2159F30-942B-31CA-7ABC-2D4E9CEE0D7D}"/>
              </a:ext>
            </a:extLst>
          </p:cNvPr>
          <p:cNvSpPr/>
          <p:nvPr userDrawn="1"/>
        </p:nvSpPr>
        <p:spPr>
          <a:xfrm>
            <a:off x="-22861" y="0"/>
            <a:ext cx="1225138" cy="6846571"/>
          </a:xfrm>
          <a:custGeom>
            <a:avLst/>
            <a:gdLst>
              <a:gd name="connsiteX0" fmla="*/ 0 w 1225138"/>
              <a:gd name="connsiteY0" fmla="*/ 0 h 6846571"/>
              <a:gd name="connsiteX1" fmla="*/ 47196 w 1225138"/>
              <a:gd name="connsiteY1" fmla="*/ 0 h 6846571"/>
              <a:gd name="connsiteX2" fmla="*/ 1225138 w 1225138"/>
              <a:gd name="connsiteY2" fmla="*/ 6846571 h 6846571"/>
              <a:gd name="connsiteX3" fmla="*/ 0 w 1225138"/>
              <a:gd name="connsiteY3" fmla="*/ 6846571 h 684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5138" h="6846571">
                <a:moveTo>
                  <a:pt x="0" y="0"/>
                </a:moveTo>
                <a:lnTo>
                  <a:pt x="47196" y="0"/>
                </a:lnTo>
                <a:lnTo>
                  <a:pt x="1225138" y="6846571"/>
                </a:lnTo>
                <a:lnTo>
                  <a:pt x="0" y="6846571"/>
                </a:lnTo>
                <a:close/>
              </a:path>
            </a:pathLst>
          </a:custGeom>
          <a:solidFill>
            <a:srgbClr val="2F76A4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9F6BA9FC-C0D4-ED65-A531-91C734E9365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778213" y="1641475"/>
            <a:ext cx="1044996" cy="5227955"/>
          </a:xfrm>
          <a:prstGeom prst="line">
            <a:avLst/>
          </a:prstGeom>
          <a:ln w="19050">
            <a:solidFill>
              <a:srgbClr val="2F93CE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4FB7233D-B7E8-671C-3A9C-16D8495D9E1C}"/>
              </a:ext>
            </a:extLst>
          </p:cNvPr>
          <p:cNvCxnSpPr>
            <a:cxnSpLocks/>
          </p:cNvCxnSpPr>
          <p:nvPr userDrawn="1"/>
        </p:nvCxnSpPr>
        <p:spPr>
          <a:xfrm flipH="1">
            <a:off x="1202277" y="5238"/>
            <a:ext cx="3484023" cy="2310925"/>
          </a:xfrm>
          <a:prstGeom prst="line">
            <a:avLst/>
          </a:prstGeom>
          <a:ln w="19050">
            <a:solidFill>
              <a:srgbClr val="2F93CE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1BE8B-7373-48DC-91FA-9B5D903D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B13-4396-495B-AE72-D78D8C736B85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3F131-DD04-446F-901D-017E63D3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161746-1A4F-48DA-B259-2E4AD389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3C0555-9B77-23CE-F86F-AEAFBA5D45B5}"/>
              </a:ext>
            </a:extLst>
          </p:cNvPr>
          <p:cNvSpPr txBox="1"/>
          <p:nvPr userDrawn="1"/>
        </p:nvSpPr>
        <p:spPr>
          <a:xfrm>
            <a:off x="-2" y="6318000"/>
            <a:ext cx="12192001" cy="540000"/>
          </a:xfrm>
          <a:prstGeom prst="rect">
            <a:avLst/>
          </a:prstGeom>
          <a:solidFill>
            <a:srgbClr val="276DA0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한국안광학회</a:t>
            </a:r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·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spc="-100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대한시과학회</a:t>
            </a:r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공동학술대회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7BB00D-529C-D79E-699C-480AE28C4F14}"/>
              </a:ext>
            </a:extLst>
          </p:cNvPr>
          <p:cNvSpPr/>
          <p:nvPr userDrawn="1"/>
        </p:nvSpPr>
        <p:spPr>
          <a:xfrm>
            <a:off x="-60960" y="6318000"/>
            <a:ext cx="1231392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자유형: 도형 51">
            <a:extLst>
              <a:ext uri="{FF2B5EF4-FFF2-40B4-BE49-F238E27FC236}">
                <a16:creationId xmlns:a16="http://schemas.microsoft.com/office/drawing/2014/main" id="{F6D8B047-2331-DA0D-6E7F-60F1CE60E763}"/>
              </a:ext>
            </a:extLst>
          </p:cNvPr>
          <p:cNvSpPr/>
          <p:nvPr userDrawn="1"/>
        </p:nvSpPr>
        <p:spPr>
          <a:xfrm rot="5400000">
            <a:off x="-2627643" y="2593353"/>
            <a:ext cx="6888319" cy="1678754"/>
          </a:xfrm>
          <a:custGeom>
            <a:avLst/>
            <a:gdLst>
              <a:gd name="connsiteX0" fmla="*/ 0 w 6888319"/>
              <a:gd name="connsiteY0" fmla="*/ 1678754 h 1678754"/>
              <a:gd name="connsiteX1" fmla="*/ 0 w 6888319"/>
              <a:gd name="connsiteY1" fmla="*/ 0 h 1678754"/>
              <a:gd name="connsiteX2" fmla="*/ 6888319 w 6888319"/>
              <a:gd name="connsiteY2" fmla="*/ 1678754 h 1678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88319" h="1678754">
                <a:moveTo>
                  <a:pt x="0" y="1678754"/>
                </a:moveTo>
                <a:lnTo>
                  <a:pt x="0" y="0"/>
                </a:lnTo>
                <a:lnTo>
                  <a:pt x="6888319" y="1678754"/>
                </a:lnTo>
                <a:close/>
              </a:path>
            </a:pathLst>
          </a:custGeom>
          <a:solidFill>
            <a:srgbClr val="2F93C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직각 삼각형 29">
            <a:extLst>
              <a:ext uri="{FF2B5EF4-FFF2-40B4-BE49-F238E27FC236}">
                <a16:creationId xmlns:a16="http://schemas.microsoft.com/office/drawing/2014/main" id="{2478E972-55C0-9DA5-B7E7-A214514660C3}"/>
              </a:ext>
            </a:extLst>
          </p:cNvPr>
          <p:cNvSpPr/>
          <p:nvPr userDrawn="1"/>
        </p:nvSpPr>
        <p:spPr>
          <a:xfrm rot="5400000">
            <a:off x="-504827" y="481966"/>
            <a:ext cx="3120393" cy="2156461"/>
          </a:xfrm>
          <a:prstGeom prst="rtTriangle">
            <a:avLst/>
          </a:prstGeom>
          <a:solidFill>
            <a:srgbClr val="29B5E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5BF1A861-E794-5A80-EBC5-D84DA85BEA6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87547" y="136525"/>
            <a:ext cx="1441450" cy="1166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03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2483-EDD9-4483-9977-DE36D9D60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9C7154-62DF-414C-ADC1-2A6ECBD4C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EAB3A-1F9E-4CD9-96B4-F48DB8D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67F7-669D-4FBF-80C0-BA382CCA3F44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6557FD-208A-4CD8-812D-9646A1CB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DEF52C-A8B8-44E3-8ADE-0D661B5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32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6B7B5E-F8C5-49C0-854C-49D69D252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78A117-E8B8-48F5-8B8E-AA808040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894D6A-B6B8-4DAD-9EB9-28CDCEFDF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95CB-24FD-45E0-882E-72E7FF53BA3B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032A0-F353-42ED-962B-CE3AA354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B5FBEF-C731-49A3-B8C8-9301F82E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8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2A89263-BC2E-2024-B587-22AF7D6EBDA9}"/>
              </a:ext>
            </a:extLst>
          </p:cNvPr>
          <p:cNvSpPr txBox="1"/>
          <p:nvPr userDrawn="1"/>
        </p:nvSpPr>
        <p:spPr>
          <a:xfrm>
            <a:off x="-2" y="6390000"/>
            <a:ext cx="12192001" cy="468000"/>
          </a:xfrm>
          <a:prstGeom prst="rect">
            <a:avLst/>
          </a:prstGeom>
          <a:solidFill>
            <a:srgbClr val="276DA0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altLang="ko-KR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2022</a:t>
            </a:r>
            <a:r>
              <a:rPr lang="ko-KR" altLang="en-US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한국안광학회</a:t>
            </a:r>
            <a:r>
              <a:rPr lang="en-US" altLang="ko-KR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·</a:t>
            </a:r>
            <a:r>
              <a:rPr lang="ko-KR" altLang="en-US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000" b="1" spc="-100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대한시과학회</a:t>
            </a:r>
            <a:r>
              <a:rPr lang="en-US" altLang="ko-KR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000" b="1" spc="-100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공동학술대회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7291765-C1D6-4407-978D-27439E046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82" y="720757"/>
            <a:ext cx="10970875" cy="834321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6BF076-F73B-4793-A723-71FD9937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3"/>
            <a:ext cx="10515600" cy="4514951"/>
          </a:xfrm>
        </p:spPr>
        <p:txBody>
          <a:bodyPr/>
          <a:lstStyle>
            <a:lvl1pPr>
              <a:defRPr sz="2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>
              <a:defRPr sz="1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2pPr>
            <a:lvl3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3pPr>
            <a:lvl4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4pPr>
            <a:lvl5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87F727-DB8E-4654-934E-8EE2B17A4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BA2-5B9C-4E8C-9BD2-927F7BB70487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3199B-8BB1-40BD-B3D1-97878424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E8C6D7-90B6-4BD8-81FF-8086D2C7C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5ACAC4FB-3619-BDED-8408-65EF80F53E89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91B13-4396-495B-AE72-D78D8C736B85}" type="datetime1">
              <a:rPr lang="ko-KR" altLang="en-US" smtClean="0"/>
              <a:pPr/>
              <a:t>2022-05-28</a:t>
            </a:fld>
            <a:endParaRPr lang="ko-KR" altLang="en-US"/>
          </a:p>
        </p:txBody>
      </p:sp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9CC0323E-2093-074F-3901-986FE27AB892}"/>
              </a:ext>
            </a:extLst>
          </p:cNvPr>
          <p:cNvSpPr txBox="1">
            <a:spLocks/>
          </p:cNvSpPr>
          <p:nvPr userDrawn="1"/>
        </p:nvSpPr>
        <p:spPr>
          <a:xfrm>
            <a:off x="9127066" y="64156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35A2DE-2850-DD05-EE0E-09870CC54D2C}"/>
              </a:ext>
            </a:extLst>
          </p:cNvPr>
          <p:cNvSpPr/>
          <p:nvPr userDrawn="1"/>
        </p:nvSpPr>
        <p:spPr>
          <a:xfrm>
            <a:off x="0" y="6393416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5A0FA-505E-0174-DA98-0E6AB0901332}"/>
              </a:ext>
            </a:extLst>
          </p:cNvPr>
          <p:cNvSpPr txBox="1"/>
          <p:nvPr userDrawn="1"/>
        </p:nvSpPr>
        <p:spPr>
          <a:xfrm>
            <a:off x="0" y="1822"/>
            <a:ext cx="12192001" cy="612000"/>
          </a:xfrm>
          <a:prstGeom prst="rect">
            <a:avLst/>
          </a:prstGeom>
          <a:solidFill>
            <a:srgbClr val="276DA0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2400" b="1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EE2D669A-B2A1-AB6A-3B1B-5FD94548FCA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99197" y="13762"/>
            <a:ext cx="611315" cy="49460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0A576842-3E30-294D-A7AE-8946F435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49449" y="-2316"/>
            <a:ext cx="522024" cy="521041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30F600A0-5CB8-E4CB-BEBC-8F34097425C7}"/>
              </a:ext>
            </a:extLst>
          </p:cNvPr>
          <p:cNvSpPr/>
          <p:nvPr userDrawn="1"/>
        </p:nvSpPr>
        <p:spPr>
          <a:xfrm>
            <a:off x="-3" y="523822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16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BCFB01-1E56-4ABE-9B04-7AC2595C3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260EFF-5C92-4C70-9C70-6E5C6279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D60F9A-61AF-4008-B35B-16A74AE1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A4F3-3889-49F5-BEE5-FFD4C10A36B4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1FEF0D-C8C4-45F0-B1EA-334C9F38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8AE0C-8C60-4635-A1C2-91FB7AD2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92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1FCA4-3260-40B4-A118-4628E0D4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3C1D07-7AC0-4791-9D90-96A68D59B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AD759D3-4584-4DBA-9ED7-4005B1C0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BA2DE9-70B4-4DFC-A761-C35F8763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F142-6969-418F-BC42-74FBB23204DB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92819-DC45-44C6-94B6-3E77D4B8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D0E6A1-49E8-45A2-B952-65CB3B3A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95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57372D-E0A0-4604-9D15-58D84FEC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E75836-F23E-4418-A588-927AF400D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803B51-8E70-488F-9EB0-B3F40B70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06AD6B-44ED-4593-A651-10E6C5D12B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DC47D-F3D6-4DA4-87C1-7A5867F14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7C9960-1857-4156-B805-22744629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1E36-59F8-4F74-BE20-977150D37904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D4DA619-0EB4-4A37-B8AD-C5EE8778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66B3750-D3B3-4569-B7D9-91F09F3F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55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572AF-2AB0-415F-9F28-A83B57D9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3F2C53-C160-439A-A1FD-A92D6D2F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32D4-5936-4EA6-AD98-DA6857F10330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0EFE59-4217-4190-89E1-32D01035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7368BB-C5E5-4945-ACB6-BBA4E411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8852E4A-7799-4E15-A30A-E9D8C812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D97-9C82-4A23-9B32-52E130FAB494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659D5C6-BB11-4B3C-9648-698AF45F9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A593E54-23BD-4D7E-857C-72B1B38E9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C5602CA0-F0E1-9521-B1FA-DB73D52DA4D4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91B13-4396-495B-AE72-D78D8C736B85}" type="datetime1">
              <a:rPr lang="ko-KR" altLang="en-US" smtClean="0"/>
              <a:pPr/>
              <a:t>2022-05-28</a:t>
            </a:fld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86FB46-FCD2-A183-E210-4A6C17E2AAAB}"/>
              </a:ext>
            </a:extLst>
          </p:cNvPr>
          <p:cNvSpPr txBox="1">
            <a:spLocks/>
          </p:cNvSpPr>
          <p:nvPr userDrawn="1"/>
        </p:nvSpPr>
        <p:spPr>
          <a:xfrm>
            <a:off x="9127066" y="64156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F382D7-D9DE-0D5C-1B0E-DC88E5CD89FF}"/>
              </a:ext>
            </a:extLst>
          </p:cNvPr>
          <p:cNvSpPr txBox="1"/>
          <p:nvPr userDrawn="1"/>
        </p:nvSpPr>
        <p:spPr>
          <a:xfrm>
            <a:off x="-2" y="6318000"/>
            <a:ext cx="12192001" cy="540000"/>
          </a:xfrm>
          <a:prstGeom prst="rect">
            <a:avLst/>
          </a:prstGeom>
          <a:solidFill>
            <a:srgbClr val="276DA0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한국안광학회</a:t>
            </a:r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·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spc="-100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대한시과학회</a:t>
            </a:r>
            <a:r>
              <a:rPr lang="en-US" altLang="ko-KR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spc="-1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공동학술대회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824C2A3-2C57-0B91-63DA-1543BEC2276F}"/>
              </a:ext>
            </a:extLst>
          </p:cNvPr>
          <p:cNvSpPr/>
          <p:nvPr userDrawn="1"/>
        </p:nvSpPr>
        <p:spPr>
          <a:xfrm>
            <a:off x="0" y="6318000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09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8DEC95-D571-4C56-9F22-6F4CDE6F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22440F-6C40-46A4-A340-41931176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A702B65-1828-4535-A483-BA6B2710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2A500F-629B-4B34-9022-2CB0891D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806-F607-4E4E-91B6-48210CB2CF0E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911071-C294-47EB-BAD5-ED8809F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346D80-3597-494C-BEE2-191DAF94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08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C0301F-131C-4D2C-8EC1-A21686F2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2759D26-5597-40ED-9081-94128737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871B5F-C1DC-4A5C-9BBE-36B6D7E53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791AB5-256E-4A06-99AA-5F450979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07F4-16DF-43D8-8A3F-293876F79B91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BAEFCF-45BB-4988-96FC-4C9A95A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748915-0D83-4A74-A407-E16CB451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5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3B932F-E1D1-4C7F-9372-EAE1E5C0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AF8D65-5D34-424A-A68B-13FCFADCC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CE4AE6-BF07-4DA4-B3A6-1A02743D4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5C8-7289-44FB-A681-9F9AE4408553}" type="datetime1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83446C-55CF-45E7-A00F-67AEA9FA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01BDE8-D956-4E3A-832E-90A19D097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071" y="64071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0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5">
            <a:extLst>
              <a:ext uri="{FF2B5EF4-FFF2-40B4-BE49-F238E27FC236}">
                <a16:creationId xmlns:a16="http://schemas.microsoft.com/office/drawing/2014/main" id="{A3BAA040-2AF9-40D4-B629-078D62A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758" y="2012993"/>
            <a:ext cx="10362484" cy="1469907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입력 </a:t>
            </a:r>
            <a:r>
              <a:rPr lang="en-US" altLang="ko-KR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32</a:t>
            </a:r>
            <a:br>
              <a:rPr lang="en-US" altLang="ko-KR" sz="3200" b="1" spc="-50" dirty="0">
                <a:solidFill>
                  <a:srgbClr val="00205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</a:t>
            </a:r>
            <a:br>
              <a:rPr lang="en-US" altLang="ko-KR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주변부 </a:t>
            </a:r>
            <a:r>
              <a:rPr lang="ko-KR" altLang="en-US" sz="3200" b="1" spc="-50" dirty="0" err="1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r>
              <a:rPr lang="en-US" altLang="ko-KR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3200" b="1" spc="-50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3200" b="1" spc="-50" dirty="0">
              <a:solidFill>
                <a:srgbClr val="00205B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부제목 6">
            <a:extLst>
              <a:ext uri="{FF2B5EF4-FFF2-40B4-BE49-F238E27FC236}">
                <a16:creationId xmlns:a16="http://schemas.microsoft.com/office/drawing/2014/main" id="{8BD9F60A-3BCF-4ABC-B41B-798573696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0840" y="3938154"/>
            <a:ext cx="8534758" cy="1028897"/>
          </a:xfrm>
        </p:spPr>
        <p:txBody>
          <a:bodyPr/>
          <a:lstStyle/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저자 입력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24</a:t>
            </a:r>
          </a:p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홍길동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이순신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r"/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" name="부제목 6">
            <a:extLst>
              <a:ext uri="{FF2B5EF4-FFF2-40B4-BE49-F238E27FC236}">
                <a16:creationId xmlns:a16="http://schemas.microsoft.com/office/drawing/2014/main" id="{191A2AA2-FA92-4F06-8741-B999D4434E6D}"/>
              </a:ext>
            </a:extLst>
          </p:cNvPr>
          <p:cNvSpPr txBox="1">
            <a:spLocks/>
          </p:cNvSpPr>
          <p:nvPr/>
        </p:nvSpPr>
        <p:spPr>
          <a:xfrm>
            <a:off x="3250840" y="5121878"/>
            <a:ext cx="8534758" cy="1028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 입력</a:t>
            </a:r>
            <a:r>
              <a:rPr lang="en-US" altLang="ko-KR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</a:p>
          <a:p>
            <a:pPr algn="r"/>
            <a:r>
              <a:rPr lang="en-US" altLang="ko-KR" sz="2000" b="1" baseline="30000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ko-KR" altLang="en-US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한국대학교 안경광학과 </a:t>
            </a:r>
            <a:r>
              <a:rPr lang="en-US" altLang="ko-KR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en-US" altLang="ko-KR" sz="2000" b="1" baseline="30000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000" b="1" dirty="0">
                <a:solidFill>
                  <a:srgbClr val="4A92A8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최고대학교 안경광학과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4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600" b="1" dirty="0">
                <a:solidFill>
                  <a:srgbClr val="00205B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목차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8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0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600" b="1" dirty="0"/>
              <a:t>대상 및 방법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70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600" b="1" dirty="0"/>
              <a:t>결과 및 고찰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1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600" b="1" dirty="0"/>
              <a:t>결론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69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600" b="1" dirty="0"/>
              <a:t>참고문헌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85725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860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E7E9FCE-9F25-4E0C-E3DA-E1DD3F66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7F9C-3897-004E-6ADA-CEA5F5EA9C8F}"/>
              </a:ext>
            </a:extLst>
          </p:cNvPr>
          <p:cNvSpPr txBox="1"/>
          <p:nvPr/>
        </p:nvSpPr>
        <p:spPr>
          <a:xfrm>
            <a:off x="4849507" y="223565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gradFill>
                  <a:gsLst>
                    <a:gs pos="100000">
                      <a:srgbClr val="052B3D"/>
                    </a:gs>
                    <a:gs pos="0">
                      <a:srgbClr val="052B3D"/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89583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200</Words>
  <Application>Microsoft Office PowerPoint</Application>
  <PresentationFormat>와이드스크린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나눔바른고딕</vt:lpstr>
      <vt:lpstr>맑은 고딕</vt:lpstr>
      <vt:lpstr>함초롬돋움</vt:lpstr>
      <vt:lpstr>Arial</vt:lpstr>
      <vt:lpstr>Office 테마</vt:lpstr>
      <vt:lpstr>제목 입력 : 사이즈 32 근시안에서 안경과 콘택트렌즈 착용자의  주변부 굴절력 비교(예시)</vt:lpstr>
      <vt:lpstr>목차</vt:lpstr>
      <vt:lpstr>서론</vt:lpstr>
      <vt:lpstr>대상 및 방법</vt:lpstr>
      <vt:lpstr>결과 및 고찰</vt:lpstr>
      <vt:lpstr>결론</vt:lpstr>
      <vt:lpstr>참고문헌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손 재범</dc:creator>
  <cp:lastModifiedBy>김현진</cp:lastModifiedBy>
  <cp:revision>62</cp:revision>
  <dcterms:created xsi:type="dcterms:W3CDTF">2021-05-06T13:09:38Z</dcterms:created>
  <dcterms:modified xsi:type="dcterms:W3CDTF">2022-05-28T08:08:07Z</dcterms:modified>
</cp:coreProperties>
</file>