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CF4"/>
    <a:srgbClr val="BCE7FB"/>
    <a:srgbClr val="6DCEEE"/>
    <a:srgbClr val="276DA0"/>
    <a:srgbClr val="F4FBFE"/>
    <a:srgbClr val="E1F4FB"/>
    <a:srgbClr val="AEE0F4"/>
    <a:srgbClr val="9CDDF4"/>
    <a:srgbClr val="2C558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60"/>
  </p:normalViewPr>
  <p:slideViewPr>
    <p:cSldViewPr>
      <p:cViewPr>
        <p:scale>
          <a:sx n="50" d="100"/>
          <a:sy n="50" d="100"/>
        </p:scale>
        <p:origin x="34" y="-3365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2314" y="3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CA8EE-EA5A-4357-A884-71409F0A5B2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F4FD4-DDB2-4034-83D1-F80F5CF750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18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F4FD4-DDB2-4034-83D1-F80F5CF750C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6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C404B43-B0DC-2C6A-B9DA-6FBB38286AEF}"/>
              </a:ext>
            </a:extLst>
          </p:cNvPr>
          <p:cNvSpPr/>
          <p:nvPr userDrawn="1"/>
        </p:nvSpPr>
        <p:spPr bwMode="auto">
          <a:xfrm>
            <a:off x="0" y="0"/>
            <a:ext cx="21602700" cy="5042063"/>
          </a:xfrm>
          <a:prstGeom prst="rect">
            <a:avLst/>
          </a:prstGeom>
          <a:solidFill>
            <a:srgbClr val="F4FBF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DF0DC60-26E5-0B28-BC71-1155066B3E82}"/>
              </a:ext>
            </a:extLst>
          </p:cNvPr>
          <p:cNvGrpSpPr/>
          <p:nvPr userDrawn="1"/>
        </p:nvGrpSpPr>
        <p:grpSpPr>
          <a:xfrm rot="10800000">
            <a:off x="15753540" y="0"/>
            <a:ext cx="5864400" cy="5045923"/>
            <a:chOff x="-2696738" y="10625150"/>
            <a:chExt cx="4709162" cy="6846571"/>
          </a:xfrm>
        </p:grpSpPr>
        <p:sp>
          <p:nvSpPr>
            <p:cNvPr id="9" name="자유형: 도형 8">
              <a:extLst>
                <a:ext uri="{FF2B5EF4-FFF2-40B4-BE49-F238E27FC236}">
                  <a16:creationId xmlns:a16="http://schemas.microsoft.com/office/drawing/2014/main" id="{FFA67DAF-1C71-665A-23B4-1032EA62776F}"/>
                </a:ext>
              </a:extLst>
            </p:cNvPr>
            <p:cNvSpPr/>
            <p:nvPr/>
          </p:nvSpPr>
          <p:spPr>
            <a:xfrm>
              <a:off x="-2696708" y="10625151"/>
              <a:ext cx="2989759" cy="6846570"/>
            </a:xfrm>
            <a:custGeom>
              <a:avLst/>
              <a:gdLst>
                <a:gd name="connsiteX0" fmla="*/ 0 w 2989759"/>
                <a:gd name="connsiteY0" fmla="*/ 0 h 6864193"/>
                <a:gd name="connsiteX1" fmla="*/ 2989759 w 2989759"/>
                <a:gd name="connsiteY1" fmla="*/ 0 h 6864193"/>
                <a:gd name="connsiteX2" fmla="*/ 982952 w 2989759"/>
                <a:gd name="connsiteY2" fmla="*/ 6864193 h 6864193"/>
                <a:gd name="connsiteX3" fmla="*/ 11402 w 2989759"/>
                <a:gd name="connsiteY3" fmla="*/ 6864193 h 6864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9759" h="6864193">
                  <a:moveTo>
                    <a:pt x="0" y="0"/>
                  </a:moveTo>
                  <a:lnTo>
                    <a:pt x="2989759" y="0"/>
                  </a:lnTo>
                  <a:lnTo>
                    <a:pt x="982952" y="6864193"/>
                  </a:lnTo>
                  <a:lnTo>
                    <a:pt x="11402" y="6864193"/>
                  </a:lnTo>
                  <a:close/>
                </a:path>
              </a:pathLst>
            </a:custGeom>
            <a:solidFill>
              <a:srgbClr val="A9E0F9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자유형: 도형 9">
              <a:extLst>
                <a:ext uri="{FF2B5EF4-FFF2-40B4-BE49-F238E27FC236}">
                  <a16:creationId xmlns:a16="http://schemas.microsoft.com/office/drawing/2014/main" id="{B520B5D6-1321-5CA8-00C4-2F8E4D1E1044}"/>
                </a:ext>
              </a:extLst>
            </p:cNvPr>
            <p:cNvSpPr/>
            <p:nvPr/>
          </p:nvSpPr>
          <p:spPr>
            <a:xfrm>
              <a:off x="-2696737" y="10625150"/>
              <a:ext cx="2846070" cy="6846570"/>
            </a:xfrm>
            <a:custGeom>
              <a:avLst/>
              <a:gdLst>
                <a:gd name="connsiteX0" fmla="*/ 11430 w 2846070"/>
                <a:gd name="connsiteY0" fmla="*/ 6846570 h 6846570"/>
                <a:gd name="connsiteX1" fmla="*/ 2846070 w 2846070"/>
                <a:gd name="connsiteY1" fmla="*/ 6846570 h 6846570"/>
                <a:gd name="connsiteX2" fmla="*/ 400050 w 2846070"/>
                <a:gd name="connsiteY2" fmla="*/ 0 h 6846570"/>
                <a:gd name="connsiteX3" fmla="*/ 0 w 2846070"/>
                <a:gd name="connsiteY3" fmla="*/ 0 h 6846570"/>
                <a:gd name="connsiteX4" fmla="*/ 11430 w 2846070"/>
                <a:gd name="connsiteY4" fmla="*/ 6846570 h 6846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0" h="6846570">
                  <a:moveTo>
                    <a:pt x="11430" y="6846570"/>
                  </a:moveTo>
                  <a:lnTo>
                    <a:pt x="2846070" y="6846570"/>
                  </a:lnTo>
                  <a:lnTo>
                    <a:pt x="400050" y="0"/>
                  </a:lnTo>
                  <a:lnTo>
                    <a:pt x="0" y="0"/>
                  </a:lnTo>
                  <a:lnTo>
                    <a:pt x="11430" y="6846570"/>
                  </a:lnTo>
                  <a:close/>
                </a:path>
              </a:pathLst>
            </a:custGeom>
            <a:solidFill>
              <a:srgbClr val="7BD2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각 삼각형 10">
              <a:extLst>
                <a:ext uri="{FF2B5EF4-FFF2-40B4-BE49-F238E27FC236}">
                  <a16:creationId xmlns:a16="http://schemas.microsoft.com/office/drawing/2014/main" id="{343D0DD1-11A9-06F3-9F5D-9F0AA1599647}"/>
                </a:ext>
              </a:extLst>
            </p:cNvPr>
            <p:cNvSpPr/>
            <p:nvPr/>
          </p:nvSpPr>
          <p:spPr>
            <a:xfrm rot="5400000">
              <a:off x="-2974867" y="10903280"/>
              <a:ext cx="3764280" cy="3208020"/>
            </a:xfrm>
            <a:prstGeom prst="rtTriangle">
              <a:avLst/>
            </a:prstGeom>
            <a:solidFill>
              <a:srgbClr val="53C5E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자유형: 도형 11">
              <a:extLst>
                <a:ext uri="{FF2B5EF4-FFF2-40B4-BE49-F238E27FC236}">
                  <a16:creationId xmlns:a16="http://schemas.microsoft.com/office/drawing/2014/main" id="{4724E231-9D1A-1866-1787-3CEA066D034F}"/>
                </a:ext>
              </a:extLst>
            </p:cNvPr>
            <p:cNvSpPr/>
            <p:nvPr/>
          </p:nvSpPr>
          <p:spPr>
            <a:xfrm>
              <a:off x="-2696737" y="10625151"/>
              <a:ext cx="1225138" cy="6846570"/>
            </a:xfrm>
            <a:custGeom>
              <a:avLst/>
              <a:gdLst>
                <a:gd name="connsiteX0" fmla="*/ 0 w 1225138"/>
                <a:gd name="connsiteY0" fmla="*/ 0 h 6846571"/>
                <a:gd name="connsiteX1" fmla="*/ 47196 w 1225138"/>
                <a:gd name="connsiteY1" fmla="*/ 0 h 6846571"/>
                <a:gd name="connsiteX2" fmla="*/ 1225138 w 1225138"/>
                <a:gd name="connsiteY2" fmla="*/ 6846571 h 6846571"/>
                <a:gd name="connsiteX3" fmla="*/ 0 w 1225138"/>
                <a:gd name="connsiteY3" fmla="*/ 6846571 h 684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5138" h="6846571">
                  <a:moveTo>
                    <a:pt x="0" y="0"/>
                  </a:moveTo>
                  <a:lnTo>
                    <a:pt x="47196" y="0"/>
                  </a:lnTo>
                  <a:lnTo>
                    <a:pt x="1225138" y="6846571"/>
                  </a:lnTo>
                  <a:lnTo>
                    <a:pt x="0" y="6846571"/>
                  </a:lnTo>
                  <a:close/>
                </a:path>
              </a:pathLst>
            </a:custGeom>
            <a:solidFill>
              <a:srgbClr val="2F76A4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95AED46D-3A8D-AADC-C77B-02AA14FBA42C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 flipV="1">
              <a:off x="-895663" y="12266625"/>
              <a:ext cx="1044996" cy="5205095"/>
            </a:xfrm>
            <a:prstGeom prst="line">
              <a:avLst/>
            </a:prstGeom>
            <a:ln w="19050">
              <a:solidFill>
                <a:srgbClr val="2F93CE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A0139ED5-BE51-2B5A-38AB-FB2D823FEC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471599" y="10630388"/>
              <a:ext cx="3484023" cy="2310925"/>
            </a:xfrm>
            <a:prstGeom prst="line">
              <a:avLst/>
            </a:prstGeom>
            <a:ln w="19050">
              <a:solidFill>
                <a:srgbClr val="2F93CE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자유형: 도형 14">
              <a:extLst>
                <a:ext uri="{FF2B5EF4-FFF2-40B4-BE49-F238E27FC236}">
                  <a16:creationId xmlns:a16="http://schemas.microsoft.com/office/drawing/2014/main" id="{3507C174-2F58-8E6D-DF27-421D05A118A4}"/>
                </a:ext>
              </a:extLst>
            </p:cNvPr>
            <p:cNvSpPr/>
            <p:nvPr/>
          </p:nvSpPr>
          <p:spPr>
            <a:xfrm rot="5400000">
              <a:off x="-5282676" y="13211089"/>
              <a:ext cx="6846570" cy="1674692"/>
            </a:xfrm>
            <a:custGeom>
              <a:avLst/>
              <a:gdLst>
                <a:gd name="connsiteX0" fmla="*/ 0 w 6871654"/>
                <a:gd name="connsiteY0" fmla="*/ 1674692 h 1674692"/>
                <a:gd name="connsiteX1" fmla="*/ 1 w 6871654"/>
                <a:gd name="connsiteY1" fmla="*/ 0 h 1674692"/>
                <a:gd name="connsiteX2" fmla="*/ 6871654 w 6871654"/>
                <a:gd name="connsiteY2" fmla="*/ 1674692 h 167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71654" h="1674692">
                  <a:moveTo>
                    <a:pt x="0" y="1674692"/>
                  </a:moveTo>
                  <a:lnTo>
                    <a:pt x="1" y="0"/>
                  </a:lnTo>
                  <a:lnTo>
                    <a:pt x="6871654" y="1674692"/>
                  </a:lnTo>
                  <a:close/>
                </a:path>
              </a:pathLst>
            </a:custGeom>
            <a:solidFill>
              <a:srgbClr val="2F93CE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id="{CFCA7035-9822-A97F-E2CC-923A86EE46E7}"/>
                </a:ext>
              </a:extLst>
            </p:cNvPr>
            <p:cNvSpPr/>
            <p:nvPr/>
          </p:nvSpPr>
          <p:spPr>
            <a:xfrm rot="5400000">
              <a:off x="-3177895" y="11106307"/>
              <a:ext cx="3115156" cy="2152842"/>
            </a:xfrm>
            <a:custGeom>
              <a:avLst/>
              <a:gdLst>
                <a:gd name="connsiteX0" fmla="*/ 0 w 3115156"/>
                <a:gd name="connsiteY0" fmla="*/ 2152842 h 2152842"/>
                <a:gd name="connsiteX1" fmla="*/ 0 w 3115156"/>
                <a:gd name="connsiteY1" fmla="*/ 0 h 2152842"/>
                <a:gd name="connsiteX2" fmla="*/ 3115156 w 3115156"/>
                <a:gd name="connsiteY2" fmla="*/ 2152842 h 215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5156" h="2152842">
                  <a:moveTo>
                    <a:pt x="0" y="2152842"/>
                  </a:moveTo>
                  <a:lnTo>
                    <a:pt x="0" y="0"/>
                  </a:lnTo>
                  <a:lnTo>
                    <a:pt x="3115156" y="2152842"/>
                  </a:lnTo>
                  <a:close/>
                </a:path>
              </a:pathLst>
            </a:custGeom>
            <a:solidFill>
              <a:srgbClr val="29B5E6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22CF089A-B864-4F53-7FAC-0EA0884F771F}"/>
              </a:ext>
            </a:extLst>
          </p:cNvPr>
          <p:cNvGrpSpPr/>
          <p:nvPr userDrawn="1"/>
        </p:nvGrpSpPr>
        <p:grpSpPr>
          <a:xfrm>
            <a:off x="-1" y="0"/>
            <a:ext cx="5864091" cy="5045923"/>
            <a:chOff x="-2696738" y="10625150"/>
            <a:chExt cx="4709162" cy="6846571"/>
          </a:xfrm>
        </p:grpSpPr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id="{138F7247-5B83-584A-53E5-9C4A8F4E9FD4}"/>
                </a:ext>
              </a:extLst>
            </p:cNvPr>
            <p:cNvSpPr/>
            <p:nvPr/>
          </p:nvSpPr>
          <p:spPr>
            <a:xfrm>
              <a:off x="-2696708" y="10625151"/>
              <a:ext cx="2989759" cy="6846570"/>
            </a:xfrm>
            <a:custGeom>
              <a:avLst/>
              <a:gdLst>
                <a:gd name="connsiteX0" fmla="*/ 0 w 2989759"/>
                <a:gd name="connsiteY0" fmla="*/ 0 h 6864193"/>
                <a:gd name="connsiteX1" fmla="*/ 2989759 w 2989759"/>
                <a:gd name="connsiteY1" fmla="*/ 0 h 6864193"/>
                <a:gd name="connsiteX2" fmla="*/ 982952 w 2989759"/>
                <a:gd name="connsiteY2" fmla="*/ 6864193 h 6864193"/>
                <a:gd name="connsiteX3" fmla="*/ 11402 w 2989759"/>
                <a:gd name="connsiteY3" fmla="*/ 6864193 h 6864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9759" h="6864193">
                  <a:moveTo>
                    <a:pt x="0" y="0"/>
                  </a:moveTo>
                  <a:lnTo>
                    <a:pt x="2989759" y="0"/>
                  </a:lnTo>
                  <a:lnTo>
                    <a:pt x="982952" y="6864193"/>
                  </a:lnTo>
                  <a:lnTo>
                    <a:pt x="11402" y="6864193"/>
                  </a:lnTo>
                  <a:close/>
                </a:path>
              </a:pathLst>
            </a:custGeom>
            <a:solidFill>
              <a:srgbClr val="A9E0F9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자유형: 도형 18">
              <a:extLst>
                <a:ext uri="{FF2B5EF4-FFF2-40B4-BE49-F238E27FC236}">
                  <a16:creationId xmlns:a16="http://schemas.microsoft.com/office/drawing/2014/main" id="{7F99B702-2D09-6B3D-6A39-8D2A4A980239}"/>
                </a:ext>
              </a:extLst>
            </p:cNvPr>
            <p:cNvSpPr/>
            <p:nvPr/>
          </p:nvSpPr>
          <p:spPr>
            <a:xfrm>
              <a:off x="-2696737" y="10625150"/>
              <a:ext cx="2846070" cy="6846570"/>
            </a:xfrm>
            <a:custGeom>
              <a:avLst/>
              <a:gdLst>
                <a:gd name="connsiteX0" fmla="*/ 11430 w 2846070"/>
                <a:gd name="connsiteY0" fmla="*/ 6846570 h 6846570"/>
                <a:gd name="connsiteX1" fmla="*/ 2846070 w 2846070"/>
                <a:gd name="connsiteY1" fmla="*/ 6846570 h 6846570"/>
                <a:gd name="connsiteX2" fmla="*/ 400050 w 2846070"/>
                <a:gd name="connsiteY2" fmla="*/ 0 h 6846570"/>
                <a:gd name="connsiteX3" fmla="*/ 0 w 2846070"/>
                <a:gd name="connsiteY3" fmla="*/ 0 h 6846570"/>
                <a:gd name="connsiteX4" fmla="*/ 11430 w 2846070"/>
                <a:gd name="connsiteY4" fmla="*/ 6846570 h 6846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0" h="6846570">
                  <a:moveTo>
                    <a:pt x="11430" y="6846570"/>
                  </a:moveTo>
                  <a:lnTo>
                    <a:pt x="2846070" y="6846570"/>
                  </a:lnTo>
                  <a:lnTo>
                    <a:pt x="400050" y="0"/>
                  </a:lnTo>
                  <a:lnTo>
                    <a:pt x="0" y="0"/>
                  </a:lnTo>
                  <a:lnTo>
                    <a:pt x="11430" y="6846570"/>
                  </a:lnTo>
                  <a:close/>
                </a:path>
              </a:pathLst>
            </a:custGeom>
            <a:solidFill>
              <a:srgbClr val="7BD2F0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각 삼각형 19">
              <a:extLst>
                <a:ext uri="{FF2B5EF4-FFF2-40B4-BE49-F238E27FC236}">
                  <a16:creationId xmlns:a16="http://schemas.microsoft.com/office/drawing/2014/main" id="{337F04BE-2A8D-F845-1D91-DAC86740E103}"/>
                </a:ext>
              </a:extLst>
            </p:cNvPr>
            <p:cNvSpPr/>
            <p:nvPr/>
          </p:nvSpPr>
          <p:spPr>
            <a:xfrm rot="5400000">
              <a:off x="-2974867" y="10903280"/>
              <a:ext cx="3764280" cy="3208020"/>
            </a:xfrm>
            <a:prstGeom prst="rtTriangle">
              <a:avLst/>
            </a:prstGeom>
            <a:solidFill>
              <a:srgbClr val="53C5E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id="{15310AC1-932F-196F-3B9F-75103C019379}"/>
                </a:ext>
              </a:extLst>
            </p:cNvPr>
            <p:cNvSpPr/>
            <p:nvPr/>
          </p:nvSpPr>
          <p:spPr>
            <a:xfrm>
              <a:off x="-2696737" y="10625151"/>
              <a:ext cx="1225138" cy="6846570"/>
            </a:xfrm>
            <a:custGeom>
              <a:avLst/>
              <a:gdLst>
                <a:gd name="connsiteX0" fmla="*/ 0 w 1225138"/>
                <a:gd name="connsiteY0" fmla="*/ 0 h 6846571"/>
                <a:gd name="connsiteX1" fmla="*/ 47196 w 1225138"/>
                <a:gd name="connsiteY1" fmla="*/ 0 h 6846571"/>
                <a:gd name="connsiteX2" fmla="*/ 1225138 w 1225138"/>
                <a:gd name="connsiteY2" fmla="*/ 6846571 h 6846571"/>
                <a:gd name="connsiteX3" fmla="*/ 0 w 1225138"/>
                <a:gd name="connsiteY3" fmla="*/ 6846571 h 684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5138" h="6846571">
                  <a:moveTo>
                    <a:pt x="0" y="0"/>
                  </a:moveTo>
                  <a:lnTo>
                    <a:pt x="47196" y="0"/>
                  </a:lnTo>
                  <a:lnTo>
                    <a:pt x="1225138" y="6846571"/>
                  </a:lnTo>
                  <a:lnTo>
                    <a:pt x="0" y="6846571"/>
                  </a:lnTo>
                  <a:close/>
                </a:path>
              </a:pathLst>
            </a:custGeom>
            <a:solidFill>
              <a:srgbClr val="2F76A4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58D98463-30C9-F68E-4589-9A06D02C52CB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-895663" y="12266625"/>
              <a:ext cx="1044996" cy="5205095"/>
            </a:xfrm>
            <a:prstGeom prst="line">
              <a:avLst/>
            </a:prstGeom>
            <a:ln w="19050">
              <a:solidFill>
                <a:srgbClr val="2F93CE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9FA82DBD-93CB-93C3-C6C9-7B15376836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471599" y="10630388"/>
              <a:ext cx="3484023" cy="2310925"/>
            </a:xfrm>
            <a:prstGeom prst="line">
              <a:avLst/>
            </a:prstGeom>
            <a:ln w="19050">
              <a:solidFill>
                <a:srgbClr val="2F93CE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id="{E3B1E4AD-7243-CCE5-139F-7F82FFBC6127}"/>
                </a:ext>
              </a:extLst>
            </p:cNvPr>
            <p:cNvSpPr/>
            <p:nvPr/>
          </p:nvSpPr>
          <p:spPr>
            <a:xfrm rot="5400000">
              <a:off x="-5282676" y="13211089"/>
              <a:ext cx="6846570" cy="1674692"/>
            </a:xfrm>
            <a:custGeom>
              <a:avLst/>
              <a:gdLst>
                <a:gd name="connsiteX0" fmla="*/ 0 w 6871654"/>
                <a:gd name="connsiteY0" fmla="*/ 1674692 h 1674692"/>
                <a:gd name="connsiteX1" fmla="*/ 1 w 6871654"/>
                <a:gd name="connsiteY1" fmla="*/ 0 h 1674692"/>
                <a:gd name="connsiteX2" fmla="*/ 6871654 w 6871654"/>
                <a:gd name="connsiteY2" fmla="*/ 1674692 h 167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71654" h="1674692">
                  <a:moveTo>
                    <a:pt x="0" y="1674692"/>
                  </a:moveTo>
                  <a:lnTo>
                    <a:pt x="1" y="0"/>
                  </a:lnTo>
                  <a:lnTo>
                    <a:pt x="6871654" y="1674692"/>
                  </a:lnTo>
                  <a:close/>
                </a:path>
              </a:pathLst>
            </a:custGeom>
            <a:solidFill>
              <a:srgbClr val="2F93CE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id="{9905D572-BE2C-7287-8678-3C6FFBD8CD6C}"/>
                </a:ext>
              </a:extLst>
            </p:cNvPr>
            <p:cNvSpPr/>
            <p:nvPr/>
          </p:nvSpPr>
          <p:spPr>
            <a:xfrm rot="5400000">
              <a:off x="-3177895" y="11106307"/>
              <a:ext cx="3115156" cy="2152842"/>
            </a:xfrm>
            <a:custGeom>
              <a:avLst/>
              <a:gdLst>
                <a:gd name="connsiteX0" fmla="*/ 0 w 3115156"/>
                <a:gd name="connsiteY0" fmla="*/ 2152842 h 2152842"/>
                <a:gd name="connsiteX1" fmla="*/ 0 w 3115156"/>
                <a:gd name="connsiteY1" fmla="*/ 0 h 2152842"/>
                <a:gd name="connsiteX2" fmla="*/ 3115156 w 3115156"/>
                <a:gd name="connsiteY2" fmla="*/ 2152842 h 215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5156" h="2152842">
                  <a:moveTo>
                    <a:pt x="0" y="2152842"/>
                  </a:moveTo>
                  <a:lnTo>
                    <a:pt x="0" y="0"/>
                  </a:lnTo>
                  <a:lnTo>
                    <a:pt x="3115156" y="2152842"/>
                  </a:lnTo>
                  <a:close/>
                </a:path>
              </a:pathLst>
            </a:custGeom>
            <a:solidFill>
              <a:srgbClr val="29B5E6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6" name="Rectangle 333">
            <a:extLst>
              <a:ext uri="{FF2B5EF4-FFF2-40B4-BE49-F238E27FC236}">
                <a16:creationId xmlns:a16="http://schemas.microsoft.com/office/drawing/2014/main" id="{6896173D-FD27-E1C7-61EF-BAF7FDDFFA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BB87EC47-21DF-0989-9CE9-D59FA507C4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8C08FDD1-F157-CF8D-67DC-5800DF940B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1D84D5B7-6BBE-9F45-532F-B80B9636E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286925"/>
            <a:ext cx="18473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F1CBCA0-319C-FD79-3AC5-DCE598F9ABDC}"/>
              </a:ext>
            </a:extLst>
          </p:cNvPr>
          <p:cNvGrpSpPr/>
          <p:nvPr userDrawn="1"/>
        </p:nvGrpSpPr>
        <p:grpSpPr>
          <a:xfrm>
            <a:off x="-15205" y="31037331"/>
            <a:ext cx="21633108" cy="1366719"/>
            <a:chOff x="-1" y="31037331"/>
            <a:chExt cx="21602700" cy="1366719"/>
          </a:xfrm>
          <a:solidFill>
            <a:srgbClr val="276DA0"/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59C0D12F-650E-BA5D-5AA5-1D7EEA6E7732}"/>
                </a:ext>
              </a:extLst>
            </p:cNvPr>
            <p:cNvSpPr/>
            <p:nvPr/>
          </p:nvSpPr>
          <p:spPr bwMode="auto">
            <a:xfrm>
              <a:off x="-1" y="31037331"/>
              <a:ext cx="21602700" cy="1366719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latinLnBrk="0"/>
              <a:endParaRPr kumimoji="1" lang="ko-KR" altLang="en-US" sz="5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E9EE8F-831D-E916-9882-33E5C86C0EA0}"/>
                </a:ext>
              </a:extLst>
            </p:cNvPr>
            <p:cNvSpPr txBox="1"/>
            <p:nvPr/>
          </p:nvSpPr>
          <p:spPr>
            <a:xfrm>
              <a:off x="76" y="31428812"/>
              <a:ext cx="21602549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2022</a:t>
              </a:r>
              <a:r>
                <a:rPr lang="ko-KR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48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한국안광학회</a:t>
              </a:r>
              <a:r>
                <a:rPr lang="ko-KR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4800" b="1" spc="-100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4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대한시과학회 공동학술대회</a:t>
              </a:r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2E81644F-0DB8-47FD-034D-AB1FCC86D9F6}"/>
              </a:ext>
            </a:extLst>
          </p:cNvPr>
          <p:cNvGrpSpPr/>
          <p:nvPr userDrawn="1"/>
        </p:nvGrpSpPr>
        <p:grpSpPr>
          <a:xfrm>
            <a:off x="17715624" y="928966"/>
            <a:ext cx="3573537" cy="2884101"/>
            <a:chOff x="11092379" y="76038"/>
            <a:chExt cx="980140" cy="1041409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13A9C59F-90E2-0AFC-BCB1-29E29EC453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79" y="76038"/>
              <a:ext cx="980139" cy="1041409"/>
            </a:xfrm>
            <a:prstGeom prst="rect">
              <a:avLst/>
            </a:prstGeom>
          </p:spPr>
        </p:pic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1325C151-4EBD-5E1C-57D6-7F2F946C44C4}"/>
                </a:ext>
              </a:extLst>
            </p:cNvPr>
            <p:cNvSpPr/>
            <p:nvPr userDrawn="1"/>
          </p:nvSpPr>
          <p:spPr bwMode="auto">
            <a:xfrm>
              <a:off x="11099954" y="91164"/>
              <a:ext cx="972565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3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2E426DAD-1B27-E5A7-95F4-E09A5249F3D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2773" b="809"/>
          <a:stretch/>
        </p:blipFill>
        <p:spPr bwMode="auto">
          <a:xfrm>
            <a:off x="243041" y="925383"/>
            <a:ext cx="3573533" cy="289126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직사각형 37">
            <a:extLst>
              <a:ext uri="{FF2B5EF4-FFF2-40B4-BE49-F238E27FC236}">
                <a16:creationId xmlns:a16="http://schemas.microsoft.com/office/drawing/2014/main" id="{BBF93A48-3083-C8E7-83A4-508B85C0ADC1}"/>
              </a:ext>
            </a:extLst>
          </p:cNvPr>
          <p:cNvSpPr/>
          <p:nvPr userDrawn="1"/>
        </p:nvSpPr>
        <p:spPr>
          <a:xfrm>
            <a:off x="-15205" y="31038943"/>
            <a:ext cx="21632958" cy="10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3B4D47F-B7CC-3714-E0C8-1FD30CB28D47}"/>
              </a:ext>
            </a:extLst>
          </p:cNvPr>
          <p:cNvSpPr/>
          <p:nvPr userDrawn="1"/>
        </p:nvSpPr>
        <p:spPr>
          <a:xfrm>
            <a:off x="151" y="4955515"/>
            <a:ext cx="21602549" cy="108000"/>
          </a:xfrm>
          <a:prstGeom prst="rect">
            <a:avLst/>
          </a:prstGeom>
          <a:solidFill>
            <a:srgbClr val="276D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F9F76D77-0345-4AA6-A449-D4EC850A282A}"/>
              </a:ext>
            </a:extLst>
          </p:cNvPr>
          <p:cNvSpPr txBox="1"/>
          <p:nvPr/>
        </p:nvSpPr>
        <p:spPr>
          <a:xfrm>
            <a:off x="1044266" y="253058"/>
            <a:ext cx="19514168" cy="442768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latinLnBrk="0">
              <a:lnSpc>
                <a:spcPct val="130000"/>
              </a:lnSpc>
            </a:pPr>
            <a:r>
              <a:rPr lang="ko-KR" altLang="en-US" sz="6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굴절이상이 근시진행 </a:t>
            </a:r>
            <a:r>
              <a:rPr lang="en-US" altLang="ko-KR" sz="6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6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렌즈를 사용하는 </a:t>
            </a:r>
            <a:endParaRPr lang="en-US" altLang="ko-KR" sz="6000" b="1" dirty="0">
              <a:latin typeface="맑은 고딕" pitchFamily="50" charset="-127"/>
              <a:ea typeface="맑은 고딕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en-US" altLang="ko-KR" sz="6000" b="1" dirty="0">
                <a:latin typeface="맑은 고딕" pitchFamily="50" charset="-127"/>
                <a:ea typeface="맑은 고딕" pitchFamily="50" charset="-127"/>
              </a:rPr>
              <a:t>000</a:t>
            </a:r>
            <a:r>
              <a:rPr lang="ko-KR" altLang="en-US" sz="6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에게 미치는 영향</a:t>
            </a:r>
            <a:endParaRPr lang="en-US" altLang="ko-KR" sz="6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en-US" altLang="ko-KR" sz="54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 </a:t>
            </a: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</a:t>
            </a:r>
            <a:r>
              <a:rPr lang="en-US" altLang="ko-KR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en-US" altLang="ko-KR" sz="54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5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5400" baseline="30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lnSpc>
                <a:spcPct val="130000"/>
              </a:lnSpc>
            </a:pPr>
            <a:r>
              <a:rPr lang="en-US" altLang="ko-KR" sz="48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대학교 대학원 안경광학과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4800" b="1" baseline="30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00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대학교 안경광학과</a:t>
            </a:r>
            <a:endParaRPr kumimoji="1" lang="ko-KR" altLang="en-US" sz="5400" b="0" i="0" u="none" strike="noStrike" cap="none" normalizeH="0" baseline="0" dirty="0">
              <a:ln>
                <a:noFill/>
              </a:ln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CA41781-81D0-479F-BC9B-A08163D079A6}"/>
              </a:ext>
            </a:extLst>
          </p:cNvPr>
          <p:cNvSpPr/>
          <p:nvPr/>
        </p:nvSpPr>
        <p:spPr bwMode="auto">
          <a:xfrm>
            <a:off x="31323630" y="21568850"/>
            <a:ext cx="10760088" cy="439690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altLang="ko-KR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C7F8A41A-55BC-EC92-67C4-5E7A7F45E497}"/>
              </a:ext>
            </a:extLst>
          </p:cNvPr>
          <p:cNvGrpSpPr/>
          <p:nvPr/>
        </p:nvGrpSpPr>
        <p:grpSpPr>
          <a:xfrm>
            <a:off x="646508" y="5358039"/>
            <a:ext cx="9544492" cy="6264287"/>
            <a:chOff x="646508" y="5358039"/>
            <a:chExt cx="9544492" cy="6264287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EDFB39E5-2F63-8470-2E10-E2A121E264C4}"/>
                </a:ext>
              </a:extLst>
            </p:cNvPr>
            <p:cNvGrpSpPr/>
            <p:nvPr/>
          </p:nvGrpSpPr>
          <p:grpSpPr>
            <a:xfrm>
              <a:off x="646508" y="5358039"/>
              <a:ext cx="9544492" cy="939114"/>
              <a:chOff x="957720" y="8230705"/>
              <a:chExt cx="9544492" cy="939114"/>
            </a:xfrm>
          </p:grpSpPr>
          <p:sp>
            <p:nvSpPr>
              <p:cNvPr id="35" name="자유형: 도형 34">
                <a:extLst>
                  <a:ext uri="{FF2B5EF4-FFF2-40B4-BE49-F238E27FC236}">
                    <a16:creationId xmlns:a16="http://schemas.microsoft.com/office/drawing/2014/main" id="{6DFC67A7-89AF-DDD7-6185-57C639FCBFAB}"/>
                  </a:ext>
                </a:extLst>
              </p:cNvPr>
              <p:cNvSpPr/>
              <p:nvPr/>
            </p:nvSpPr>
            <p:spPr bwMode="auto">
              <a:xfrm>
                <a:off x="957720" y="823070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solidFill>
                <a:srgbClr val="276D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목 적</a:t>
                </a:r>
              </a:p>
            </p:txBody>
          </p:sp>
          <p:sp>
            <p:nvSpPr>
              <p:cNvPr id="33" name="직각 삼각형 32">
                <a:extLst>
                  <a:ext uri="{FF2B5EF4-FFF2-40B4-BE49-F238E27FC236}">
                    <a16:creationId xmlns:a16="http://schemas.microsoft.com/office/drawing/2014/main" id="{D6517ABA-25A9-732D-28B3-D67AA6937FA0}"/>
                  </a:ext>
                </a:extLst>
              </p:cNvPr>
              <p:cNvSpPr/>
              <p:nvPr/>
            </p:nvSpPr>
            <p:spPr bwMode="auto">
              <a:xfrm rot="16200000">
                <a:off x="9354591" y="8026757"/>
                <a:ext cx="939113" cy="1347011"/>
              </a:xfrm>
              <a:prstGeom prst="rtTriangle">
                <a:avLst/>
              </a:prstGeom>
              <a:solidFill>
                <a:srgbClr val="BCE7FB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34" name="직각 삼각형 33">
                <a:extLst>
                  <a:ext uri="{FF2B5EF4-FFF2-40B4-BE49-F238E27FC236}">
                    <a16:creationId xmlns:a16="http://schemas.microsoft.com/office/drawing/2014/main" id="{BBF1AAD1-F844-4B90-F045-B9121DD428AC}"/>
                  </a:ext>
                </a:extLst>
              </p:cNvPr>
              <p:cNvSpPr/>
              <p:nvPr/>
            </p:nvSpPr>
            <p:spPr bwMode="auto">
              <a:xfrm rot="16200000">
                <a:off x="9637606" y="8309772"/>
                <a:ext cx="939113" cy="780980"/>
              </a:xfrm>
              <a:prstGeom prst="rtTriangle">
                <a:avLst/>
              </a:prstGeom>
              <a:solidFill>
                <a:srgbClr val="6DCEEE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6440A011-C307-4325-92E2-8756D8F0D869}"/>
                </a:ext>
              </a:extLst>
            </p:cNvPr>
            <p:cNvSpPr/>
            <p:nvPr/>
          </p:nvSpPr>
          <p:spPr bwMode="auto">
            <a:xfrm>
              <a:off x="688250" y="6510326"/>
              <a:ext cx="9498191" cy="5112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  <a:endParaRPr kumimoji="1" lang="en-US" altLang="ko-K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endParaRPr>
            </a:p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C102D8-572F-4640-954A-81EF66C655E6}"/>
              </a:ext>
            </a:extLst>
          </p:cNvPr>
          <p:cNvSpPr/>
          <p:nvPr/>
        </p:nvSpPr>
        <p:spPr bwMode="auto">
          <a:xfrm>
            <a:off x="164403" y="12546900"/>
            <a:ext cx="10508702" cy="82946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726AD5-56C9-440E-A2F5-20B225C28645}"/>
              </a:ext>
            </a:extLst>
          </p:cNvPr>
          <p:cNvSpPr/>
          <p:nvPr/>
        </p:nvSpPr>
        <p:spPr bwMode="auto">
          <a:xfrm>
            <a:off x="10929594" y="5500904"/>
            <a:ext cx="10508702" cy="148477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51079FEA-0E7A-B8D2-3F56-2341413D4B62}"/>
              </a:ext>
            </a:extLst>
          </p:cNvPr>
          <p:cNvGrpSpPr/>
          <p:nvPr/>
        </p:nvGrpSpPr>
        <p:grpSpPr>
          <a:xfrm>
            <a:off x="646508" y="11878535"/>
            <a:ext cx="9544492" cy="8470128"/>
            <a:chOff x="646508" y="11878535"/>
            <a:chExt cx="9544492" cy="8470128"/>
          </a:xfrm>
        </p:grpSpPr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885D2718-7CB3-7F32-798E-F1E0600697D2}"/>
                </a:ext>
              </a:extLst>
            </p:cNvPr>
            <p:cNvGrpSpPr/>
            <p:nvPr/>
          </p:nvGrpSpPr>
          <p:grpSpPr>
            <a:xfrm>
              <a:off x="646508" y="11878535"/>
              <a:ext cx="9544492" cy="939114"/>
              <a:chOff x="957720" y="8230705"/>
              <a:chExt cx="9544492" cy="939114"/>
            </a:xfrm>
          </p:grpSpPr>
          <p:sp>
            <p:nvSpPr>
              <p:cNvPr id="39" name="자유형: 도형 38">
                <a:extLst>
                  <a:ext uri="{FF2B5EF4-FFF2-40B4-BE49-F238E27FC236}">
                    <a16:creationId xmlns:a16="http://schemas.microsoft.com/office/drawing/2014/main" id="{96B1753D-9064-58A1-57F1-FC0EC22AE347}"/>
                  </a:ext>
                </a:extLst>
              </p:cNvPr>
              <p:cNvSpPr/>
              <p:nvPr/>
            </p:nvSpPr>
            <p:spPr bwMode="auto">
              <a:xfrm>
                <a:off x="957720" y="823070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solidFill>
                <a:srgbClr val="276D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대상 및 방법</a:t>
                </a:r>
              </a:p>
            </p:txBody>
          </p:sp>
          <p:sp>
            <p:nvSpPr>
              <p:cNvPr id="40" name="직각 삼각형 39">
                <a:extLst>
                  <a:ext uri="{FF2B5EF4-FFF2-40B4-BE49-F238E27FC236}">
                    <a16:creationId xmlns:a16="http://schemas.microsoft.com/office/drawing/2014/main" id="{D85E83CA-0A87-2514-ECD3-EF8D1E6E41AE}"/>
                  </a:ext>
                </a:extLst>
              </p:cNvPr>
              <p:cNvSpPr/>
              <p:nvPr/>
            </p:nvSpPr>
            <p:spPr bwMode="auto">
              <a:xfrm rot="16200000">
                <a:off x="9354591" y="8026757"/>
                <a:ext cx="939113" cy="1347011"/>
              </a:xfrm>
              <a:prstGeom prst="rtTriangle">
                <a:avLst/>
              </a:prstGeom>
              <a:solidFill>
                <a:srgbClr val="BCE7FB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1" name="직각 삼각형 40">
                <a:extLst>
                  <a:ext uri="{FF2B5EF4-FFF2-40B4-BE49-F238E27FC236}">
                    <a16:creationId xmlns:a16="http://schemas.microsoft.com/office/drawing/2014/main" id="{D3C4D96F-86AA-677B-0E9D-149EF9FC3487}"/>
                  </a:ext>
                </a:extLst>
              </p:cNvPr>
              <p:cNvSpPr/>
              <p:nvPr/>
            </p:nvSpPr>
            <p:spPr bwMode="auto">
              <a:xfrm rot="16200000">
                <a:off x="9637606" y="8309772"/>
                <a:ext cx="939113" cy="780980"/>
              </a:xfrm>
              <a:prstGeom prst="rtTriangle">
                <a:avLst/>
              </a:prstGeom>
              <a:solidFill>
                <a:srgbClr val="6DCEEE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FBDEE4F2-18E5-BE4B-BC99-802516ABA568}"/>
                </a:ext>
              </a:extLst>
            </p:cNvPr>
            <p:cNvSpPr/>
            <p:nvPr/>
          </p:nvSpPr>
          <p:spPr bwMode="auto">
            <a:xfrm>
              <a:off x="688250" y="13030333"/>
              <a:ext cx="9498191" cy="731833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812726D8-1CF7-93D0-9EE9-27D9235F2104}"/>
              </a:ext>
            </a:extLst>
          </p:cNvPr>
          <p:cNvGrpSpPr/>
          <p:nvPr/>
        </p:nvGrpSpPr>
        <p:grpSpPr>
          <a:xfrm>
            <a:off x="646508" y="20756900"/>
            <a:ext cx="9544492" cy="9774717"/>
            <a:chOff x="646508" y="20756900"/>
            <a:chExt cx="9544492" cy="9774717"/>
          </a:xfrm>
        </p:grpSpPr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9BBCC949-D7D3-DFE9-CF53-3A2594E021F9}"/>
                </a:ext>
              </a:extLst>
            </p:cNvPr>
            <p:cNvGrpSpPr/>
            <p:nvPr/>
          </p:nvGrpSpPr>
          <p:grpSpPr>
            <a:xfrm>
              <a:off x="646508" y="20756900"/>
              <a:ext cx="9544492" cy="939114"/>
              <a:chOff x="957720" y="8230705"/>
              <a:chExt cx="9544492" cy="939114"/>
            </a:xfrm>
          </p:grpSpPr>
          <p:sp>
            <p:nvSpPr>
              <p:cNvPr id="44" name="자유형: 도형 43">
                <a:extLst>
                  <a:ext uri="{FF2B5EF4-FFF2-40B4-BE49-F238E27FC236}">
                    <a16:creationId xmlns:a16="http://schemas.microsoft.com/office/drawing/2014/main" id="{060E118F-B7E2-62D7-E4BC-91BEAADAF4BA}"/>
                  </a:ext>
                </a:extLst>
              </p:cNvPr>
              <p:cNvSpPr/>
              <p:nvPr/>
            </p:nvSpPr>
            <p:spPr bwMode="auto">
              <a:xfrm>
                <a:off x="957720" y="823070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solidFill>
                <a:srgbClr val="276D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결과 및 고찰</a:t>
                </a:r>
              </a:p>
            </p:txBody>
          </p:sp>
          <p:sp>
            <p:nvSpPr>
              <p:cNvPr id="45" name="직각 삼각형 44">
                <a:extLst>
                  <a:ext uri="{FF2B5EF4-FFF2-40B4-BE49-F238E27FC236}">
                    <a16:creationId xmlns:a16="http://schemas.microsoft.com/office/drawing/2014/main" id="{C8C5907E-1912-1DB8-7FD4-3D709EBA0ED7}"/>
                  </a:ext>
                </a:extLst>
              </p:cNvPr>
              <p:cNvSpPr/>
              <p:nvPr/>
            </p:nvSpPr>
            <p:spPr bwMode="auto">
              <a:xfrm rot="16200000">
                <a:off x="9354591" y="8026757"/>
                <a:ext cx="939113" cy="1347011"/>
              </a:xfrm>
              <a:prstGeom prst="rtTriangle">
                <a:avLst/>
              </a:prstGeom>
              <a:solidFill>
                <a:srgbClr val="BCE7FB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6" name="직각 삼각형 45">
                <a:extLst>
                  <a:ext uri="{FF2B5EF4-FFF2-40B4-BE49-F238E27FC236}">
                    <a16:creationId xmlns:a16="http://schemas.microsoft.com/office/drawing/2014/main" id="{F3B4B007-0032-8195-9E5A-D37EF1D8BEA4}"/>
                  </a:ext>
                </a:extLst>
              </p:cNvPr>
              <p:cNvSpPr/>
              <p:nvPr/>
            </p:nvSpPr>
            <p:spPr bwMode="auto">
              <a:xfrm rot="16200000">
                <a:off x="9637606" y="8309772"/>
                <a:ext cx="939113" cy="780980"/>
              </a:xfrm>
              <a:prstGeom prst="rtTriangle">
                <a:avLst/>
              </a:prstGeom>
              <a:solidFill>
                <a:srgbClr val="6DCEEE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1F5C5F07-DE4F-343F-12DF-7F0203B26711}"/>
                </a:ext>
              </a:extLst>
            </p:cNvPr>
            <p:cNvSpPr/>
            <p:nvPr/>
          </p:nvSpPr>
          <p:spPr bwMode="auto">
            <a:xfrm>
              <a:off x="646508" y="21909093"/>
              <a:ext cx="9498191" cy="862252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0303B5FF-BB86-1B02-49EB-E99276DD78DA}"/>
              </a:ext>
            </a:extLst>
          </p:cNvPr>
          <p:cNvGrpSpPr/>
          <p:nvPr/>
        </p:nvGrpSpPr>
        <p:grpSpPr>
          <a:xfrm>
            <a:off x="11411699" y="20806346"/>
            <a:ext cx="9544492" cy="4907863"/>
            <a:chOff x="11411699" y="20806346"/>
            <a:chExt cx="9544492" cy="4907863"/>
          </a:xfrm>
        </p:grpSpPr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2C339BB7-B7E0-538F-60E9-BCCBB749420E}"/>
                </a:ext>
              </a:extLst>
            </p:cNvPr>
            <p:cNvGrpSpPr/>
            <p:nvPr/>
          </p:nvGrpSpPr>
          <p:grpSpPr>
            <a:xfrm>
              <a:off x="11411699" y="20806346"/>
              <a:ext cx="9544492" cy="939114"/>
              <a:chOff x="957720" y="8230705"/>
              <a:chExt cx="9544492" cy="939114"/>
            </a:xfrm>
          </p:grpSpPr>
          <p:sp>
            <p:nvSpPr>
              <p:cNvPr id="48" name="자유형: 도형 47">
                <a:extLst>
                  <a:ext uri="{FF2B5EF4-FFF2-40B4-BE49-F238E27FC236}">
                    <a16:creationId xmlns:a16="http://schemas.microsoft.com/office/drawing/2014/main" id="{477B2A63-F6E6-F22F-2D32-27713AD10E5E}"/>
                  </a:ext>
                </a:extLst>
              </p:cNvPr>
              <p:cNvSpPr/>
              <p:nvPr/>
            </p:nvSpPr>
            <p:spPr bwMode="auto">
              <a:xfrm>
                <a:off x="957720" y="823070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solidFill>
                <a:srgbClr val="276D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결론</a:t>
                </a:r>
                <a:endParaRPr kumimoji="1" lang="ko-KR" altLang="en-US" sz="4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49" name="직각 삼각형 48">
                <a:extLst>
                  <a:ext uri="{FF2B5EF4-FFF2-40B4-BE49-F238E27FC236}">
                    <a16:creationId xmlns:a16="http://schemas.microsoft.com/office/drawing/2014/main" id="{C2F4951B-F410-E307-9168-FDCF0AB89B06}"/>
                  </a:ext>
                </a:extLst>
              </p:cNvPr>
              <p:cNvSpPr/>
              <p:nvPr/>
            </p:nvSpPr>
            <p:spPr bwMode="auto">
              <a:xfrm rot="16200000">
                <a:off x="9354591" y="8026757"/>
                <a:ext cx="939113" cy="1347011"/>
              </a:xfrm>
              <a:prstGeom prst="rtTriangle">
                <a:avLst/>
              </a:prstGeom>
              <a:solidFill>
                <a:srgbClr val="BCE7FB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0" name="직각 삼각형 49">
                <a:extLst>
                  <a:ext uri="{FF2B5EF4-FFF2-40B4-BE49-F238E27FC236}">
                    <a16:creationId xmlns:a16="http://schemas.microsoft.com/office/drawing/2014/main" id="{812406F8-3ABA-8725-A579-BBF1F9892284}"/>
                  </a:ext>
                </a:extLst>
              </p:cNvPr>
              <p:cNvSpPr/>
              <p:nvPr/>
            </p:nvSpPr>
            <p:spPr bwMode="auto">
              <a:xfrm rot="16200000">
                <a:off x="9637606" y="8309772"/>
                <a:ext cx="939113" cy="780980"/>
              </a:xfrm>
              <a:prstGeom prst="rtTriangle">
                <a:avLst/>
              </a:prstGeom>
              <a:solidFill>
                <a:srgbClr val="6DCEEE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AC30DB02-51AF-7558-1255-3E96E4030FFD}"/>
                </a:ext>
              </a:extLst>
            </p:cNvPr>
            <p:cNvSpPr/>
            <p:nvPr/>
          </p:nvSpPr>
          <p:spPr bwMode="auto">
            <a:xfrm>
              <a:off x="11411699" y="21934209"/>
              <a:ext cx="9498191" cy="3780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본문 서술</a:t>
              </a:r>
            </a:p>
          </p:txBody>
        </p: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3EA3CB6C-7785-70CF-E5D8-1168ED7742F0}"/>
              </a:ext>
            </a:extLst>
          </p:cNvPr>
          <p:cNvGrpSpPr/>
          <p:nvPr/>
        </p:nvGrpSpPr>
        <p:grpSpPr>
          <a:xfrm>
            <a:off x="11411698" y="26164281"/>
            <a:ext cx="9544493" cy="4423118"/>
            <a:chOff x="11411698" y="25707081"/>
            <a:chExt cx="9544493" cy="4423118"/>
          </a:xfrm>
        </p:grpSpPr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6C834367-FB03-9470-DBDD-CD5B02F2F644}"/>
                </a:ext>
              </a:extLst>
            </p:cNvPr>
            <p:cNvGrpSpPr/>
            <p:nvPr/>
          </p:nvGrpSpPr>
          <p:grpSpPr>
            <a:xfrm>
              <a:off x="11411699" y="25707081"/>
              <a:ext cx="9544492" cy="939114"/>
              <a:chOff x="957720" y="8230705"/>
              <a:chExt cx="9544492" cy="939114"/>
            </a:xfrm>
          </p:grpSpPr>
          <p:sp>
            <p:nvSpPr>
              <p:cNvPr id="52" name="자유형: 도형 51">
                <a:extLst>
                  <a:ext uri="{FF2B5EF4-FFF2-40B4-BE49-F238E27FC236}">
                    <a16:creationId xmlns:a16="http://schemas.microsoft.com/office/drawing/2014/main" id="{67A9C92F-79D6-05AC-3125-DF27BEC4A4D4}"/>
                  </a:ext>
                </a:extLst>
              </p:cNvPr>
              <p:cNvSpPr/>
              <p:nvPr/>
            </p:nvSpPr>
            <p:spPr bwMode="auto">
              <a:xfrm>
                <a:off x="957720" y="8230706"/>
                <a:ext cx="9544492" cy="939113"/>
              </a:xfrm>
              <a:custGeom>
                <a:avLst/>
                <a:gdLst>
                  <a:gd name="connsiteX0" fmla="*/ 0 w 9544492"/>
                  <a:gd name="connsiteY0" fmla="*/ 0 h 939113"/>
                  <a:gd name="connsiteX1" fmla="*/ 9544492 w 9544492"/>
                  <a:gd name="connsiteY1" fmla="*/ 0 h 939113"/>
                  <a:gd name="connsiteX2" fmla="*/ 9544492 w 9544492"/>
                  <a:gd name="connsiteY2" fmla="*/ 1 h 939113"/>
                  <a:gd name="connsiteX3" fmla="*/ 9544491 w 9544492"/>
                  <a:gd name="connsiteY3" fmla="*/ 2 h 939113"/>
                  <a:gd name="connsiteX4" fmla="*/ 8197482 w 9544492"/>
                  <a:gd name="connsiteY4" fmla="*/ 939113 h 939113"/>
                  <a:gd name="connsiteX5" fmla="*/ 0 w 9544492"/>
                  <a:gd name="connsiteY5" fmla="*/ 939113 h 93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44492" h="939113">
                    <a:moveTo>
                      <a:pt x="0" y="0"/>
                    </a:moveTo>
                    <a:lnTo>
                      <a:pt x="9544492" y="0"/>
                    </a:lnTo>
                    <a:lnTo>
                      <a:pt x="9544492" y="1"/>
                    </a:lnTo>
                    <a:lnTo>
                      <a:pt x="9544491" y="2"/>
                    </a:lnTo>
                    <a:lnTo>
                      <a:pt x="8197482" y="939113"/>
                    </a:lnTo>
                    <a:lnTo>
                      <a:pt x="0" y="939113"/>
                    </a:lnTo>
                    <a:close/>
                  </a:path>
                </a:pathLst>
              </a:custGeom>
              <a:solidFill>
                <a:srgbClr val="276D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ko-KR" altLang="en-US" sz="4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참고문헌</a:t>
                </a:r>
              </a:p>
            </p:txBody>
          </p:sp>
          <p:sp>
            <p:nvSpPr>
              <p:cNvPr id="54" name="직각 삼각형 53">
                <a:extLst>
                  <a:ext uri="{FF2B5EF4-FFF2-40B4-BE49-F238E27FC236}">
                    <a16:creationId xmlns:a16="http://schemas.microsoft.com/office/drawing/2014/main" id="{A9A9BCA6-17D4-433A-3D7D-61E10F013018}"/>
                  </a:ext>
                </a:extLst>
              </p:cNvPr>
              <p:cNvSpPr/>
              <p:nvPr/>
            </p:nvSpPr>
            <p:spPr bwMode="auto">
              <a:xfrm rot="16200000">
                <a:off x="9354591" y="8026757"/>
                <a:ext cx="939113" cy="1347011"/>
              </a:xfrm>
              <a:prstGeom prst="rtTriangle">
                <a:avLst/>
              </a:prstGeom>
              <a:solidFill>
                <a:srgbClr val="BCE7FB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5" name="직각 삼각형 54">
                <a:extLst>
                  <a:ext uri="{FF2B5EF4-FFF2-40B4-BE49-F238E27FC236}">
                    <a16:creationId xmlns:a16="http://schemas.microsoft.com/office/drawing/2014/main" id="{6456DABA-9B67-08BD-2600-FFDC538195D4}"/>
                  </a:ext>
                </a:extLst>
              </p:cNvPr>
              <p:cNvSpPr/>
              <p:nvPr/>
            </p:nvSpPr>
            <p:spPr bwMode="auto">
              <a:xfrm rot="16200000">
                <a:off x="9637606" y="8309772"/>
                <a:ext cx="939113" cy="780980"/>
              </a:xfrm>
              <a:prstGeom prst="rtTriangle">
                <a:avLst/>
              </a:prstGeom>
              <a:solidFill>
                <a:srgbClr val="6DCEEE">
                  <a:alpha val="8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A0BAB4B4-005F-BAF2-E264-F4B2EC326394}"/>
                </a:ext>
              </a:extLst>
            </p:cNvPr>
            <p:cNvSpPr/>
            <p:nvPr/>
          </p:nvSpPr>
          <p:spPr bwMode="auto">
            <a:xfrm>
              <a:off x="11411698" y="26854199"/>
              <a:ext cx="9498191" cy="3276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[1]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[2]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[3]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3200" dirty="0">
                  <a:latin typeface="맑은 고딕" panose="020B0503020000020004" pitchFamily="50" charset="-127"/>
                  <a:ea typeface="맑은 고딕" panose="020B0503020000020004" pitchFamily="50" charset="-127"/>
                  <a:cs typeface="Tahoma" panose="020B0604030504040204" pitchFamily="34" charset="0"/>
                </a:rPr>
                <a:t>[4]</a:t>
              </a:r>
            </a:p>
          </p:txBody>
        </p:sp>
      </p:grp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D7B98DB4-96FA-7E4C-7B32-C5EC30C052F3}"/>
              </a:ext>
            </a:extLst>
          </p:cNvPr>
          <p:cNvSpPr/>
          <p:nvPr/>
        </p:nvSpPr>
        <p:spPr bwMode="auto">
          <a:xfrm>
            <a:off x="11411697" y="5485342"/>
            <a:ext cx="9498191" cy="148477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rPr>
              <a:t>본문 서술</a:t>
            </a:r>
          </a:p>
        </p:txBody>
      </p:sp>
    </p:spTree>
    <p:extLst>
      <p:ext uri="{BB962C8B-B14F-4D97-AF65-F5344CB8AC3E}">
        <p14:creationId xmlns:p14="http://schemas.microsoft.com/office/powerpoint/2010/main" val="2529853392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56</Words>
  <Application>Microsoft Office PowerPoint</Application>
  <PresentationFormat>사용자 지정</PresentationFormat>
  <Paragraphs>19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나눔바른고딕</vt:lpstr>
      <vt:lpstr>맑은 고딕</vt:lpstr>
      <vt:lpstr>Tahoma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김현진</cp:lastModifiedBy>
  <cp:revision>265</cp:revision>
  <cp:lastPrinted>2017-05-30T04:47:34Z</cp:lastPrinted>
  <dcterms:created xsi:type="dcterms:W3CDTF">2007-11-27T23:16:29Z</dcterms:created>
  <dcterms:modified xsi:type="dcterms:W3CDTF">2022-05-28T08:47:55Z</dcterms:modified>
</cp:coreProperties>
</file>