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2" r:id="rId3"/>
    <p:sldId id="268" r:id="rId4"/>
    <p:sldId id="267" r:id="rId5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4589"/>
  </p:normalViewPr>
  <p:slideViewPr>
    <p:cSldViewPr>
      <p:cViewPr varScale="1">
        <p:scale>
          <a:sx n="17" d="100"/>
          <a:sy n="17" d="100"/>
        </p:scale>
        <p:origin x="2314" y="8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2021-10-22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6145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FC8B4-D810-491B-A7CC-11E9B61D19A3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709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9191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규격 양식입니다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6577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본문 서술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폰트 유지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맑은 고딕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글자 크기 자유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박스 크기 자유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86386" y="5044262"/>
            <a:ext cx="13435055" cy="19195359"/>
            <a:chOff x="7592335" y="5044313"/>
            <a:chExt cx="13435055" cy="1919535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876046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9908" y="11775820"/>
            <a:ext cx="6866878" cy="12455934"/>
            <a:chOff x="491883" y="11481200"/>
            <a:chExt cx="6866878" cy="1245593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4630768"/>
            <a:ext cx="6866878" cy="6143579"/>
            <a:chOff x="489908" y="24247705"/>
            <a:chExt cx="6866878" cy="614357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5119624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672734" y="24630768"/>
            <a:ext cx="13435055" cy="6143579"/>
            <a:chOff x="7602255" y="24247705"/>
            <a:chExt cx="13435055" cy="6143579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812741" y="25502687"/>
            <a:ext cx="13135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기재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002E58"/>
          </a:solidFill>
          <a:ln w="50800">
            <a:solidFill>
              <a:srgbClr val="002E58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 defTabSz="3089186"/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규격 양식입니다</a:t>
            </a:r>
            <a:r>
              <a:rPr lang="en-US" altLang="ko-KR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lvl="0" algn="ctr" defTabSz="3089186"/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lvl="0" algn="ctr" defTabSz="3089186"/>
            <a:endParaRPr lang="en-US" altLang="ko-KR" sz="2002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r>
              <a:rPr lang="ko-KR" altLang="en-US" sz="4004" b="1" u="sng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9186"/>
            <a:endParaRPr lang="en-US" altLang="ko-KR" sz="2002" b="1" dirty="0">
              <a:solidFill>
                <a:srgbClr val="FFFFFF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lvl="0" algn="ctr" defTabSz="3084552"/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rgbClr val="FFFFFF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한국안광학회 동계학술대회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6146191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폰트 유지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맑은 고딕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글자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박스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146192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710565"/>
            <a:ext cx="20588315" cy="1191772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rgbClr val="F66A00"/>
            </a:solidFill>
            <a:ln w="9525" cap="flat" cmpd="sng" algn="ctr">
              <a:solidFill>
                <a:srgbClr val="F66A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4220852"/>
            <a:ext cx="10116825" cy="6951106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4220852"/>
            <a:ext cx="10117506" cy="6951106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rgbClr val="F66A00"/>
              </a:solidFill>
              <a:ln w="9525" cap="flat" cmpd="sng" algn="ctr">
                <a:solidFill>
                  <a:srgbClr val="F66A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기재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204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3">
            <a:extLst>
              <a:ext uri="{FF2B5EF4-FFF2-40B4-BE49-F238E27FC236}">
                <a16:creationId xmlns:a16="http://schemas.microsoft.com/office/drawing/2014/main" id="{E1A7F316-5E42-3640-A75E-30F26F21A388}"/>
              </a:ext>
            </a:extLst>
          </p:cNvPr>
          <p:cNvSpPr/>
          <p:nvPr/>
        </p:nvSpPr>
        <p:spPr bwMode="auto"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6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24" name="모서리가 둥근 직사각형 4">
            <a:extLst>
              <a:ext uri="{FF2B5EF4-FFF2-40B4-BE49-F238E27FC236}">
                <a16:creationId xmlns:a16="http://schemas.microsoft.com/office/drawing/2014/main" id="{FB098D9D-788C-A343-9D1C-DF1A1EF82297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6C6254"/>
          </a:solidFill>
          <a:ln w="9525" cap="flat" cmpd="sng" algn="ctr">
            <a:solidFill>
              <a:srgbClr val="6C625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000" b="1" i="0" u="none" strike="noStrike" kern="120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kumimoji="1" lang="ko-KR" altLang="en-US" sz="40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lvl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BAFCA5-B712-BF46-BE85-62A39D43F5CE}"/>
              </a:ext>
            </a:extLst>
          </p:cNvPr>
          <p:cNvSpPr txBox="1"/>
          <p:nvPr/>
        </p:nvSpPr>
        <p:spPr>
          <a:xfrm>
            <a:off x="654942" y="5904881"/>
            <a:ext cx="6577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본문 서술</a:t>
            </a: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폰트 유지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(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맑은 고딕</a:t>
            </a: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)</a:t>
            </a: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글자 크기 자유</a:t>
            </a: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박스 크기 자유</a:t>
            </a: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8C7A26-D9BA-8C48-9545-FB3404A4B2F0}"/>
              </a:ext>
            </a:extLst>
          </p:cNvPr>
          <p:cNvGrpSpPr/>
          <p:nvPr/>
        </p:nvGrpSpPr>
        <p:grpSpPr>
          <a:xfrm>
            <a:off x="7686386" y="5044262"/>
            <a:ext cx="13435055" cy="19195359"/>
            <a:chOff x="7592335" y="5044313"/>
            <a:chExt cx="13435055" cy="1919535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85368F2-CA1A-0745-B729-0131AA91E844}"/>
                </a:ext>
              </a:extLst>
            </p:cNvPr>
            <p:cNvGrpSpPr/>
            <p:nvPr/>
          </p:nvGrpSpPr>
          <p:grpSpPr>
            <a:xfrm>
              <a:off x="7592335" y="5044313"/>
              <a:ext cx="13435055" cy="19195359"/>
              <a:chOff x="7451115" y="5069384"/>
              <a:chExt cx="13435055" cy="19195359"/>
            </a:xfrm>
          </p:grpSpPr>
          <p:sp>
            <p:nvSpPr>
              <p:cNvPr id="29" name="직사각형 3">
                <a:extLst>
                  <a:ext uri="{FF2B5EF4-FFF2-40B4-BE49-F238E27FC236}">
                    <a16:creationId xmlns:a16="http://schemas.microsoft.com/office/drawing/2014/main" id="{FAB78166-0A69-5743-96EA-A2993F9B3BF6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30" name="모서리가 둥근 직사각형 33">
                <a:extLst>
                  <a:ext uri="{FF2B5EF4-FFF2-40B4-BE49-F238E27FC236}">
                    <a16:creationId xmlns:a16="http://schemas.microsoft.com/office/drawing/2014/main" id="{C1B9C410-DEE9-1E4B-84E1-F98EF2B2C7F8}"/>
                  </a:ext>
                </a:extLst>
              </p:cNvPr>
              <p:cNvSpPr/>
              <p:nvPr/>
            </p:nvSpPr>
            <p:spPr bwMode="auto">
              <a:xfrm>
                <a:off x="7577470" y="5069384"/>
                <a:ext cx="13135646" cy="700243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31ADED-84EF-6E4A-AC92-999AB51A1410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본문 서술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FBCABB-9E96-7E4E-82FF-0563194C393C}"/>
              </a:ext>
            </a:extLst>
          </p:cNvPr>
          <p:cNvGrpSpPr/>
          <p:nvPr/>
        </p:nvGrpSpPr>
        <p:grpSpPr>
          <a:xfrm>
            <a:off x="489908" y="11775820"/>
            <a:ext cx="6866878" cy="12455934"/>
            <a:chOff x="491883" y="11481200"/>
            <a:chExt cx="6866878" cy="1245593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F7E5152-B5BF-F44F-AF77-D5B7FF94861A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45" name="직사각형 3">
                <a:extLst>
                  <a:ext uri="{FF2B5EF4-FFF2-40B4-BE49-F238E27FC236}">
                    <a16:creationId xmlns:a16="http://schemas.microsoft.com/office/drawing/2014/main" id="{F8ED0D21-99B5-504C-AC33-878446B0B00E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46" name="모서리가 둥근 직사각형 31">
                <a:extLst>
                  <a:ext uri="{FF2B5EF4-FFF2-40B4-BE49-F238E27FC236}">
                    <a16:creationId xmlns:a16="http://schemas.microsoft.com/office/drawing/2014/main" id="{B7051723-555C-AC40-A6DC-F6A4554B117B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4BFEA5C-1D09-6E45-A537-E6B31C0FD6F2}"/>
                </a:ext>
              </a:extLst>
            </p:cNvPr>
            <p:cNvSpPr txBox="1"/>
            <p:nvPr/>
          </p:nvSpPr>
          <p:spPr>
            <a:xfrm>
              <a:off x="654941" y="12385601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본문 서술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173AEC5-BCF6-A14A-B03C-BF8A9FD5E1A1}"/>
              </a:ext>
            </a:extLst>
          </p:cNvPr>
          <p:cNvGrpSpPr/>
          <p:nvPr/>
        </p:nvGrpSpPr>
        <p:grpSpPr>
          <a:xfrm>
            <a:off x="489908" y="24630768"/>
            <a:ext cx="6866878" cy="6143579"/>
            <a:chOff x="489908" y="24247705"/>
            <a:chExt cx="6866878" cy="614357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DFA794-EC91-2943-B5BB-5DA689821687}"/>
                </a:ext>
              </a:extLst>
            </p:cNvPr>
            <p:cNvGrpSpPr/>
            <p:nvPr/>
          </p:nvGrpSpPr>
          <p:grpSpPr>
            <a:xfrm>
              <a:off x="489908" y="24247705"/>
              <a:ext cx="6866878" cy="6143579"/>
              <a:chOff x="489908" y="22342018"/>
              <a:chExt cx="6866878" cy="6143579"/>
            </a:xfrm>
          </p:grpSpPr>
          <p:sp>
            <p:nvSpPr>
              <p:cNvPr id="50" name="직사각형 3">
                <a:extLst>
                  <a:ext uri="{FF2B5EF4-FFF2-40B4-BE49-F238E27FC236}">
                    <a16:creationId xmlns:a16="http://schemas.microsoft.com/office/drawing/2014/main" id="{3F22F398-1EDF-284C-812A-36E46B08563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576051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6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  <p:sp>
            <p:nvSpPr>
              <p:cNvPr id="51" name="모서리가 둥근 직사각형 32">
                <a:extLst>
                  <a:ext uri="{FF2B5EF4-FFF2-40B4-BE49-F238E27FC236}">
                    <a16:creationId xmlns:a16="http://schemas.microsoft.com/office/drawing/2014/main" id="{9FD2A3D3-B575-9D47-964D-37905A47E34A}"/>
                  </a:ext>
                </a:extLst>
              </p:cNvPr>
              <p:cNvSpPr/>
              <p:nvPr/>
            </p:nvSpPr>
            <p:spPr bwMode="auto">
              <a:xfrm>
                <a:off x="631456" y="22342018"/>
                <a:ext cx="6583782" cy="699257"/>
              </a:xfrm>
              <a:prstGeom prst="roundRect">
                <a:avLst/>
              </a:prstGeom>
              <a:solidFill>
                <a:srgbClr val="6C6254"/>
              </a:solidFill>
              <a:ln w="9525" cap="flat" cmpd="sng" algn="ctr">
                <a:solidFill>
                  <a:srgbClr val="6C625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ED41224-A303-6143-ADAD-E9B04CAB77B4}"/>
                </a:ext>
              </a:extLst>
            </p:cNvPr>
            <p:cNvSpPr txBox="1"/>
            <p:nvPr/>
          </p:nvSpPr>
          <p:spPr>
            <a:xfrm>
              <a:off x="617168" y="25119624"/>
              <a:ext cx="654600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+mn-cs"/>
                </a:rPr>
                <a:t>본문 서술</a:t>
              </a:r>
              <a:endPara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0F62AF7-37E0-FA4F-A937-6D7FF62EAF68}"/>
              </a:ext>
            </a:extLst>
          </p:cNvPr>
          <p:cNvGrpSpPr/>
          <p:nvPr/>
        </p:nvGrpSpPr>
        <p:grpSpPr>
          <a:xfrm>
            <a:off x="7672734" y="24630768"/>
            <a:ext cx="13435055" cy="6143579"/>
            <a:chOff x="7602255" y="24247705"/>
            <a:chExt cx="13435055" cy="6143579"/>
          </a:xfrm>
        </p:grpSpPr>
        <p:sp>
          <p:nvSpPr>
            <p:cNvPr id="53" name="직사각형 3">
              <a:extLst>
                <a:ext uri="{FF2B5EF4-FFF2-40B4-BE49-F238E27FC236}">
                  <a16:creationId xmlns:a16="http://schemas.microsoft.com/office/drawing/2014/main" id="{A443F4CC-38B7-1747-9007-F228167B50C2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6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+mn-cs"/>
              </a:endParaRPr>
            </a:p>
          </p:txBody>
        </p:sp>
        <p:sp>
          <p:nvSpPr>
            <p:cNvPr id="54" name="모서리가 둥근 직사각형 65">
              <a:extLst>
                <a:ext uri="{FF2B5EF4-FFF2-40B4-BE49-F238E27FC236}">
                  <a16:creationId xmlns:a16="http://schemas.microsoft.com/office/drawing/2014/main" id="{93C36148-0D9D-D848-9CCE-65D7C5141580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699257"/>
            </a:xfrm>
            <a:prstGeom prst="roundRect">
              <a:avLst/>
            </a:prstGeom>
            <a:solidFill>
              <a:srgbClr val="6C6254"/>
            </a:solidFill>
            <a:ln w="9525" cap="flat" cmpd="sng" algn="ctr">
              <a:solidFill>
                <a:srgbClr val="6C62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CA" altLang="ko-KR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CAA330E-C31B-D94D-9D99-770F5BB214BF}"/>
              </a:ext>
            </a:extLst>
          </p:cNvPr>
          <p:cNvSpPr txBox="1"/>
          <p:nvPr/>
        </p:nvSpPr>
        <p:spPr>
          <a:xfrm>
            <a:off x="7232457" y="31572375"/>
            <a:ext cx="7067962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4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2021</a:t>
            </a:r>
            <a:r>
              <a:rPr kumimoji="1" lang="ko-KR" altLang="en-US" sz="3604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ko-KR" altLang="en-US" sz="360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한국안광학회 동계학술대회</a:t>
            </a:r>
          </a:p>
        </p:txBody>
      </p:sp>
      <p:sp>
        <p:nvSpPr>
          <p:cNvPr id="57" name="AutoShape 6">
            <a:extLst>
              <a:ext uri="{FF2B5EF4-FFF2-40B4-BE49-F238E27FC236}">
                <a16:creationId xmlns:a16="http://schemas.microsoft.com/office/drawing/2014/main" id="{F64B7B85-09AA-EE4A-AB52-1822CD1EB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0B1D09"/>
          </a:solidFill>
          <a:ln w="50800">
            <a:solidFill>
              <a:srgbClr val="0B1D0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포스터 규격 양식입니다</a:t>
            </a:r>
            <a:r>
              <a:rPr kumimoji="1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. </a:t>
            </a: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 위치에는 </a:t>
            </a:r>
            <a:r>
              <a:rPr kumimoji="1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논문제목이</a:t>
            </a:r>
            <a:r>
              <a:rPr kumimoji="1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들어갑니다</a:t>
            </a:r>
            <a:r>
              <a:rPr kumimoji="1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.</a:t>
            </a: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4004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김</a:t>
            </a:r>
            <a:r>
              <a:rPr kumimoji="1" lang="ko-KR" altLang="en-US" sz="4400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○○</a:t>
            </a:r>
            <a:r>
              <a:rPr kumimoji="1" lang="en-US" altLang="ko-KR" sz="4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4004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∙ 이</a:t>
            </a:r>
            <a:r>
              <a:rPr kumimoji="1" lang="ko-KR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○○</a:t>
            </a:r>
            <a:r>
              <a:rPr kumimoji="1" lang="en-US" altLang="ko-KR" sz="4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</a:t>
            </a:r>
            <a:r>
              <a:rPr kumimoji="1" lang="ko-KR" altLang="en-US" sz="44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ko-KR" altLang="en-US" sz="4004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∙ 박</a:t>
            </a:r>
            <a:r>
              <a:rPr kumimoji="1" lang="ko-KR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○○</a:t>
            </a:r>
            <a:r>
              <a:rPr kumimoji="1" lang="en-US" altLang="ko-KR" sz="40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3</a:t>
            </a:r>
            <a:r>
              <a:rPr kumimoji="1" lang="ko-KR" altLang="en-US" sz="40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*</a:t>
            </a:r>
            <a:r>
              <a:rPr kumimoji="1" lang="ko-KR" altLang="en-US" sz="4004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1" lang="en-US" altLang="ko-KR" sz="4004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9186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2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ctr" defTabSz="3084552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1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△△대학교  안경광학과</a:t>
            </a:r>
            <a:r>
              <a:rPr kumimoji="1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,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2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△△ 안경원</a:t>
            </a:r>
            <a:r>
              <a:rPr kumimoji="1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,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1" lang="en-US" altLang="ko-KR" sz="3600" b="1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3</a:t>
            </a:r>
            <a:r>
              <a:rPr kumimoji="1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△△대학교  안경광학과</a:t>
            </a:r>
          </a:p>
        </p:txBody>
      </p:sp>
      <p:sp>
        <p:nvSpPr>
          <p:cNvPr id="58" name="Rectangle 333">
            <a:extLst>
              <a:ext uri="{FF2B5EF4-FFF2-40B4-BE49-F238E27FC236}">
                <a16:creationId xmlns:a16="http://schemas.microsoft.com/office/drawing/2014/main" id="{FEDB76B5-D38A-2B4C-80FF-6424D3902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FA50FF6C-1554-0B48-8304-08143EDD1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B75CF53E-59B5-A048-A315-98E286665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:a16="http://schemas.microsoft.com/office/drawing/2014/main" id="{FB778A09-98D3-0F42-A264-CE188F9C6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511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pic>
        <p:nvPicPr>
          <p:cNvPr id="62" name="Picture 3">
            <a:extLst>
              <a:ext uri="{FF2B5EF4-FFF2-40B4-BE49-F238E27FC236}">
                <a16:creationId xmlns:a16="http://schemas.microsoft.com/office/drawing/2014/main" id="{CCD8661F-EEB6-EA46-B6EA-80E690982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FDCB66B-79ED-1A45-BDEC-D9807449B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6D48EF4-4B76-E646-A92E-18733F60CCB4}"/>
              </a:ext>
            </a:extLst>
          </p:cNvPr>
          <p:cNvSpPr txBox="1"/>
          <p:nvPr/>
        </p:nvSpPr>
        <p:spPr>
          <a:xfrm>
            <a:off x="7812741" y="25502687"/>
            <a:ext cx="13135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[1]</a:t>
            </a:r>
            <a:r>
              <a:rPr kumimoji="1" lang="ko-KR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기재</a:t>
            </a: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27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utoShape 6"/>
          <p:cNvSpPr>
            <a:spLocks noChangeArrowheads="1"/>
          </p:cNvSpPr>
          <p:nvPr/>
        </p:nvSpPr>
        <p:spPr bwMode="auto">
          <a:xfrm>
            <a:off x="481430" y="518421"/>
            <a:ext cx="20611271" cy="4030180"/>
          </a:xfrm>
          <a:prstGeom prst="roundRect">
            <a:avLst>
              <a:gd name="adj" fmla="val 16667"/>
            </a:avLst>
          </a:prstGeom>
          <a:solidFill>
            <a:srgbClr val="696969"/>
          </a:solidFill>
          <a:ln w="50800">
            <a:solidFill>
              <a:srgbClr val="696969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포스터 규격 양식입니다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</a:p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 위치에는 </a:t>
            </a:r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논문제목이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들어갑니다</a:t>
            </a:r>
            <a:r>
              <a:rPr lang="en-US" altLang="ko-KR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김</a:t>
            </a:r>
            <a:r>
              <a:rPr lang="ko-KR" altLang="en-US" sz="44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이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박</a:t>
            </a:r>
            <a:r>
              <a:rPr lang="ko-KR" altLang="en-US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○○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 안경원</a:t>
            </a:r>
            <a:r>
              <a:rPr lang="en-US" altLang="ko-KR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6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△△대학교  안경광학과</a:t>
            </a:r>
          </a:p>
        </p:txBody>
      </p:sp>
      <p:sp>
        <p:nvSpPr>
          <p:cNvPr id="2168" name="Rectangle 33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06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077" y="-98507"/>
            <a:ext cx="184627" cy="87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389" tIns="45694" rIns="91389" bIns="45694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06"/>
          </a:p>
        </p:txBody>
      </p:sp>
      <p:sp>
        <p:nvSpPr>
          <p:cNvPr id="2" name="TextBox 1"/>
          <p:cNvSpPr txBox="1"/>
          <p:nvPr/>
        </p:nvSpPr>
        <p:spPr>
          <a:xfrm>
            <a:off x="7215868" y="31532841"/>
            <a:ext cx="7067962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sz="3599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359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한국안광학회 동계학술대회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2662" y="1000284"/>
            <a:ext cx="3033447" cy="306645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DB39E330-D165-B34A-A1E9-97793A388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11" y="1161423"/>
            <a:ext cx="3311561" cy="24354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544510-645B-F648-87C3-4E9A9E669926}"/>
              </a:ext>
            </a:extLst>
          </p:cNvPr>
          <p:cNvGrpSpPr/>
          <p:nvPr/>
        </p:nvGrpSpPr>
        <p:grpSpPr>
          <a:xfrm>
            <a:off x="481429" y="5051525"/>
            <a:ext cx="6863015" cy="6146191"/>
            <a:chOff x="482172" y="5050192"/>
            <a:chExt cx="6873606" cy="615567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9933089-4267-014C-B5CB-6FB1176F5CC5}"/>
                </a:ext>
              </a:extLst>
            </p:cNvPr>
            <p:cNvSpPr/>
            <p:nvPr/>
          </p:nvSpPr>
          <p:spPr bwMode="auto">
            <a:xfrm>
              <a:off x="482172" y="5439708"/>
              <a:ext cx="687360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" name="모서리가 둥근 직사각형 4"/>
            <p:cNvSpPr/>
            <p:nvPr/>
          </p:nvSpPr>
          <p:spPr bwMode="auto">
            <a:xfrm>
              <a:off x="623858" y="5050192"/>
              <a:ext cx="6590233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latin typeface="+mj-ea"/>
                  <a:ea typeface="+mj-ea"/>
                  <a:cs typeface="Calibri" panose="020F0502020204030204" pitchFamily="34" charset="0"/>
                </a:rPr>
                <a:t>INTRODUCTION</a:t>
              </a:r>
              <a:endParaRPr lang="ko-KR" altLang="en-US" sz="3994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ea"/>
                <a:ea typeface="+mj-ea"/>
                <a:cs typeface="Calibri" panose="020F0502020204030204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8B7893-B25B-704D-8991-4D93B8667672}"/>
                </a:ext>
              </a:extLst>
            </p:cNvPr>
            <p:cNvSpPr txBox="1"/>
            <p:nvPr/>
          </p:nvSpPr>
          <p:spPr>
            <a:xfrm>
              <a:off x="654942" y="5999102"/>
              <a:ext cx="6577515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폰트 유지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(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맑은 고딕</a:t>
              </a:r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)</a:t>
              </a: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글자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박스 크기 자유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C45BB-483C-9A4A-8686-B66EC3AD0F7C}"/>
              </a:ext>
            </a:extLst>
          </p:cNvPr>
          <p:cNvGrpSpPr/>
          <p:nvPr/>
        </p:nvGrpSpPr>
        <p:grpSpPr>
          <a:xfrm>
            <a:off x="7560348" y="5051524"/>
            <a:ext cx="13532353" cy="6146192"/>
            <a:chOff x="7572016" y="5050191"/>
            <a:chExt cx="13553236" cy="6155677"/>
          </a:xfrm>
        </p:grpSpPr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D34AD32B-2D1B-E24D-9BB0-731AD312E448}"/>
                </a:ext>
              </a:extLst>
            </p:cNvPr>
            <p:cNvSpPr/>
            <p:nvPr/>
          </p:nvSpPr>
          <p:spPr bwMode="auto">
            <a:xfrm>
              <a:off x="7572016" y="5439708"/>
              <a:ext cx="13553236" cy="576616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7" name="모서리가 둥근 직사각형 56"/>
            <p:cNvSpPr/>
            <p:nvPr/>
          </p:nvSpPr>
          <p:spPr bwMode="auto">
            <a:xfrm>
              <a:off x="7826159" y="5050191"/>
              <a:ext cx="130828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METHODS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510AB0-F81F-974F-8800-BB0FD6BC90CC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98FA39-D31F-B246-A6EA-59DE50495DF4}"/>
              </a:ext>
            </a:extLst>
          </p:cNvPr>
          <p:cNvGrpSpPr/>
          <p:nvPr/>
        </p:nvGrpSpPr>
        <p:grpSpPr>
          <a:xfrm>
            <a:off x="507193" y="11710565"/>
            <a:ext cx="20588315" cy="11917724"/>
            <a:chOff x="507976" y="11821109"/>
            <a:chExt cx="20620087" cy="1193611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F3ECFC9-BC07-C643-8DC1-93FAD707EF96}"/>
                </a:ext>
              </a:extLst>
            </p:cNvPr>
            <p:cNvSpPr/>
            <p:nvPr/>
          </p:nvSpPr>
          <p:spPr bwMode="auto">
            <a:xfrm>
              <a:off x="507976" y="12070077"/>
              <a:ext cx="20620087" cy="1168714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defTabSz="3084552"/>
              <a:endParaRPr lang="ko-KR" altLang="en-US" sz="6097"/>
            </a:p>
          </p:txBody>
        </p:sp>
        <p:sp>
          <p:nvSpPr>
            <p:cNvPr id="58" name="모서리가 둥근 직사각형 57"/>
            <p:cNvSpPr/>
            <p:nvPr/>
          </p:nvSpPr>
          <p:spPr bwMode="auto">
            <a:xfrm>
              <a:off x="654943" y="11821109"/>
              <a:ext cx="20285158" cy="699942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89" tIns="45694" rIns="91389" bIns="45694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3084552"/>
              <a:r>
                <a:rPr lang="en-US" altLang="ko-KR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RESULTS</a:t>
              </a:r>
              <a:endParaRPr lang="ko-KR" altLang="en-US" sz="399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  <a:p>
              <a:pPr algn="ctr" defTabSz="3084552"/>
              <a:endParaRPr lang="ko-KR" altLang="en-US" sz="3998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0ACEA-ABCC-D14D-817C-F1AEF92D0100}"/>
                </a:ext>
              </a:extLst>
            </p:cNvPr>
            <p:cNvSpPr txBox="1"/>
            <p:nvPr/>
          </p:nvSpPr>
          <p:spPr>
            <a:xfrm>
              <a:off x="654941" y="12770019"/>
              <a:ext cx="2025407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475DE9-28CC-7D4F-A53B-3EEBCC43AFCE}"/>
              </a:ext>
            </a:extLst>
          </p:cNvPr>
          <p:cNvGrpSpPr/>
          <p:nvPr/>
        </p:nvGrpSpPr>
        <p:grpSpPr>
          <a:xfrm>
            <a:off x="481429" y="24220852"/>
            <a:ext cx="10116825" cy="6951106"/>
            <a:chOff x="482172" y="24249101"/>
            <a:chExt cx="10132437" cy="69618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5378BB-9202-9F47-A4DC-69DD4A155EBE}"/>
                </a:ext>
              </a:extLst>
            </p:cNvPr>
            <p:cNvGrpSpPr/>
            <p:nvPr/>
          </p:nvGrpSpPr>
          <p:grpSpPr>
            <a:xfrm>
              <a:off x="482172" y="24249101"/>
              <a:ext cx="10132437" cy="6961833"/>
              <a:chOff x="560593" y="24225365"/>
              <a:chExt cx="10122519" cy="6955018"/>
            </a:xfrm>
          </p:grpSpPr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8638A797-6818-C241-8658-D7FB33162F9C}"/>
                  </a:ext>
                </a:extLst>
              </p:cNvPr>
              <p:cNvSpPr/>
              <p:nvPr/>
            </p:nvSpPr>
            <p:spPr bwMode="auto">
              <a:xfrm>
                <a:off x="560593" y="24559983"/>
                <a:ext cx="10122519" cy="6620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59" name="모서리가 둥근 직사각형 58"/>
              <p:cNvSpPr/>
              <p:nvPr/>
            </p:nvSpPr>
            <p:spPr bwMode="auto">
              <a:xfrm>
                <a:off x="684448" y="24225365"/>
                <a:ext cx="9826275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US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EA6FEA-B2CB-B04E-B104-5B4CA77F50D4}"/>
                </a:ext>
              </a:extLst>
            </p:cNvPr>
            <p:cNvSpPr txBox="1"/>
            <p:nvPr/>
          </p:nvSpPr>
          <p:spPr>
            <a:xfrm>
              <a:off x="606148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본문 서술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31802E-97AE-4B4A-AB3C-882461B38A9F}"/>
              </a:ext>
            </a:extLst>
          </p:cNvPr>
          <p:cNvGrpSpPr/>
          <p:nvPr/>
        </p:nvGrpSpPr>
        <p:grpSpPr>
          <a:xfrm>
            <a:off x="10975195" y="24220852"/>
            <a:ext cx="10117506" cy="6951106"/>
            <a:chOff x="10992132" y="24249101"/>
            <a:chExt cx="10133119" cy="69618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8F8CD25-4976-A54A-80A8-04D2AB445846}"/>
                </a:ext>
              </a:extLst>
            </p:cNvPr>
            <p:cNvGrpSpPr/>
            <p:nvPr/>
          </p:nvGrpSpPr>
          <p:grpSpPr>
            <a:xfrm>
              <a:off x="10992132" y="24249101"/>
              <a:ext cx="10133119" cy="6961833"/>
              <a:chOff x="11007969" y="24247705"/>
              <a:chExt cx="10123200" cy="6955018"/>
            </a:xfrm>
          </p:grpSpPr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9F158DD6-0D08-F14A-9712-B895C6848514}"/>
                  </a:ext>
                </a:extLst>
              </p:cNvPr>
              <p:cNvSpPr/>
              <p:nvPr/>
            </p:nvSpPr>
            <p:spPr bwMode="auto">
              <a:xfrm>
                <a:off x="11007969" y="24586266"/>
                <a:ext cx="10123200" cy="6616457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3084552"/>
                <a:endParaRPr lang="ko-KR" altLang="en-US" sz="6097"/>
              </a:p>
            </p:txBody>
          </p:sp>
          <p:sp>
            <p:nvSpPr>
              <p:cNvPr id="66" name="모서리가 둥근 직사각형 65"/>
              <p:cNvSpPr/>
              <p:nvPr/>
            </p:nvSpPr>
            <p:spPr bwMode="auto">
              <a:xfrm>
                <a:off x="11233398" y="24247705"/>
                <a:ext cx="9721080" cy="705600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389" tIns="45694" rIns="91389" bIns="45694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3081471"/>
                <a:r>
                  <a:rPr lang="en-CA" altLang="ko-KR" sz="3994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REFERENCES</a:t>
                </a:r>
                <a:endParaRPr lang="ko-KR" altLang="en-US" sz="3994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107D12-3FCE-874C-8BC6-4CE087D15BE9}"/>
                </a:ext>
              </a:extLst>
            </p:cNvPr>
            <p:cNvSpPr txBox="1"/>
            <p:nvPr/>
          </p:nvSpPr>
          <p:spPr>
            <a:xfrm>
              <a:off x="11217782" y="25093663"/>
              <a:ext cx="962406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[1]</a:t>
              </a:r>
              <a:r>
                <a:rPr lang="ko-KR" altLang="en-US" sz="2796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기재</a:t>
              </a:r>
              <a:endParaRPr lang="en-US" altLang="ko-KR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796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62353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2418</TotalTime>
  <Words>268</Words>
  <Application>Microsoft Office PowerPoint</Application>
  <PresentationFormat>사용자 지정</PresentationFormat>
  <Paragraphs>88</Paragraphs>
  <Slides>4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굴림</vt:lpstr>
      <vt:lpstr>맑은 고딕</vt:lpstr>
      <vt:lpstr>맑은 고딕</vt:lpstr>
      <vt:lpstr>Calibri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psi</cp:lastModifiedBy>
  <cp:revision>206</cp:revision>
  <dcterms:created xsi:type="dcterms:W3CDTF">2007-11-27T23:16:29Z</dcterms:created>
  <dcterms:modified xsi:type="dcterms:W3CDTF">2021-10-22T06:22:28Z</dcterms:modified>
</cp:coreProperties>
</file>