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20" r:id="rId2"/>
    <p:sldMasterId id="2147483664" r:id="rId3"/>
    <p:sldMasterId id="2147483670" r:id="rId4"/>
    <p:sldMasterId id="2147483673" r:id="rId5"/>
    <p:sldMasterId id="2147483667" r:id="rId6"/>
    <p:sldMasterId id="2147483766" r:id="rId7"/>
  </p:sldMasterIdLst>
  <p:notesMasterIdLst>
    <p:notesMasterId r:id="rId60"/>
  </p:notesMasterIdLst>
  <p:handoutMasterIdLst>
    <p:handoutMasterId r:id="rId61"/>
  </p:handoutMasterIdLst>
  <p:sldIdLst>
    <p:sldId id="257" r:id="rId8"/>
    <p:sldId id="262" r:id="rId9"/>
    <p:sldId id="379" r:id="rId10"/>
    <p:sldId id="291" r:id="rId11"/>
    <p:sldId id="380" r:id="rId12"/>
    <p:sldId id="307" r:id="rId13"/>
    <p:sldId id="313" r:id="rId14"/>
    <p:sldId id="336" r:id="rId15"/>
    <p:sldId id="381" r:id="rId16"/>
    <p:sldId id="319" r:id="rId17"/>
    <p:sldId id="363" r:id="rId18"/>
    <p:sldId id="364" r:id="rId19"/>
    <p:sldId id="365" r:id="rId20"/>
    <p:sldId id="366" r:id="rId21"/>
    <p:sldId id="367" r:id="rId22"/>
    <p:sldId id="368" r:id="rId23"/>
    <p:sldId id="369" r:id="rId24"/>
    <p:sldId id="370" r:id="rId25"/>
    <p:sldId id="371" r:id="rId26"/>
    <p:sldId id="372" r:id="rId27"/>
    <p:sldId id="373" r:id="rId28"/>
    <p:sldId id="374" r:id="rId29"/>
    <p:sldId id="375" r:id="rId30"/>
    <p:sldId id="376" r:id="rId31"/>
    <p:sldId id="377" r:id="rId32"/>
    <p:sldId id="378" r:id="rId33"/>
    <p:sldId id="382" r:id="rId34"/>
    <p:sldId id="385" r:id="rId35"/>
    <p:sldId id="386" r:id="rId36"/>
    <p:sldId id="387" r:id="rId37"/>
    <p:sldId id="388" r:id="rId38"/>
    <p:sldId id="389" r:id="rId39"/>
    <p:sldId id="390" r:id="rId40"/>
    <p:sldId id="391" r:id="rId41"/>
    <p:sldId id="392" r:id="rId42"/>
    <p:sldId id="326" r:id="rId43"/>
    <p:sldId id="328" r:id="rId44"/>
    <p:sldId id="338" r:id="rId45"/>
    <p:sldId id="339" r:id="rId46"/>
    <p:sldId id="340" r:id="rId47"/>
    <p:sldId id="341" r:id="rId48"/>
    <p:sldId id="342" r:id="rId49"/>
    <p:sldId id="343" r:id="rId50"/>
    <p:sldId id="344" r:id="rId51"/>
    <p:sldId id="345" r:id="rId52"/>
    <p:sldId id="346" r:id="rId53"/>
    <p:sldId id="347" r:id="rId54"/>
    <p:sldId id="348" r:id="rId55"/>
    <p:sldId id="349" r:id="rId56"/>
    <p:sldId id="393" r:id="rId57"/>
    <p:sldId id="350" r:id="rId58"/>
    <p:sldId id="394" r:id="rId5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607A"/>
    <a:srgbClr val="5D7899"/>
    <a:srgbClr val="BCBFC8"/>
    <a:srgbClr val="EBF6F9"/>
    <a:srgbClr val="125D78"/>
    <a:srgbClr val="248214"/>
    <a:srgbClr val="095463"/>
    <a:srgbClr val="4075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27" autoAdjust="0"/>
    <p:restoredTop sz="99122" autoAdjust="0"/>
  </p:normalViewPr>
  <p:slideViewPr>
    <p:cSldViewPr>
      <p:cViewPr varScale="1">
        <p:scale>
          <a:sx n="58" d="100"/>
          <a:sy n="58" d="100"/>
        </p:scale>
        <p:origin x="-107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theme" Target="theme/theme1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style val="10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학생</c:v>
                </c:pt>
              </c:strCache>
            </c:strRef>
          </c:tx>
          <c:dPt>
            <c:idx val="0"/>
            <c:spPr>
              <a:solidFill>
                <a:srgbClr val="D07C7A"/>
              </a:solidFill>
              <a:ln w="19050">
                <a:solidFill>
                  <a:schemeClr val="bg1"/>
                </a:solidFill>
              </a:ln>
            </c:spPr>
          </c:dPt>
          <c:dPt>
            <c:idx val="1"/>
            <c:spPr>
              <a:ln w="19050"/>
            </c:spPr>
          </c:dPt>
          <c:dPt>
            <c:idx val="2"/>
            <c:spPr>
              <a:solidFill>
                <a:srgbClr val="2385C6"/>
              </a:solidFill>
              <a:ln w="19050"/>
            </c:spPr>
          </c:dPt>
          <c:dPt>
            <c:idx val="3"/>
            <c:spPr>
              <a:ln w="19050">
                <a:solidFill>
                  <a:schemeClr val="bg1"/>
                </a:solidFill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특목고</c:v>
                </c:pt>
                <c:pt idx="1">
                  <c:v>특성화고</c:v>
                </c:pt>
                <c:pt idx="2">
                  <c:v>일반고</c:v>
                </c:pt>
                <c:pt idx="3">
                  <c:v>중학교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116</c:v>
                </c:pt>
                <c:pt idx="1">
                  <c:v>261</c:v>
                </c:pt>
                <c:pt idx="2">
                  <c:v>952</c:v>
                </c:pt>
                <c:pt idx="3" formatCode="#,##0">
                  <c:v>1422</c:v>
                </c:pt>
              </c:numCache>
            </c:numRef>
          </c:val>
        </c:ser>
        <c:dLbls>
          <c:showCatName val="1"/>
          <c:showPercent val="1"/>
        </c:dLbls>
        <c:firstSliceAng val="10"/>
      </c:pieChart>
    </c:plotArea>
    <c:plotVisOnly val="1"/>
  </c:chart>
  <c:spPr>
    <a:noFill/>
    <a:ln w="50800">
      <a:noFill/>
    </a:ln>
    <a:effectLst/>
  </c:spPr>
  <c:txPr>
    <a:bodyPr/>
    <a:lstStyle/>
    <a:p>
      <a:pPr>
        <a:defRPr sz="1800"/>
      </a:pPr>
      <a:endParaRPr lang="ko-K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bar"/>
        <c:grouping val="stacked"/>
        <c:ser>
          <c:idx val="0"/>
          <c:order val="0"/>
          <c:tx>
            <c:strRef>
              <c:f>Sheet1!$C$1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2385C6"/>
            </a:solidFill>
            <a:ln w="285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학부모</c:v>
                </c:pt>
                <c:pt idx="1">
                  <c:v>학  생</c:v>
                </c:pt>
                <c:pt idx="2">
                  <c:v>교  원</c:v>
                </c:pt>
                <c:pt idx="3">
                  <c:v>학  교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14.5</c:v>
                </c:pt>
                <c:pt idx="1">
                  <c:v>8.5</c:v>
                </c:pt>
                <c:pt idx="2">
                  <c:v>18.7</c:v>
                </c:pt>
                <c:pt idx="3">
                  <c:v>21.5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D07C7A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학부모</c:v>
                </c:pt>
                <c:pt idx="1">
                  <c:v>학  생</c:v>
                </c:pt>
                <c:pt idx="2">
                  <c:v>교  원</c:v>
                </c:pt>
                <c:pt idx="3">
                  <c:v>학  교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9.7000000000000011</c:v>
                </c:pt>
                <c:pt idx="1">
                  <c:v>11</c:v>
                </c:pt>
                <c:pt idx="2">
                  <c:v>6.7</c:v>
                </c:pt>
                <c:pt idx="3">
                  <c:v>10.8</c:v>
                </c:pt>
              </c:numCache>
            </c:numRef>
          </c:val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계열 3</c:v>
                </c:pt>
              </c:strCache>
            </c:strRef>
          </c:tx>
          <c:spPr>
            <a:ln w="28575">
              <a:solidFill>
                <a:prstClr val="whit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학부모</c:v>
                </c:pt>
                <c:pt idx="1">
                  <c:v>학  생</c:v>
                </c:pt>
                <c:pt idx="2">
                  <c:v>교  원</c:v>
                </c:pt>
                <c:pt idx="3">
                  <c:v>학  교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5.8</c:v>
                </c:pt>
                <c:pt idx="1">
                  <c:v>6.2</c:v>
                </c:pt>
                <c:pt idx="2">
                  <c:v>6.5</c:v>
                </c:pt>
                <c:pt idx="3">
                  <c:v>7.7</c:v>
                </c:pt>
              </c:numCache>
            </c:numRef>
          </c:val>
        </c:ser>
        <c:ser>
          <c:idx val="3"/>
          <c:order val="3"/>
          <c:tx>
            <c:strRef>
              <c:f>Sheet1!$G$1</c:f>
              <c:strCache>
                <c:ptCount val="1"/>
                <c:pt idx="0">
                  <c:v>계열 4</c:v>
                </c:pt>
              </c:strCache>
            </c:strRef>
          </c:tx>
          <c:spPr>
            <a:ln w="28575">
              <a:solidFill>
                <a:prstClr val="whit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학부모</c:v>
                </c:pt>
                <c:pt idx="1">
                  <c:v>학  생</c:v>
                </c:pt>
                <c:pt idx="2">
                  <c:v>교  원</c:v>
                </c:pt>
                <c:pt idx="3">
                  <c:v>학  교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70</c:v>
                </c:pt>
                <c:pt idx="1">
                  <c:v>74.3</c:v>
                </c:pt>
                <c:pt idx="2">
                  <c:v>68.2</c:v>
                </c:pt>
                <c:pt idx="3">
                  <c:v>60</c:v>
                </c:pt>
              </c:numCache>
            </c:numRef>
          </c:val>
        </c:ser>
        <c:gapWidth val="100"/>
        <c:overlap val="100"/>
        <c:axId val="168543360"/>
        <c:axId val="168544896"/>
      </c:barChart>
      <c:catAx>
        <c:axId val="168543360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>
                <a:latin typeface="-윤고딕330" pitchFamily="18" charset="-127"/>
                <a:ea typeface="-윤고딕330" pitchFamily="18" charset="-127"/>
              </a:defRPr>
            </a:pPr>
            <a:endParaRPr lang="ko-KR"/>
          </a:p>
        </c:txPr>
        <c:crossAx val="168544896"/>
        <c:crosses val="autoZero"/>
        <c:auto val="1"/>
        <c:lblAlgn val="ctr"/>
        <c:lblOffset val="100"/>
      </c:catAx>
      <c:valAx>
        <c:axId val="168544896"/>
        <c:scaling>
          <c:orientation val="minMax"/>
        </c:scaling>
        <c:delete val="1"/>
        <c:axPos val="b"/>
        <c:numFmt formatCode="General" sourceLinked="1"/>
        <c:tickLblPos val="none"/>
        <c:crossAx val="1685433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학부모 혼란</c:v>
                </c:pt>
              </c:strCache>
            </c:strRef>
          </c:tx>
          <c:spPr>
            <a:solidFill>
              <a:srgbClr val="2385C6"/>
            </a:solidFill>
            <a:ln w="28575">
              <a:solidFill>
                <a:prstClr val="whit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학부모</c:v>
                </c:pt>
                <c:pt idx="1">
                  <c:v>학   생</c:v>
                </c:pt>
                <c:pt idx="2">
                  <c:v>교   원</c:v>
                </c:pt>
                <c:pt idx="3">
                  <c:v>학   교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42.6</c:v>
                </c:pt>
                <c:pt idx="1">
                  <c:v>26.2</c:v>
                </c:pt>
                <c:pt idx="2">
                  <c:v>31.2</c:v>
                </c:pt>
                <c:pt idx="3">
                  <c:v>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고교 서열화</c:v>
                </c:pt>
              </c:strCache>
            </c:strRef>
          </c:tx>
          <c:spPr>
            <a:solidFill>
              <a:srgbClr val="D07C7A"/>
            </a:solidFill>
            <a:ln w="28575">
              <a:solidFill>
                <a:prstClr val="whit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학부모</c:v>
                </c:pt>
                <c:pt idx="1">
                  <c:v>학   생</c:v>
                </c:pt>
                <c:pt idx="2">
                  <c:v>교   원</c:v>
                </c:pt>
                <c:pt idx="3">
                  <c:v>학   교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28.4</c:v>
                </c:pt>
                <c:pt idx="1">
                  <c:v>33.800000000000004</c:v>
                </c:pt>
                <c:pt idx="2">
                  <c:v>35.1</c:v>
                </c:pt>
                <c:pt idx="3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우수학생 탈출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28575">
              <a:solidFill>
                <a:prstClr val="whit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학부모</c:v>
                </c:pt>
                <c:pt idx="1">
                  <c:v>학   생</c:v>
                </c:pt>
                <c:pt idx="2">
                  <c:v>교   원</c:v>
                </c:pt>
                <c:pt idx="3">
                  <c:v>학   교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13.2</c:v>
                </c:pt>
                <c:pt idx="1">
                  <c:v>11.4</c:v>
                </c:pt>
                <c:pt idx="2">
                  <c:v>12.4</c:v>
                </c:pt>
                <c:pt idx="3">
                  <c:v>16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일반고 집중</c:v>
                </c:pt>
              </c:strCache>
            </c:strRef>
          </c:tx>
          <c:spPr>
            <a:ln w="28575">
              <a:solidFill>
                <a:prstClr val="whit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학부모</c:v>
                </c:pt>
                <c:pt idx="1">
                  <c:v>학   생</c:v>
                </c:pt>
                <c:pt idx="2">
                  <c:v>교   원</c:v>
                </c:pt>
                <c:pt idx="3">
                  <c:v>학   교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11.1</c:v>
                </c:pt>
                <c:pt idx="1">
                  <c:v>21.8</c:v>
                </c:pt>
                <c:pt idx="2">
                  <c:v>5.4</c:v>
                </c:pt>
                <c:pt idx="3">
                  <c:v>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담임곤란</c:v>
                </c:pt>
              </c:strCache>
            </c:strRef>
          </c:tx>
          <c:spPr>
            <a:solidFill>
              <a:srgbClr val="9BBB59"/>
            </a:solidFill>
            <a:ln w="28575">
              <a:solidFill>
                <a:prstClr val="whit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학부모</c:v>
                </c:pt>
                <c:pt idx="1">
                  <c:v>학   생</c:v>
                </c:pt>
                <c:pt idx="2">
                  <c:v>교   원</c:v>
                </c:pt>
                <c:pt idx="3">
                  <c:v>학   교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4.8</c:v>
                </c:pt>
                <c:pt idx="1">
                  <c:v>6.8</c:v>
                </c:pt>
                <c:pt idx="2">
                  <c:v>15.7</c:v>
                </c:pt>
                <c:pt idx="3">
                  <c:v>16</c:v>
                </c:pt>
              </c:numCache>
            </c:numRef>
          </c:val>
        </c:ser>
        <c:gapWidth val="100"/>
        <c:overlap val="100"/>
        <c:axId val="161099776"/>
        <c:axId val="168546688"/>
      </c:barChart>
      <c:catAx>
        <c:axId val="161099776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>
                <a:latin typeface="-윤고딕330" pitchFamily="18" charset="-127"/>
                <a:ea typeface="-윤고딕330" pitchFamily="18" charset="-127"/>
              </a:defRPr>
            </a:pPr>
            <a:endParaRPr lang="ko-KR"/>
          </a:p>
        </c:txPr>
        <c:crossAx val="168546688"/>
        <c:crosses val="autoZero"/>
        <c:auto val="1"/>
        <c:lblAlgn val="ctr"/>
        <c:lblOffset val="100"/>
      </c:catAx>
      <c:valAx>
        <c:axId val="168546688"/>
        <c:scaling>
          <c:orientation val="minMax"/>
        </c:scaling>
        <c:delete val="1"/>
        <c:axPos val="b"/>
        <c:numFmt formatCode="General" sourceLinked="1"/>
        <c:tickLblPos val="none"/>
        <c:crossAx val="16109977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특성화</c:v>
                </c:pt>
              </c:strCache>
            </c:strRef>
          </c:tx>
          <c:spPr>
            <a:solidFill>
              <a:srgbClr val="2385C6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1"/>
            <c:spPr>
              <a:solidFill>
                <a:srgbClr val="D07C7A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9BBB59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Sheet1!$A$2:$A$4</c:f>
              <c:strCache>
                <c:ptCount val="3"/>
                <c:pt idx="0">
                  <c:v>1분기</c:v>
                </c:pt>
                <c:pt idx="1">
                  <c:v>2분기</c:v>
                </c:pt>
                <c:pt idx="2">
                  <c:v>3분기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55.6</c:v>
                </c:pt>
                <c:pt idx="1">
                  <c:v>33.300000000000004</c:v>
                </c:pt>
                <c:pt idx="2">
                  <c:v>11.1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특성화</c:v>
                </c:pt>
              </c:strCache>
            </c:strRef>
          </c:tx>
          <c:spPr>
            <a:solidFill>
              <a:srgbClr val="2385C6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1"/>
            <c:spPr>
              <a:solidFill>
                <a:srgbClr val="D07C7A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9BBB59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Sheet1!$A$2:$A$4</c:f>
              <c:strCache>
                <c:ptCount val="3"/>
                <c:pt idx="0">
                  <c:v>1분기</c:v>
                </c:pt>
                <c:pt idx="1">
                  <c:v>2분기</c:v>
                </c:pt>
                <c:pt idx="2">
                  <c:v>3분기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36.700000000000003</c:v>
                </c:pt>
                <c:pt idx="1">
                  <c:v>60</c:v>
                </c:pt>
                <c:pt idx="2">
                  <c:v>3.3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특성화</c:v>
                </c:pt>
              </c:strCache>
            </c:strRef>
          </c:tx>
          <c:spPr>
            <a:solidFill>
              <a:srgbClr val="2385C6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1"/>
            <c:spPr>
              <a:solidFill>
                <a:srgbClr val="D07C7A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1분기</c:v>
                </c:pt>
                <c:pt idx="1">
                  <c:v>2분기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44.4</c:v>
                </c:pt>
                <c:pt idx="1">
                  <c:v>55.6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특성화</c:v>
                </c:pt>
              </c:strCache>
            </c:strRef>
          </c:tx>
          <c:spPr>
            <a:solidFill>
              <a:srgbClr val="2385C6"/>
            </a:solidFill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1"/>
            <c:spPr>
              <a:solidFill>
                <a:srgbClr val="D07C7A"/>
              </a:solidFill>
              <a:ln w="285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1분기</c:v>
                </c:pt>
                <c:pt idx="1">
                  <c:v>2분기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46.7</c:v>
                </c:pt>
                <c:pt idx="1">
                  <c:v>53.3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ko-K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AC16821-660D-454D-9EA3-C5584F27B69B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4D9778F-57F4-477C-B66B-6E5C495A4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93B4994-D8AB-4850-B0FF-C27DB286AF3E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0F336C0-DCFF-4E7D-BFA2-9E4C4F4BBF2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12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C4A-6EEE-44A2-8DDA-45C7C6E45AA7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C4A-6EEE-44A2-8DDA-45C7C6E45AA7}" type="slidenum">
              <a:rPr lang="ko-KR" altLang="en-US" smtClean="0"/>
              <a:pPr/>
              <a:t>23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C4A-6EEE-44A2-8DDA-45C7C6E45AA7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C4A-6EEE-44A2-8DDA-45C7C6E45AA7}" type="slidenum">
              <a:rPr lang="ko-KR" altLang="en-US" smtClean="0"/>
              <a:pPr/>
              <a:t>25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C4A-6EEE-44A2-8DDA-45C7C6E45AA7}" type="slidenum">
              <a:rPr lang="ko-KR" altLang="en-US" smtClean="0"/>
              <a:pPr/>
              <a:t>26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29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30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31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32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33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13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34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14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15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16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17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18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159-4277-41C2-B3F8-AD9B3732EEB5}" type="slidenum">
              <a:rPr lang="ko-KR" altLang="en-US" smtClean="0">
                <a:solidFill>
                  <a:prstClr val="black"/>
                </a:solidFill>
              </a:rPr>
              <a:pPr/>
              <a:t>19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39C4A-6EEE-44A2-8DDA-45C7C6E45AA7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6214" y="193680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A26FF70B-54CD-4A37-9575-925E0D05EA54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197F48C4-A2F8-4D57-A195-0230A50645B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7E4CEA1B-9275-497E-A7C7-D2BE30B41C94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71190921-41AA-456C-AA56-CD71197AB6D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276214" y="193680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F5A7176F-CB25-4ED0-BE17-E0D54709F8E1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24F2208D-DDA8-4C4C-B77B-C11AFE4139B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26A6D274-95C8-4AD6-9963-65AB160400A4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06D0002F-D85F-4A1D-8B40-16BEF8D6B9C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73DBA102-2F24-4E9E-8E34-6F6055BBD198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5CE382A0-0AB1-4C02-A969-4F75C5E94FA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3F97BABB-E4FF-4241-849A-F279B9787045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3E89BFFD-7254-4A47-B166-C611959A5E9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C380CC45-811F-4328-851C-DCFA09BFF86C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F9C37573-D70B-4474-AA52-AFAD0C8DD1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65FB8715-68B2-4DFF-A07B-56C2EE4B0B66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92D99D4F-D2CB-4EF3-99FE-534A3B98947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41BE-B7F2-4619-AB47-5F331889C650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76BE6-3159-40B2-B086-F75590EB97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41BE-B7F2-4619-AB47-5F331889C650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76BE6-3159-40B2-B086-F75590EB97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41BE-B7F2-4619-AB47-5F331889C650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76BE6-3159-40B2-B086-F75590EB97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41BE-B7F2-4619-AB47-5F331889C650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76BE6-3159-40B2-B086-F75590EB97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41BE-B7F2-4619-AB47-5F331889C650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76BE6-3159-40B2-B086-F75590EB97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4CEA1B-9275-497E-A7C7-D2BE30B41C94}" type="datetimeFigureOut">
              <a:rPr lang="ko-KR" altLang="en-US" smtClean="0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190921-41AA-456C-AA56-CD71197AB6DA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41BE-B7F2-4619-AB47-5F331889C650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76BE6-3159-40B2-B086-F75590EB97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바닥글 개체 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41BE-B7F2-4619-AB47-5F331889C650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76BE6-3159-40B2-B086-F75590EB97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41BE-B7F2-4619-AB47-5F331889C650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76BE6-3159-40B2-B086-F75590EB97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41BE-B7F2-4619-AB47-5F331889C650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76BE6-3159-40B2-B086-F75590EB979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3725" y="16049"/>
            <a:ext cx="8858280" cy="715962"/>
          </a:xfrm>
          <a:prstGeom prst="rect">
            <a:avLst/>
          </a:prstGeom>
        </p:spPr>
        <p:txBody>
          <a:bodyPr anchor="ctr"/>
          <a:lstStyle>
            <a:lvl1pPr algn="l">
              <a:defRPr sz="3600">
                <a:solidFill>
                  <a:schemeClr val="accent1">
                    <a:lumMod val="20000"/>
                    <a:lumOff val="80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EA32F03-03BF-4424-A820-249DE0CA0E43}" type="datetimeFigureOut">
              <a:rPr lang="ko-KR" altLang="en-US"/>
              <a:pPr>
                <a:defRPr/>
              </a:pPr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71F3EA5-FCB7-4521-9659-2DE0011BDC7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3"/>
          </p:nvPr>
        </p:nvSpPr>
        <p:spPr>
          <a:xfrm>
            <a:off x="323850" y="1412875"/>
            <a:ext cx="8351838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heme" Target="../theme/theme5.xml"/><Relationship Id="rId7" Type="http://schemas.openxmlformats.org/officeDocument/2006/relationships/image" Target="../media/image10.png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5.jpeg"/><Relationship Id="rId9" Type="http://schemas.openxmlformats.org/officeDocument/2006/relationships/image" Target="../media/image12.pn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slideLayout" Target="../slideLayouts/slideLayout47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34" Type="http://schemas.openxmlformats.org/officeDocument/2006/relationships/image" Target="../media/image5.jpeg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slideLayout" Target="../slideLayouts/slideLayout46.xml"/><Relationship Id="rId33" Type="http://schemas.openxmlformats.org/officeDocument/2006/relationships/theme" Target="../theme/theme7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29" Type="http://schemas.openxmlformats.org/officeDocument/2006/relationships/slideLayout" Target="../slideLayouts/slideLayout50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slideLayout" Target="../slideLayouts/slideLayout45.xml"/><Relationship Id="rId32" Type="http://schemas.openxmlformats.org/officeDocument/2006/relationships/slideLayout" Target="../slideLayouts/slideLayout53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44.xml"/><Relationship Id="rId28" Type="http://schemas.openxmlformats.org/officeDocument/2006/relationships/slideLayout" Target="../slideLayouts/slideLayout49.xml"/><Relationship Id="rId36" Type="http://schemas.openxmlformats.org/officeDocument/2006/relationships/image" Target="../media/image3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31" Type="http://schemas.openxmlformats.org/officeDocument/2006/relationships/slideLayout" Target="../slideLayouts/slideLayout52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43.xml"/><Relationship Id="rId27" Type="http://schemas.openxmlformats.org/officeDocument/2006/relationships/slideLayout" Target="../slideLayouts/slideLayout48.xml"/><Relationship Id="rId30" Type="http://schemas.openxmlformats.org/officeDocument/2006/relationships/slideLayout" Target="../slideLayouts/slideLayout51.xml"/><Relationship Id="rId35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 descr="1.jpg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자유형 19"/>
          <p:cNvSpPr/>
          <p:nvPr userDrawn="1"/>
        </p:nvSpPr>
        <p:spPr>
          <a:xfrm flipH="1" flipV="1">
            <a:off x="0" y="-193675"/>
            <a:ext cx="9144000" cy="2205038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714380 h 2684467"/>
              <a:gd name="connsiteX1" fmla="*/ 9144000 w 9144000"/>
              <a:gd name="connsiteY1" fmla="*/ 0 h 2684467"/>
              <a:gd name="connsiteX2" fmla="*/ 9144000 w 9144000"/>
              <a:gd name="connsiteY2" fmla="*/ 2000288 h 2684467"/>
              <a:gd name="connsiteX3" fmla="*/ 0 w 9144000"/>
              <a:gd name="connsiteY3" fmla="*/ 2000288 h 2684467"/>
              <a:gd name="connsiteX4" fmla="*/ 0 w 9144000"/>
              <a:gd name="connsiteY4" fmla="*/ 714380 h 268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684467">
                <a:moveTo>
                  <a:pt x="0" y="714380"/>
                </a:moveTo>
                <a:cubicBezTo>
                  <a:pt x="3965742" y="2684467"/>
                  <a:pt x="6096000" y="238127"/>
                  <a:pt x="9144000" y="0"/>
                </a:cubicBezTo>
                <a:lnTo>
                  <a:pt x="9144000" y="2000288"/>
                </a:lnTo>
                <a:lnTo>
                  <a:pt x="0" y="2000288"/>
                </a:lnTo>
                <a:lnTo>
                  <a:pt x="0" y="714380"/>
                </a:lnTo>
                <a:close/>
              </a:path>
            </a:pathLst>
          </a:cu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1" name="자유형 20"/>
          <p:cNvSpPr/>
          <p:nvPr userDrawn="1"/>
        </p:nvSpPr>
        <p:spPr>
          <a:xfrm flipH="1" flipV="1">
            <a:off x="0" y="-141288"/>
            <a:ext cx="9144000" cy="1833563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214362 h 1754518"/>
              <a:gd name="connsiteX1" fmla="*/ 9144000 w 9144000"/>
              <a:gd name="connsiteY1" fmla="*/ 0 h 1754518"/>
              <a:gd name="connsiteX2" fmla="*/ 9144000 w 9144000"/>
              <a:gd name="connsiteY2" fmla="*/ 1500270 h 1754518"/>
              <a:gd name="connsiteX3" fmla="*/ 0 w 9144000"/>
              <a:gd name="connsiteY3" fmla="*/ 1500270 h 1754518"/>
              <a:gd name="connsiteX4" fmla="*/ 0 w 9144000"/>
              <a:gd name="connsiteY4" fmla="*/ 214362 h 1754518"/>
              <a:gd name="connsiteX0" fmla="*/ 0 w 9144000"/>
              <a:gd name="connsiteY0" fmla="*/ 326470 h 1866626"/>
              <a:gd name="connsiteX1" fmla="*/ 9144000 w 9144000"/>
              <a:gd name="connsiteY1" fmla="*/ 112108 h 1866626"/>
              <a:gd name="connsiteX2" fmla="*/ 9144000 w 9144000"/>
              <a:gd name="connsiteY2" fmla="*/ 1612378 h 1866626"/>
              <a:gd name="connsiteX3" fmla="*/ 0 w 9144000"/>
              <a:gd name="connsiteY3" fmla="*/ 1612378 h 1866626"/>
              <a:gd name="connsiteX4" fmla="*/ 0 w 9144000"/>
              <a:gd name="connsiteY4" fmla="*/ 326470 h 1866626"/>
              <a:gd name="connsiteX0" fmla="*/ 0 w 9144000"/>
              <a:gd name="connsiteY0" fmla="*/ 510557 h 2050713"/>
              <a:gd name="connsiteX1" fmla="*/ 9144000 w 9144000"/>
              <a:gd name="connsiteY1" fmla="*/ 296195 h 2050713"/>
              <a:gd name="connsiteX2" fmla="*/ 9144000 w 9144000"/>
              <a:gd name="connsiteY2" fmla="*/ 1796465 h 2050713"/>
              <a:gd name="connsiteX3" fmla="*/ 0 w 9144000"/>
              <a:gd name="connsiteY3" fmla="*/ 1796465 h 2050713"/>
              <a:gd name="connsiteX4" fmla="*/ 0 w 9144000"/>
              <a:gd name="connsiteY4" fmla="*/ 510557 h 2050713"/>
              <a:gd name="connsiteX0" fmla="*/ 0 w 9144000"/>
              <a:gd name="connsiteY0" fmla="*/ 510557 h 2231466"/>
              <a:gd name="connsiteX1" fmla="*/ 9144000 w 9144000"/>
              <a:gd name="connsiteY1" fmla="*/ 296195 h 2231466"/>
              <a:gd name="connsiteX2" fmla="*/ 9144000 w 9144000"/>
              <a:gd name="connsiteY2" fmla="*/ 1796465 h 2231466"/>
              <a:gd name="connsiteX3" fmla="*/ 0 w 9144000"/>
              <a:gd name="connsiteY3" fmla="*/ 1796465 h 2231466"/>
              <a:gd name="connsiteX4" fmla="*/ 0 w 9144000"/>
              <a:gd name="connsiteY4" fmla="*/ 510557 h 2231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231466">
                <a:moveTo>
                  <a:pt x="0" y="510557"/>
                </a:moveTo>
                <a:cubicBezTo>
                  <a:pt x="3707571" y="2231466"/>
                  <a:pt x="5567010" y="0"/>
                  <a:pt x="9144000" y="296195"/>
                </a:cubicBezTo>
                <a:lnTo>
                  <a:pt x="9144000" y="1796465"/>
                </a:lnTo>
                <a:lnTo>
                  <a:pt x="0" y="1796465"/>
                </a:lnTo>
                <a:lnTo>
                  <a:pt x="0" y="510557"/>
                </a:lnTo>
                <a:close/>
              </a:path>
            </a:pathLst>
          </a:custGeom>
          <a:solidFill>
            <a:srgbClr val="00206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2" name="자유형 21"/>
          <p:cNvSpPr/>
          <p:nvPr userDrawn="1"/>
        </p:nvSpPr>
        <p:spPr>
          <a:xfrm flipH="1" flipV="1">
            <a:off x="0" y="-85725"/>
            <a:ext cx="9144000" cy="1953358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969831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lnTo>
                  <a:pt x="9144000" y="3770980"/>
                </a:lnTo>
                <a:lnTo>
                  <a:pt x="0" y="3770980"/>
                </a:ln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chemeClr val="tx2">
                  <a:lumMod val="50000"/>
                </a:schemeClr>
              </a:gs>
              <a:gs pos="48000">
                <a:schemeClr val="accent1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3" name="자유형 22"/>
          <p:cNvSpPr/>
          <p:nvPr userDrawn="1"/>
        </p:nvSpPr>
        <p:spPr>
          <a:xfrm flipH="1" flipV="1">
            <a:off x="0" y="-328620"/>
            <a:ext cx="9144000" cy="2153409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3770980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217249 h 3969831"/>
              <a:gd name="connsiteX3" fmla="*/ 0 w 9144000"/>
              <a:gd name="connsiteY3" fmla="*/ 1627864 h 3969831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386837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cubicBezTo>
                  <a:pt x="6105945" y="382568"/>
                  <a:pt x="3942142" y="4386837"/>
                  <a:pt x="0" y="2217249"/>
                </a:cubicBez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7001">
                <a:srgbClr val="E6E6E6">
                  <a:alpha val="8000"/>
                </a:srgbClr>
              </a:gs>
              <a:gs pos="20000">
                <a:srgbClr val="7D8496"/>
              </a:gs>
              <a:gs pos="47000">
                <a:srgbClr val="E6E6E6"/>
              </a:gs>
              <a:gs pos="85001">
                <a:srgbClr val="7D8496">
                  <a:alpha val="34000"/>
                </a:srgbClr>
              </a:gs>
              <a:gs pos="100000">
                <a:srgbClr val="E6E6E6">
                  <a:alpha val="0"/>
                </a:srgb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3810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2059" name="그림 24" descr="10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3357563"/>
            <a:ext cx="3576637" cy="28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그림 25" descr="4.pn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75513" y="214313"/>
            <a:ext cx="1557337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09EC0-D6BE-42EF-B095-7EF5E917304B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88AB5-E423-41D6-97E4-F94D6D57DB5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Picture 2" descr="파란배경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그림 15" descr="1.jpg"/>
          <p:cNvPicPr>
            <a:picLocks noChangeAspect="1"/>
          </p:cNvPicPr>
          <p:nvPr userDrawn="1"/>
        </p:nvPicPr>
        <p:blipFill>
          <a:blip r:embed="rId5" cstate="print">
            <a:lum bright="-4000"/>
          </a:blip>
          <a:srcRect/>
          <a:stretch>
            <a:fillRect/>
          </a:stretch>
        </p:blipFill>
        <p:spPr bwMode="auto">
          <a:xfrm>
            <a:off x="0" y="642938"/>
            <a:ext cx="9144000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그림 24" descr="1.jpg"/>
          <p:cNvPicPr>
            <a:picLocks noChangeAspect="1"/>
          </p:cNvPicPr>
          <p:nvPr userDrawn="1"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자유형 16"/>
          <p:cNvSpPr/>
          <p:nvPr userDrawn="1"/>
        </p:nvSpPr>
        <p:spPr>
          <a:xfrm flipH="1" flipV="1">
            <a:off x="0" y="-193675"/>
            <a:ext cx="9144000" cy="2205038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714380 h 2684467"/>
              <a:gd name="connsiteX1" fmla="*/ 9144000 w 9144000"/>
              <a:gd name="connsiteY1" fmla="*/ 0 h 2684467"/>
              <a:gd name="connsiteX2" fmla="*/ 9144000 w 9144000"/>
              <a:gd name="connsiteY2" fmla="*/ 2000288 h 2684467"/>
              <a:gd name="connsiteX3" fmla="*/ 0 w 9144000"/>
              <a:gd name="connsiteY3" fmla="*/ 2000288 h 2684467"/>
              <a:gd name="connsiteX4" fmla="*/ 0 w 9144000"/>
              <a:gd name="connsiteY4" fmla="*/ 714380 h 268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684467">
                <a:moveTo>
                  <a:pt x="0" y="714380"/>
                </a:moveTo>
                <a:cubicBezTo>
                  <a:pt x="3965742" y="2684467"/>
                  <a:pt x="6096000" y="238127"/>
                  <a:pt x="9144000" y="0"/>
                </a:cubicBezTo>
                <a:lnTo>
                  <a:pt x="9144000" y="2000288"/>
                </a:lnTo>
                <a:lnTo>
                  <a:pt x="0" y="2000288"/>
                </a:lnTo>
                <a:lnTo>
                  <a:pt x="0" y="714380"/>
                </a:lnTo>
                <a:close/>
              </a:path>
            </a:pathLst>
          </a:cu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8" name="자유형 17"/>
          <p:cNvSpPr/>
          <p:nvPr userDrawn="1"/>
        </p:nvSpPr>
        <p:spPr>
          <a:xfrm flipH="1" flipV="1">
            <a:off x="0" y="-141288"/>
            <a:ext cx="9144000" cy="1833563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214362 h 1754518"/>
              <a:gd name="connsiteX1" fmla="*/ 9144000 w 9144000"/>
              <a:gd name="connsiteY1" fmla="*/ 0 h 1754518"/>
              <a:gd name="connsiteX2" fmla="*/ 9144000 w 9144000"/>
              <a:gd name="connsiteY2" fmla="*/ 1500270 h 1754518"/>
              <a:gd name="connsiteX3" fmla="*/ 0 w 9144000"/>
              <a:gd name="connsiteY3" fmla="*/ 1500270 h 1754518"/>
              <a:gd name="connsiteX4" fmla="*/ 0 w 9144000"/>
              <a:gd name="connsiteY4" fmla="*/ 214362 h 1754518"/>
              <a:gd name="connsiteX0" fmla="*/ 0 w 9144000"/>
              <a:gd name="connsiteY0" fmla="*/ 326470 h 1866626"/>
              <a:gd name="connsiteX1" fmla="*/ 9144000 w 9144000"/>
              <a:gd name="connsiteY1" fmla="*/ 112108 h 1866626"/>
              <a:gd name="connsiteX2" fmla="*/ 9144000 w 9144000"/>
              <a:gd name="connsiteY2" fmla="*/ 1612378 h 1866626"/>
              <a:gd name="connsiteX3" fmla="*/ 0 w 9144000"/>
              <a:gd name="connsiteY3" fmla="*/ 1612378 h 1866626"/>
              <a:gd name="connsiteX4" fmla="*/ 0 w 9144000"/>
              <a:gd name="connsiteY4" fmla="*/ 326470 h 1866626"/>
              <a:gd name="connsiteX0" fmla="*/ 0 w 9144000"/>
              <a:gd name="connsiteY0" fmla="*/ 510557 h 2050713"/>
              <a:gd name="connsiteX1" fmla="*/ 9144000 w 9144000"/>
              <a:gd name="connsiteY1" fmla="*/ 296195 h 2050713"/>
              <a:gd name="connsiteX2" fmla="*/ 9144000 w 9144000"/>
              <a:gd name="connsiteY2" fmla="*/ 1796465 h 2050713"/>
              <a:gd name="connsiteX3" fmla="*/ 0 w 9144000"/>
              <a:gd name="connsiteY3" fmla="*/ 1796465 h 2050713"/>
              <a:gd name="connsiteX4" fmla="*/ 0 w 9144000"/>
              <a:gd name="connsiteY4" fmla="*/ 510557 h 2050713"/>
              <a:gd name="connsiteX0" fmla="*/ 0 w 9144000"/>
              <a:gd name="connsiteY0" fmla="*/ 510557 h 2231466"/>
              <a:gd name="connsiteX1" fmla="*/ 9144000 w 9144000"/>
              <a:gd name="connsiteY1" fmla="*/ 296195 h 2231466"/>
              <a:gd name="connsiteX2" fmla="*/ 9144000 w 9144000"/>
              <a:gd name="connsiteY2" fmla="*/ 1796465 h 2231466"/>
              <a:gd name="connsiteX3" fmla="*/ 0 w 9144000"/>
              <a:gd name="connsiteY3" fmla="*/ 1796465 h 2231466"/>
              <a:gd name="connsiteX4" fmla="*/ 0 w 9144000"/>
              <a:gd name="connsiteY4" fmla="*/ 510557 h 2231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231466">
                <a:moveTo>
                  <a:pt x="0" y="510557"/>
                </a:moveTo>
                <a:cubicBezTo>
                  <a:pt x="3707571" y="2231466"/>
                  <a:pt x="5567010" y="0"/>
                  <a:pt x="9144000" y="296195"/>
                </a:cubicBezTo>
                <a:lnTo>
                  <a:pt x="9144000" y="1796465"/>
                </a:lnTo>
                <a:lnTo>
                  <a:pt x="0" y="1796465"/>
                </a:lnTo>
                <a:lnTo>
                  <a:pt x="0" y="510557"/>
                </a:lnTo>
                <a:close/>
              </a:path>
            </a:pathLst>
          </a:custGeom>
          <a:solidFill>
            <a:srgbClr val="00206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9" name="자유형 18"/>
          <p:cNvSpPr/>
          <p:nvPr userDrawn="1"/>
        </p:nvSpPr>
        <p:spPr>
          <a:xfrm flipH="1" flipV="1">
            <a:off x="0" y="-104775"/>
            <a:ext cx="9144000" cy="1972408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969831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lnTo>
                  <a:pt x="9144000" y="3770980"/>
                </a:lnTo>
                <a:lnTo>
                  <a:pt x="0" y="3770980"/>
                </a:ln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chemeClr val="tx2">
                  <a:lumMod val="50000"/>
                </a:schemeClr>
              </a:gs>
              <a:gs pos="48000">
                <a:schemeClr val="accent1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0" name="자유형 19"/>
          <p:cNvSpPr/>
          <p:nvPr userDrawn="1"/>
        </p:nvSpPr>
        <p:spPr>
          <a:xfrm flipH="1" flipV="1">
            <a:off x="0" y="-328620"/>
            <a:ext cx="9144000" cy="2153409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3770980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217249 h 3969831"/>
              <a:gd name="connsiteX3" fmla="*/ 0 w 9144000"/>
              <a:gd name="connsiteY3" fmla="*/ 1627864 h 3969831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386837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cubicBezTo>
                  <a:pt x="6105945" y="382568"/>
                  <a:pt x="3942142" y="4386837"/>
                  <a:pt x="0" y="2217249"/>
                </a:cubicBez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7001">
                <a:srgbClr val="E6E6E6">
                  <a:alpha val="8000"/>
                </a:srgbClr>
              </a:gs>
              <a:gs pos="20000">
                <a:srgbClr val="7D8496"/>
              </a:gs>
              <a:gs pos="47000">
                <a:srgbClr val="E6E6E6"/>
              </a:gs>
              <a:gs pos="85001">
                <a:srgbClr val="7D8496">
                  <a:alpha val="34000"/>
                </a:srgbClr>
              </a:gs>
              <a:gs pos="100000">
                <a:srgbClr val="E6E6E6">
                  <a:alpha val="0"/>
                </a:srgb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3810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3084" name="그림 21" descr="4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75513" y="214313"/>
            <a:ext cx="1557337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32" r:id="rId3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21" descr="그림3.png"/>
          <p:cNvPicPr>
            <a:picLocks noChangeAspect="1"/>
          </p:cNvPicPr>
          <p:nvPr userDrawn="1"/>
        </p:nvPicPr>
        <p:blipFill>
          <a:blip r:embed="rId4" cstate="print"/>
          <a:srcRect l="82" r="291" b="2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자유형 16"/>
          <p:cNvSpPr/>
          <p:nvPr userDrawn="1"/>
        </p:nvSpPr>
        <p:spPr>
          <a:xfrm flipH="1" flipV="1">
            <a:off x="0" y="-193675"/>
            <a:ext cx="9144000" cy="2205038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714380 h 2684467"/>
              <a:gd name="connsiteX1" fmla="*/ 9144000 w 9144000"/>
              <a:gd name="connsiteY1" fmla="*/ 0 h 2684467"/>
              <a:gd name="connsiteX2" fmla="*/ 9144000 w 9144000"/>
              <a:gd name="connsiteY2" fmla="*/ 2000288 h 2684467"/>
              <a:gd name="connsiteX3" fmla="*/ 0 w 9144000"/>
              <a:gd name="connsiteY3" fmla="*/ 2000288 h 2684467"/>
              <a:gd name="connsiteX4" fmla="*/ 0 w 9144000"/>
              <a:gd name="connsiteY4" fmla="*/ 714380 h 268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684467">
                <a:moveTo>
                  <a:pt x="0" y="714380"/>
                </a:moveTo>
                <a:cubicBezTo>
                  <a:pt x="3965742" y="2684467"/>
                  <a:pt x="6096000" y="238127"/>
                  <a:pt x="9144000" y="0"/>
                </a:cubicBezTo>
                <a:lnTo>
                  <a:pt x="9144000" y="2000288"/>
                </a:lnTo>
                <a:lnTo>
                  <a:pt x="0" y="2000288"/>
                </a:lnTo>
                <a:lnTo>
                  <a:pt x="0" y="714380"/>
                </a:lnTo>
                <a:close/>
              </a:path>
            </a:pathLst>
          </a:cu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8" name="자유형 17"/>
          <p:cNvSpPr/>
          <p:nvPr userDrawn="1"/>
        </p:nvSpPr>
        <p:spPr>
          <a:xfrm flipH="1" flipV="1">
            <a:off x="0" y="-141288"/>
            <a:ext cx="9144000" cy="1833563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214362 h 1754518"/>
              <a:gd name="connsiteX1" fmla="*/ 9144000 w 9144000"/>
              <a:gd name="connsiteY1" fmla="*/ 0 h 1754518"/>
              <a:gd name="connsiteX2" fmla="*/ 9144000 w 9144000"/>
              <a:gd name="connsiteY2" fmla="*/ 1500270 h 1754518"/>
              <a:gd name="connsiteX3" fmla="*/ 0 w 9144000"/>
              <a:gd name="connsiteY3" fmla="*/ 1500270 h 1754518"/>
              <a:gd name="connsiteX4" fmla="*/ 0 w 9144000"/>
              <a:gd name="connsiteY4" fmla="*/ 214362 h 1754518"/>
              <a:gd name="connsiteX0" fmla="*/ 0 w 9144000"/>
              <a:gd name="connsiteY0" fmla="*/ 326470 h 1866626"/>
              <a:gd name="connsiteX1" fmla="*/ 9144000 w 9144000"/>
              <a:gd name="connsiteY1" fmla="*/ 112108 h 1866626"/>
              <a:gd name="connsiteX2" fmla="*/ 9144000 w 9144000"/>
              <a:gd name="connsiteY2" fmla="*/ 1612378 h 1866626"/>
              <a:gd name="connsiteX3" fmla="*/ 0 w 9144000"/>
              <a:gd name="connsiteY3" fmla="*/ 1612378 h 1866626"/>
              <a:gd name="connsiteX4" fmla="*/ 0 w 9144000"/>
              <a:gd name="connsiteY4" fmla="*/ 326470 h 1866626"/>
              <a:gd name="connsiteX0" fmla="*/ 0 w 9144000"/>
              <a:gd name="connsiteY0" fmla="*/ 510557 h 2050713"/>
              <a:gd name="connsiteX1" fmla="*/ 9144000 w 9144000"/>
              <a:gd name="connsiteY1" fmla="*/ 296195 h 2050713"/>
              <a:gd name="connsiteX2" fmla="*/ 9144000 w 9144000"/>
              <a:gd name="connsiteY2" fmla="*/ 1796465 h 2050713"/>
              <a:gd name="connsiteX3" fmla="*/ 0 w 9144000"/>
              <a:gd name="connsiteY3" fmla="*/ 1796465 h 2050713"/>
              <a:gd name="connsiteX4" fmla="*/ 0 w 9144000"/>
              <a:gd name="connsiteY4" fmla="*/ 510557 h 2050713"/>
              <a:gd name="connsiteX0" fmla="*/ 0 w 9144000"/>
              <a:gd name="connsiteY0" fmla="*/ 510557 h 2231466"/>
              <a:gd name="connsiteX1" fmla="*/ 9144000 w 9144000"/>
              <a:gd name="connsiteY1" fmla="*/ 296195 h 2231466"/>
              <a:gd name="connsiteX2" fmla="*/ 9144000 w 9144000"/>
              <a:gd name="connsiteY2" fmla="*/ 1796465 h 2231466"/>
              <a:gd name="connsiteX3" fmla="*/ 0 w 9144000"/>
              <a:gd name="connsiteY3" fmla="*/ 1796465 h 2231466"/>
              <a:gd name="connsiteX4" fmla="*/ 0 w 9144000"/>
              <a:gd name="connsiteY4" fmla="*/ 510557 h 2231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231466">
                <a:moveTo>
                  <a:pt x="0" y="510557"/>
                </a:moveTo>
                <a:cubicBezTo>
                  <a:pt x="3707571" y="2231466"/>
                  <a:pt x="5567010" y="0"/>
                  <a:pt x="9144000" y="296195"/>
                </a:cubicBezTo>
                <a:lnTo>
                  <a:pt x="9144000" y="1796465"/>
                </a:lnTo>
                <a:lnTo>
                  <a:pt x="0" y="1796465"/>
                </a:lnTo>
                <a:lnTo>
                  <a:pt x="0" y="510557"/>
                </a:lnTo>
                <a:close/>
              </a:path>
            </a:pathLst>
          </a:custGeom>
          <a:solidFill>
            <a:schemeClr val="accent1">
              <a:lumMod val="7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9" name="자유형 18"/>
          <p:cNvSpPr/>
          <p:nvPr userDrawn="1"/>
        </p:nvSpPr>
        <p:spPr>
          <a:xfrm flipH="1" flipV="1">
            <a:off x="0" y="-95251"/>
            <a:ext cx="9144000" cy="1962883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969831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lnTo>
                  <a:pt x="9144000" y="3770980"/>
                </a:lnTo>
                <a:lnTo>
                  <a:pt x="0" y="3770980"/>
                </a:lnTo>
                <a:lnTo>
                  <a:pt x="0" y="1627864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scene3d>
            <a:camera prst="orthographicFront"/>
            <a:lightRig rig="balanced" dir="t">
              <a:rot lat="0" lon="0" rev="7200000"/>
            </a:lightRig>
          </a:scene3d>
          <a:sp3d>
            <a:bevelT w="38100" h="317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0" name="자유형 19"/>
          <p:cNvSpPr/>
          <p:nvPr userDrawn="1"/>
        </p:nvSpPr>
        <p:spPr>
          <a:xfrm flipH="1" flipV="1">
            <a:off x="0" y="-328620"/>
            <a:ext cx="9144000" cy="2153409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3770980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217249 h 3969831"/>
              <a:gd name="connsiteX3" fmla="*/ 0 w 9144000"/>
              <a:gd name="connsiteY3" fmla="*/ 1627864 h 3969831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386837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cubicBezTo>
                  <a:pt x="6105945" y="382568"/>
                  <a:pt x="3942142" y="4386837"/>
                  <a:pt x="0" y="2217249"/>
                </a:cubicBez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chemeClr val="tx2">
                  <a:lumMod val="50000"/>
                </a:schemeClr>
              </a:gs>
              <a:gs pos="46000">
                <a:schemeClr val="accent1">
                  <a:lumMod val="75000"/>
                  <a:alpha val="68000"/>
                </a:schemeClr>
              </a:gs>
              <a:gs pos="100000">
                <a:srgbClr val="005CBF">
                  <a:alpha val="0"/>
                </a:srgb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4107" name="그림 11" descr="4.png"/>
          <p:cNvPicPr>
            <a:picLocks noChangeAspect="1"/>
          </p:cNvPicPr>
          <p:nvPr userDrawn="1"/>
        </p:nvPicPr>
        <p:blipFill>
          <a:blip r:embed="rId5" cstate="print">
            <a:lum contrast="8000"/>
          </a:blip>
          <a:srcRect/>
          <a:stretch>
            <a:fillRect/>
          </a:stretch>
        </p:blipFill>
        <p:spPr bwMode="auto">
          <a:xfrm>
            <a:off x="7272338" y="280988"/>
            <a:ext cx="1603375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그림 26" descr="1.jpg"/>
          <p:cNvPicPr>
            <a:picLocks noChangeAspect="1"/>
          </p:cNvPicPr>
          <p:nvPr userDrawn="1"/>
        </p:nvPicPr>
        <p:blipFill>
          <a:blip r:embed="rId4" cstate="print">
            <a:lum bright="-4000"/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그림 19" descr="라인.png"/>
          <p:cNvPicPr>
            <a:picLocks noChangeAspect="1"/>
          </p:cNvPicPr>
          <p:nvPr userDrawn="1"/>
        </p:nvPicPr>
        <p:blipFill>
          <a:blip r:embed="rId5" cstate="print">
            <a:lum bright="20000"/>
            <a:grayscl/>
          </a:blip>
          <a:srcRect l="2814" b="12790"/>
          <a:stretch>
            <a:fillRect/>
          </a:stretch>
        </p:blipFill>
        <p:spPr bwMode="auto">
          <a:xfrm>
            <a:off x="0" y="2946400"/>
            <a:ext cx="91440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자유형 41"/>
          <p:cNvSpPr/>
          <p:nvPr/>
        </p:nvSpPr>
        <p:spPr>
          <a:xfrm>
            <a:off x="0" y="4857750"/>
            <a:ext cx="9144000" cy="2205038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714380 h 2684467"/>
              <a:gd name="connsiteX1" fmla="*/ 9144000 w 9144000"/>
              <a:gd name="connsiteY1" fmla="*/ 0 h 2684467"/>
              <a:gd name="connsiteX2" fmla="*/ 9144000 w 9144000"/>
              <a:gd name="connsiteY2" fmla="*/ 2000288 h 2684467"/>
              <a:gd name="connsiteX3" fmla="*/ 0 w 9144000"/>
              <a:gd name="connsiteY3" fmla="*/ 2000288 h 2684467"/>
              <a:gd name="connsiteX4" fmla="*/ 0 w 9144000"/>
              <a:gd name="connsiteY4" fmla="*/ 714380 h 268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684467">
                <a:moveTo>
                  <a:pt x="0" y="714380"/>
                </a:moveTo>
                <a:cubicBezTo>
                  <a:pt x="3965742" y="2684467"/>
                  <a:pt x="6096000" y="238127"/>
                  <a:pt x="9144000" y="0"/>
                </a:cubicBezTo>
                <a:lnTo>
                  <a:pt x="9144000" y="2000288"/>
                </a:lnTo>
                <a:lnTo>
                  <a:pt x="0" y="2000288"/>
                </a:lnTo>
                <a:lnTo>
                  <a:pt x="0" y="714380"/>
                </a:lnTo>
                <a:close/>
              </a:path>
            </a:pathLst>
          </a:cu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43" name="자유형 42"/>
          <p:cNvSpPr/>
          <p:nvPr/>
        </p:nvSpPr>
        <p:spPr>
          <a:xfrm>
            <a:off x="0" y="5176838"/>
            <a:ext cx="9144000" cy="1833562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214362 h 1754518"/>
              <a:gd name="connsiteX1" fmla="*/ 9144000 w 9144000"/>
              <a:gd name="connsiteY1" fmla="*/ 0 h 1754518"/>
              <a:gd name="connsiteX2" fmla="*/ 9144000 w 9144000"/>
              <a:gd name="connsiteY2" fmla="*/ 1500270 h 1754518"/>
              <a:gd name="connsiteX3" fmla="*/ 0 w 9144000"/>
              <a:gd name="connsiteY3" fmla="*/ 1500270 h 1754518"/>
              <a:gd name="connsiteX4" fmla="*/ 0 w 9144000"/>
              <a:gd name="connsiteY4" fmla="*/ 214362 h 1754518"/>
              <a:gd name="connsiteX0" fmla="*/ 0 w 9144000"/>
              <a:gd name="connsiteY0" fmla="*/ 326470 h 1866626"/>
              <a:gd name="connsiteX1" fmla="*/ 9144000 w 9144000"/>
              <a:gd name="connsiteY1" fmla="*/ 112108 h 1866626"/>
              <a:gd name="connsiteX2" fmla="*/ 9144000 w 9144000"/>
              <a:gd name="connsiteY2" fmla="*/ 1612378 h 1866626"/>
              <a:gd name="connsiteX3" fmla="*/ 0 w 9144000"/>
              <a:gd name="connsiteY3" fmla="*/ 1612378 h 1866626"/>
              <a:gd name="connsiteX4" fmla="*/ 0 w 9144000"/>
              <a:gd name="connsiteY4" fmla="*/ 326470 h 1866626"/>
              <a:gd name="connsiteX0" fmla="*/ 0 w 9144000"/>
              <a:gd name="connsiteY0" fmla="*/ 510557 h 2050713"/>
              <a:gd name="connsiteX1" fmla="*/ 9144000 w 9144000"/>
              <a:gd name="connsiteY1" fmla="*/ 296195 h 2050713"/>
              <a:gd name="connsiteX2" fmla="*/ 9144000 w 9144000"/>
              <a:gd name="connsiteY2" fmla="*/ 1796465 h 2050713"/>
              <a:gd name="connsiteX3" fmla="*/ 0 w 9144000"/>
              <a:gd name="connsiteY3" fmla="*/ 1796465 h 2050713"/>
              <a:gd name="connsiteX4" fmla="*/ 0 w 9144000"/>
              <a:gd name="connsiteY4" fmla="*/ 510557 h 2050713"/>
              <a:gd name="connsiteX0" fmla="*/ 0 w 9144000"/>
              <a:gd name="connsiteY0" fmla="*/ 510557 h 2231466"/>
              <a:gd name="connsiteX1" fmla="*/ 9144000 w 9144000"/>
              <a:gd name="connsiteY1" fmla="*/ 296195 h 2231466"/>
              <a:gd name="connsiteX2" fmla="*/ 9144000 w 9144000"/>
              <a:gd name="connsiteY2" fmla="*/ 1796465 h 2231466"/>
              <a:gd name="connsiteX3" fmla="*/ 0 w 9144000"/>
              <a:gd name="connsiteY3" fmla="*/ 1796465 h 2231466"/>
              <a:gd name="connsiteX4" fmla="*/ 0 w 9144000"/>
              <a:gd name="connsiteY4" fmla="*/ 510557 h 2231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231466">
                <a:moveTo>
                  <a:pt x="0" y="510557"/>
                </a:moveTo>
                <a:cubicBezTo>
                  <a:pt x="3707571" y="2231466"/>
                  <a:pt x="5567010" y="0"/>
                  <a:pt x="9144000" y="296195"/>
                </a:cubicBezTo>
                <a:lnTo>
                  <a:pt x="9144000" y="1796465"/>
                </a:lnTo>
                <a:lnTo>
                  <a:pt x="0" y="1796465"/>
                </a:lnTo>
                <a:lnTo>
                  <a:pt x="0" y="510557"/>
                </a:lnTo>
                <a:close/>
              </a:path>
            </a:pathLst>
          </a:custGeom>
          <a:solidFill>
            <a:srgbClr val="00206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44" name="자유형 43"/>
          <p:cNvSpPr/>
          <p:nvPr/>
        </p:nvSpPr>
        <p:spPr>
          <a:xfrm>
            <a:off x="0" y="5001281"/>
            <a:ext cx="9144000" cy="1951969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969831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lnTo>
                  <a:pt x="9144000" y="3770980"/>
                </a:lnTo>
                <a:lnTo>
                  <a:pt x="0" y="3770980"/>
                </a:ln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chemeClr val="tx2">
                  <a:lumMod val="50000"/>
                </a:schemeClr>
              </a:gs>
              <a:gs pos="48000">
                <a:schemeClr val="accent1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47" name="자유형 46"/>
          <p:cNvSpPr/>
          <p:nvPr/>
        </p:nvSpPr>
        <p:spPr>
          <a:xfrm flipH="1" flipV="1">
            <a:off x="0" y="-193675"/>
            <a:ext cx="9144000" cy="2205038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714380 h 2684467"/>
              <a:gd name="connsiteX1" fmla="*/ 9144000 w 9144000"/>
              <a:gd name="connsiteY1" fmla="*/ 0 h 2684467"/>
              <a:gd name="connsiteX2" fmla="*/ 9144000 w 9144000"/>
              <a:gd name="connsiteY2" fmla="*/ 2000288 h 2684467"/>
              <a:gd name="connsiteX3" fmla="*/ 0 w 9144000"/>
              <a:gd name="connsiteY3" fmla="*/ 2000288 h 2684467"/>
              <a:gd name="connsiteX4" fmla="*/ 0 w 9144000"/>
              <a:gd name="connsiteY4" fmla="*/ 714380 h 268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684467">
                <a:moveTo>
                  <a:pt x="0" y="714380"/>
                </a:moveTo>
                <a:cubicBezTo>
                  <a:pt x="3965742" y="2684467"/>
                  <a:pt x="6096000" y="238127"/>
                  <a:pt x="9144000" y="0"/>
                </a:cubicBezTo>
                <a:lnTo>
                  <a:pt x="9144000" y="2000288"/>
                </a:lnTo>
                <a:lnTo>
                  <a:pt x="0" y="2000288"/>
                </a:lnTo>
                <a:lnTo>
                  <a:pt x="0" y="714380"/>
                </a:lnTo>
                <a:close/>
              </a:path>
            </a:pathLst>
          </a:cu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48" name="자유형 47"/>
          <p:cNvSpPr/>
          <p:nvPr/>
        </p:nvSpPr>
        <p:spPr>
          <a:xfrm flipH="1" flipV="1">
            <a:off x="0" y="-141288"/>
            <a:ext cx="9144000" cy="1833563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214362 h 1754518"/>
              <a:gd name="connsiteX1" fmla="*/ 9144000 w 9144000"/>
              <a:gd name="connsiteY1" fmla="*/ 0 h 1754518"/>
              <a:gd name="connsiteX2" fmla="*/ 9144000 w 9144000"/>
              <a:gd name="connsiteY2" fmla="*/ 1500270 h 1754518"/>
              <a:gd name="connsiteX3" fmla="*/ 0 w 9144000"/>
              <a:gd name="connsiteY3" fmla="*/ 1500270 h 1754518"/>
              <a:gd name="connsiteX4" fmla="*/ 0 w 9144000"/>
              <a:gd name="connsiteY4" fmla="*/ 214362 h 1754518"/>
              <a:gd name="connsiteX0" fmla="*/ 0 w 9144000"/>
              <a:gd name="connsiteY0" fmla="*/ 326470 h 1866626"/>
              <a:gd name="connsiteX1" fmla="*/ 9144000 w 9144000"/>
              <a:gd name="connsiteY1" fmla="*/ 112108 h 1866626"/>
              <a:gd name="connsiteX2" fmla="*/ 9144000 w 9144000"/>
              <a:gd name="connsiteY2" fmla="*/ 1612378 h 1866626"/>
              <a:gd name="connsiteX3" fmla="*/ 0 w 9144000"/>
              <a:gd name="connsiteY3" fmla="*/ 1612378 h 1866626"/>
              <a:gd name="connsiteX4" fmla="*/ 0 w 9144000"/>
              <a:gd name="connsiteY4" fmla="*/ 326470 h 1866626"/>
              <a:gd name="connsiteX0" fmla="*/ 0 w 9144000"/>
              <a:gd name="connsiteY0" fmla="*/ 510557 h 2050713"/>
              <a:gd name="connsiteX1" fmla="*/ 9144000 w 9144000"/>
              <a:gd name="connsiteY1" fmla="*/ 296195 h 2050713"/>
              <a:gd name="connsiteX2" fmla="*/ 9144000 w 9144000"/>
              <a:gd name="connsiteY2" fmla="*/ 1796465 h 2050713"/>
              <a:gd name="connsiteX3" fmla="*/ 0 w 9144000"/>
              <a:gd name="connsiteY3" fmla="*/ 1796465 h 2050713"/>
              <a:gd name="connsiteX4" fmla="*/ 0 w 9144000"/>
              <a:gd name="connsiteY4" fmla="*/ 510557 h 2050713"/>
              <a:gd name="connsiteX0" fmla="*/ 0 w 9144000"/>
              <a:gd name="connsiteY0" fmla="*/ 510557 h 2231466"/>
              <a:gd name="connsiteX1" fmla="*/ 9144000 w 9144000"/>
              <a:gd name="connsiteY1" fmla="*/ 296195 h 2231466"/>
              <a:gd name="connsiteX2" fmla="*/ 9144000 w 9144000"/>
              <a:gd name="connsiteY2" fmla="*/ 1796465 h 2231466"/>
              <a:gd name="connsiteX3" fmla="*/ 0 w 9144000"/>
              <a:gd name="connsiteY3" fmla="*/ 1796465 h 2231466"/>
              <a:gd name="connsiteX4" fmla="*/ 0 w 9144000"/>
              <a:gd name="connsiteY4" fmla="*/ 510557 h 2231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231466">
                <a:moveTo>
                  <a:pt x="0" y="510557"/>
                </a:moveTo>
                <a:cubicBezTo>
                  <a:pt x="3707571" y="2231466"/>
                  <a:pt x="5567010" y="0"/>
                  <a:pt x="9144000" y="296195"/>
                </a:cubicBezTo>
                <a:lnTo>
                  <a:pt x="9144000" y="1796465"/>
                </a:lnTo>
                <a:lnTo>
                  <a:pt x="0" y="1796465"/>
                </a:lnTo>
                <a:lnTo>
                  <a:pt x="0" y="510557"/>
                </a:lnTo>
                <a:close/>
              </a:path>
            </a:pathLst>
          </a:custGeom>
          <a:solidFill>
            <a:srgbClr val="00206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49" name="자유형 48"/>
          <p:cNvSpPr/>
          <p:nvPr/>
        </p:nvSpPr>
        <p:spPr>
          <a:xfrm flipH="1" flipV="1">
            <a:off x="0" y="-95251"/>
            <a:ext cx="9144000" cy="1962883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969831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lnTo>
                  <a:pt x="9144000" y="3770980"/>
                </a:lnTo>
                <a:lnTo>
                  <a:pt x="0" y="3770980"/>
                </a:ln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chemeClr val="tx2">
                  <a:lumMod val="50000"/>
                </a:schemeClr>
              </a:gs>
              <a:gs pos="48000">
                <a:schemeClr val="accent1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50" name="자유형 49"/>
          <p:cNvSpPr/>
          <p:nvPr/>
        </p:nvSpPr>
        <p:spPr>
          <a:xfrm flipH="1" flipV="1">
            <a:off x="0" y="-328620"/>
            <a:ext cx="9144000" cy="2153409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3770980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217249 h 3969831"/>
              <a:gd name="connsiteX3" fmla="*/ 0 w 9144000"/>
              <a:gd name="connsiteY3" fmla="*/ 1627864 h 3969831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386837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cubicBezTo>
                  <a:pt x="6105945" y="382568"/>
                  <a:pt x="3942142" y="4386837"/>
                  <a:pt x="0" y="2217249"/>
                </a:cubicBez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7001">
                <a:srgbClr val="E6E6E6">
                  <a:alpha val="8000"/>
                </a:srgbClr>
              </a:gs>
              <a:gs pos="20000">
                <a:srgbClr val="7D8496"/>
              </a:gs>
              <a:gs pos="47000">
                <a:srgbClr val="E6E6E6"/>
              </a:gs>
              <a:gs pos="85001">
                <a:srgbClr val="7D8496">
                  <a:alpha val="34000"/>
                </a:srgbClr>
              </a:gs>
              <a:gs pos="100000">
                <a:srgbClr val="E6E6E6">
                  <a:alpha val="0"/>
                </a:srgb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3810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5137" name="그림 29" descr="1.pn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7463" y="4098925"/>
            <a:ext cx="2681287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그림 35" descr="3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2350" y="3409950"/>
            <a:ext cx="4524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그림 37" descr="5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2713" y="4584700"/>
            <a:ext cx="487362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그림 38" descr="6.png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97163" y="3602038"/>
            <a:ext cx="930275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그림 39" descr="7.png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20888" y="3433763"/>
            <a:ext cx="566737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그림 50" descr="9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4762500" y="3455988"/>
            <a:ext cx="2360613" cy="2236787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143" name="그림 36" descr="4.png"/>
          <p:cNvPicPr>
            <a:picLocks noChangeAspect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75513" y="349250"/>
            <a:ext cx="1557337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자유형 20"/>
          <p:cNvSpPr/>
          <p:nvPr userDrawn="1"/>
        </p:nvSpPr>
        <p:spPr>
          <a:xfrm>
            <a:off x="4779" y="5037972"/>
            <a:ext cx="9144000" cy="2153409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3770980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217249 h 3969831"/>
              <a:gd name="connsiteX3" fmla="*/ 0 w 9144000"/>
              <a:gd name="connsiteY3" fmla="*/ 1627864 h 3969831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386837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cubicBezTo>
                  <a:pt x="6105945" y="382568"/>
                  <a:pt x="3942142" y="4386837"/>
                  <a:pt x="0" y="2217249"/>
                </a:cubicBez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7001">
                <a:srgbClr val="E6E6E6">
                  <a:alpha val="8000"/>
                </a:srgbClr>
              </a:gs>
              <a:gs pos="20000">
                <a:srgbClr val="7D8496"/>
              </a:gs>
              <a:gs pos="47000">
                <a:srgbClr val="E6E6E6"/>
              </a:gs>
              <a:gs pos="85001">
                <a:srgbClr val="7D8496">
                  <a:alpha val="34000"/>
                </a:srgbClr>
              </a:gs>
              <a:gs pos="100000">
                <a:srgbClr val="E6E6E6">
                  <a:alpha val="0"/>
                </a:srgb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3810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84138" y="53975"/>
            <a:ext cx="14874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u="sng" dirty="0">
                <a:solidFill>
                  <a:schemeClr val="accent5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PNG FILE</a:t>
            </a:r>
            <a:endParaRPr kumimoji="0" lang="ko-KR" altLang="en-US" sz="2000" u="sng" dirty="0">
              <a:solidFill>
                <a:schemeClr val="accent5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541BE-B7F2-4619-AB47-5F331889C650}" type="datetimeFigureOut">
              <a:rPr lang="ko-KR" altLang="en-US" smtClean="0"/>
              <a:pPr/>
              <a:t>2012-10-08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76BE6-3159-40B2-B086-F75590EB979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그림 15" descr="1.jpg"/>
          <p:cNvPicPr>
            <a:picLocks noChangeAspect="1"/>
          </p:cNvPicPr>
          <p:nvPr userDrawn="1"/>
        </p:nvPicPr>
        <p:blipFill>
          <a:blip r:embed="rId34" cstate="print">
            <a:lum bright="-4000"/>
          </a:blip>
          <a:srcRect/>
          <a:stretch>
            <a:fillRect/>
          </a:stretch>
        </p:blipFill>
        <p:spPr bwMode="auto">
          <a:xfrm>
            <a:off x="0" y="642938"/>
            <a:ext cx="9144000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그림 7" descr="1.jpg"/>
          <p:cNvPicPr>
            <a:picLocks noChangeAspect="1"/>
          </p:cNvPicPr>
          <p:nvPr userDrawn="1"/>
        </p:nvPicPr>
        <p:blipFill>
          <a:blip r:embed="rId3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자유형 8"/>
          <p:cNvSpPr/>
          <p:nvPr userDrawn="1"/>
        </p:nvSpPr>
        <p:spPr>
          <a:xfrm flipH="1" flipV="1">
            <a:off x="0" y="-193675"/>
            <a:ext cx="9144000" cy="2205038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714380 h 2684467"/>
              <a:gd name="connsiteX1" fmla="*/ 9144000 w 9144000"/>
              <a:gd name="connsiteY1" fmla="*/ 0 h 2684467"/>
              <a:gd name="connsiteX2" fmla="*/ 9144000 w 9144000"/>
              <a:gd name="connsiteY2" fmla="*/ 2000288 h 2684467"/>
              <a:gd name="connsiteX3" fmla="*/ 0 w 9144000"/>
              <a:gd name="connsiteY3" fmla="*/ 2000288 h 2684467"/>
              <a:gd name="connsiteX4" fmla="*/ 0 w 9144000"/>
              <a:gd name="connsiteY4" fmla="*/ 714380 h 2684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684467">
                <a:moveTo>
                  <a:pt x="0" y="714380"/>
                </a:moveTo>
                <a:cubicBezTo>
                  <a:pt x="3965742" y="2684467"/>
                  <a:pt x="6096000" y="238127"/>
                  <a:pt x="9144000" y="0"/>
                </a:cubicBezTo>
                <a:lnTo>
                  <a:pt x="9144000" y="2000288"/>
                </a:lnTo>
                <a:lnTo>
                  <a:pt x="0" y="2000288"/>
                </a:lnTo>
                <a:lnTo>
                  <a:pt x="0" y="714380"/>
                </a:lnTo>
                <a:close/>
              </a:path>
            </a:pathLst>
          </a:cu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0" name="자유형 9"/>
          <p:cNvSpPr/>
          <p:nvPr userDrawn="1"/>
        </p:nvSpPr>
        <p:spPr>
          <a:xfrm flipH="1" flipV="1">
            <a:off x="0" y="-141288"/>
            <a:ext cx="9144000" cy="1833563"/>
          </a:xfrm>
          <a:custGeom>
            <a:avLst/>
            <a:gdLst>
              <a:gd name="connsiteX0" fmla="*/ 0 w 9144000"/>
              <a:gd name="connsiteY0" fmla="*/ 0 h 1500198"/>
              <a:gd name="connsiteX1" fmla="*/ 9144000 w 9144000"/>
              <a:gd name="connsiteY1" fmla="*/ 0 h 1500198"/>
              <a:gd name="connsiteX2" fmla="*/ 9144000 w 9144000"/>
              <a:gd name="connsiteY2" fmla="*/ 1500198 h 1500198"/>
              <a:gd name="connsiteX3" fmla="*/ 0 w 9144000"/>
              <a:gd name="connsiteY3" fmla="*/ 1500198 h 1500198"/>
              <a:gd name="connsiteX4" fmla="*/ 0 w 9144000"/>
              <a:gd name="connsiteY4" fmla="*/ 0 h 1500198"/>
              <a:gd name="connsiteX0" fmla="*/ 0 w 9144000"/>
              <a:gd name="connsiteY0" fmla="*/ 50009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500090 h 2000288"/>
              <a:gd name="connsiteX0" fmla="*/ 0 w 9144000"/>
              <a:gd name="connsiteY0" fmla="*/ 714380 h 2000288"/>
              <a:gd name="connsiteX1" fmla="*/ 9144000 w 9144000"/>
              <a:gd name="connsiteY1" fmla="*/ 0 h 2000288"/>
              <a:gd name="connsiteX2" fmla="*/ 9144000 w 9144000"/>
              <a:gd name="connsiteY2" fmla="*/ 2000288 h 2000288"/>
              <a:gd name="connsiteX3" fmla="*/ 0 w 9144000"/>
              <a:gd name="connsiteY3" fmla="*/ 2000288 h 2000288"/>
              <a:gd name="connsiteX4" fmla="*/ 0 w 9144000"/>
              <a:gd name="connsiteY4" fmla="*/ 714380 h 2000288"/>
              <a:gd name="connsiteX0" fmla="*/ 0 w 9144000"/>
              <a:gd name="connsiteY0" fmla="*/ 714380 h 2212006"/>
              <a:gd name="connsiteX1" fmla="*/ 9144000 w 9144000"/>
              <a:gd name="connsiteY1" fmla="*/ 0 h 2212006"/>
              <a:gd name="connsiteX2" fmla="*/ 9144000 w 9144000"/>
              <a:gd name="connsiteY2" fmla="*/ 2000288 h 2212006"/>
              <a:gd name="connsiteX3" fmla="*/ 0 w 9144000"/>
              <a:gd name="connsiteY3" fmla="*/ 2000288 h 2212006"/>
              <a:gd name="connsiteX4" fmla="*/ 0 w 9144000"/>
              <a:gd name="connsiteY4" fmla="*/ 714380 h 2212006"/>
              <a:gd name="connsiteX0" fmla="*/ 0 w 9144000"/>
              <a:gd name="connsiteY0" fmla="*/ 714380 h 2254536"/>
              <a:gd name="connsiteX1" fmla="*/ 9144000 w 9144000"/>
              <a:gd name="connsiteY1" fmla="*/ 0 h 2254536"/>
              <a:gd name="connsiteX2" fmla="*/ 9144000 w 9144000"/>
              <a:gd name="connsiteY2" fmla="*/ 2000288 h 2254536"/>
              <a:gd name="connsiteX3" fmla="*/ 0 w 9144000"/>
              <a:gd name="connsiteY3" fmla="*/ 2000288 h 2254536"/>
              <a:gd name="connsiteX4" fmla="*/ 0 w 9144000"/>
              <a:gd name="connsiteY4" fmla="*/ 714380 h 2254536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428652 h 1968808"/>
              <a:gd name="connsiteX1" fmla="*/ 9144000 w 9144000"/>
              <a:gd name="connsiteY1" fmla="*/ 0 h 1968808"/>
              <a:gd name="connsiteX2" fmla="*/ 9144000 w 9144000"/>
              <a:gd name="connsiteY2" fmla="*/ 1714560 h 1968808"/>
              <a:gd name="connsiteX3" fmla="*/ 0 w 9144000"/>
              <a:gd name="connsiteY3" fmla="*/ 1714560 h 1968808"/>
              <a:gd name="connsiteX4" fmla="*/ 0 w 9144000"/>
              <a:gd name="connsiteY4" fmla="*/ 428652 h 1968808"/>
              <a:gd name="connsiteX0" fmla="*/ 0 w 9144000"/>
              <a:gd name="connsiteY0" fmla="*/ 214362 h 1754518"/>
              <a:gd name="connsiteX1" fmla="*/ 9144000 w 9144000"/>
              <a:gd name="connsiteY1" fmla="*/ 0 h 1754518"/>
              <a:gd name="connsiteX2" fmla="*/ 9144000 w 9144000"/>
              <a:gd name="connsiteY2" fmla="*/ 1500270 h 1754518"/>
              <a:gd name="connsiteX3" fmla="*/ 0 w 9144000"/>
              <a:gd name="connsiteY3" fmla="*/ 1500270 h 1754518"/>
              <a:gd name="connsiteX4" fmla="*/ 0 w 9144000"/>
              <a:gd name="connsiteY4" fmla="*/ 214362 h 1754518"/>
              <a:gd name="connsiteX0" fmla="*/ 0 w 9144000"/>
              <a:gd name="connsiteY0" fmla="*/ 326470 h 1866626"/>
              <a:gd name="connsiteX1" fmla="*/ 9144000 w 9144000"/>
              <a:gd name="connsiteY1" fmla="*/ 112108 h 1866626"/>
              <a:gd name="connsiteX2" fmla="*/ 9144000 w 9144000"/>
              <a:gd name="connsiteY2" fmla="*/ 1612378 h 1866626"/>
              <a:gd name="connsiteX3" fmla="*/ 0 w 9144000"/>
              <a:gd name="connsiteY3" fmla="*/ 1612378 h 1866626"/>
              <a:gd name="connsiteX4" fmla="*/ 0 w 9144000"/>
              <a:gd name="connsiteY4" fmla="*/ 326470 h 1866626"/>
              <a:gd name="connsiteX0" fmla="*/ 0 w 9144000"/>
              <a:gd name="connsiteY0" fmla="*/ 510557 h 2050713"/>
              <a:gd name="connsiteX1" fmla="*/ 9144000 w 9144000"/>
              <a:gd name="connsiteY1" fmla="*/ 296195 h 2050713"/>
              <a:gd name="connsiteX2" fmla="*/ 9144000 w 9144000"/>
              <a:gd name="connsiteY2" fmla="*/ 1796465 h 2050713"/>
              <a:gd name="connsiteX3" fmla="*/ 0 w 9144000"/>
              <a:gd name="connsiteY3" fmla="*/ 1796465 h 2050713"/>
              <a:gd name="connsiteX4" fmla="*/ 0 w 9144000"/>
              <a:gd name="connsiteY4" fmla="*/ 510557 h 2050713"/>
              <a:gd name="connsiteX0" fmla="*/ 0 w 9144000"/>
              <a:gd name="connsiteY0" fmla="*/ 510557 h 2231466"/>
              <a:gd name="connsiteX1" fmla="*/ 9144000 w 9144000"/>
              <a:gd name="connsiteY1" fmla="*/ 296195 h 2231466"/>
              <a:gd name="connsiteX2" fmla="*/ 9144000 w 9144000"/>
              <a:gd name="connsiteY2" fmla="*/ 1796465 h 2231466"/>
              <a:gd name="connsiteX3" fmla="*/ 0 w 9144000"/>
              <a:gd name="connsiteY3" fmla="*/ 1796465 h 2231466"/>
              <a:gd name="connsiteX4" fmla="*/ 0 w 9144000"/>
              <a:gd name="connsiteY4" fmla="*/ 510557 h 2231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231466">
                <a:moveTo>
                  <a:pt x="0" y="510557"/>
                </a:moveTo>
                <a:cubicBezTo>
                  <a:pt x="3707571" y="2231466"/>
                  <a:pt x="5567010" y="0"/>
                  <a:pt x="9144000" y="296195"/>
                </a:cubicBezTo>
                <a:lnTo>
                  <a:pt x="9144000" y="1796465"/>
                </a:lnTo>
                <a:lnTo>
                  <a:pt x="0" y="1796465"/>
                </a:lnTo>
                <a:lnTo>
                  <a:pt x="0" y="510557"/>
                </a:lnTo>
                <a:close/>
              </a:path>
            </a:pathLst>
          </a:custGeom>
          <a:solidFill>
            <a:srgbClr val="00206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1" name="자유형 10"/>
          <p:cNvSpPr/>
          <p:nvPr userDrawn="1"/>
        </p:nvSpPr>
        <p:spPr>
          <a:xfrm flipH="1" flipV="1">
            <a:off x="0" y="-104775"/>
            <a:ext cx="9144000" cy="1972408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969831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lnTo>
                  <a:pt x="9144000" y="3770980"/>
                </a:lnTo>
                <a:lnTo>
                  <a:pt x="0" y="3770980"/>
                </a:ln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chemeClr val="tx2">
                  <a:lumMod val="50000"/>
                </a:schemeClr>
              </a:gs>
              <a:gs pos="48000">
                <a:schemeClr val="accent1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254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2" name="자유형 11"/>
          <p:cNvSpPr/>
          <p:nvPr userDrawn="1"/>
        </p:nvSpPr>
        <p:spPr>
          <a:xfrm flipH="1" flipV="1">
            <a:off x="0" y="-328620"/>
            <a:ext cx="9144000" cy="2153409"/>
          </a:xfrm>
          <a:custGeom>
            <a:avLst/>
            <a:gdLst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0 h 2143116"/>
              <a:gd name="connsiteX1" fmla="*/ 9144000 w 9144000"/>
              <a:gd name="connsiteY1" fmla="*/ 0 h 2143116"/>
              <a:gd name="connsiteX2" fmla="*/ 9144000 w 9144000"/>
              <a:gd name="connsiteY2" fmla="*/ 2143116 h 2143116"/>
              <a:gd name="connsiteX3" fmla="*/ 0 w 9144000"/>
              <a:gd name="connsiteY3" fmla="*/ 2143116 h 2143116"/>
              <a:gd name="connsiteX4" fmla="*/ 0 w 9144000"/>
              <a:gd name="connsiteY4" fmla="*/ 0 h 2143116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844633 h 2987749"/>
              <a:gd name="connsiteX1" fmla="*/ 9144000 w 9144000"/>
              <a:gd name="connsiteY1" fmla="*/ 844633 h 2987749"/>
              <a:gd name="connsiteX2" fmla="*/ 9144000 w 9144000"/>
              <a:gd name="connsiteY2" fmla="*/ 2987749 h 2987749"/>
              <a:gd name="connsiteX3" fmla="*/ 0 w 9144000"/>
              <a:gd name="connsiteY3" fmla="*/ 2987749 h 2987749"/>
              <a:gd name="connsiteX4" fmla="*/ 0 w 9144000"/>
              <a:gd name="connsiteY4" fmla="*/ 844633 h 2987749"/>
              <a:gd name="connsiteX0" fmla="*/ 0 w 9144000"/>
              <a:gd name="connsiteY0" fmla="*/ 1627864 h 3770980"/>
              <a:gd name="connsiteX1" fmla="*/ 9144000 w 9144000"/>
              <a:gd name="connsiteY1" fmla="*/ 1627864 h 3770980"/>
              <a:gd name="connsiteX2" fmla="*/ 9144000 w 9144000"/>
              <a:gd name="connsiteY2" fmla="*/ 3770980 h 3770980"/>
              <a:gd name="connsiteX3" fmla="*/ 0 w 9144000"/>
              <a:gd name="connsiteY3" fmla="*/ 3770980 h 3770980"/>
              <a:gd name="connsiteX4" fmla="*/ 0 w 9144000"/>
              <a:gd name="connsiteY4" fmla="*/ 1627864 h 3770980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9144000 w 9144000"/>
              <a:gd name="connsiteY2" fmla="*/ 3770980 h 3969831"/>
              <a:gd name="connsiteX3" fmla="*/ 0 w 9144000"/>
              <a:gd name="connsiteY3" fmla="*/ 3770980 h 3969831"/>
              <a:gd name="connsiteX4" fmla="*/ 0 w 9144000"/>
              <a:gd name="connsiteY4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3770980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456312 h 3969831"/>
              <a:gd name="connsiteX3" fmla="*/ 0 w 9144000"/>
              <a:gd name="connsiteY3" fmla="*/ 1627864 h 3969831"/>
              <a:gd name="connsiteX0" fmla="*/ 0 w 9144000"/>
              <a:gd name="connsiteY0" fmla="*/ 1627864 h 3969831"/>
              <a:gd name="connsiteX1" fmla="*/ 9144000 w 9144000"/>
              <a:gd name="connsiteY1" fmla="*/ 1627864 h 3969831"/>
              <a:gd name="connsiteX2" fmla="*/ 0 w 9144000"/>
              <a:gd name="connsiteY2" fmla="*/ 2217249 h 3969831"/>
              <a:gd name="connsiteX3" fmla="*/ 0 w 9144000"/>
              <a:gd name="connsiteY3" fmla="*/ 1627864 h 3969831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  <a:gd name="connsiteX0" fmla="*/ 0 w 9144000"/>
              <a:gd name="connsiteY0" fmla="*/ 1627864 h 4386837"/>
              <a:gd name="connsiteX1" fmla="*/ 9144000 w 9144000"/>
              <a:gd name="connsiteY1" fmla="*/ 1627864 h 4386837"/>
              <a:gd name="connsiteX2" fmla="*/ 0 w 9144000"/>
              <a:gd name="connsiteY2" fmla="*/ 2217249 h 4386837"/>
              <a:gd name="connsiteX3" fmla="*/ 0 w 9144000"/>
              <a:gd name="connsiteY3" fmla="*/ 1627864 h 4386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386837">
                <a:moveTo>
                  <a:pt x="0" y="1627864"/>
                </a:moveTo>
                <a:cubicBezTo>
                  <a:pt x="4708038" y="3969831"/>
                  <a:pt x="5971719" y="0"/>
                  <a:pt x="9144000" y="1627864"/>
                </a:cubicBezTo>
                <a:cubicBezTo>
                  <a:pt x="6105945" y="382568"/>
                  <a:pt x="3942142" y="4386837"/>
                  <a:pt x="0" y="2217249"/>
                </a:cubicBezTo>
                <a:lnTo>
                  <a:pt x="0" y="1627864"/>
                </a:lnTo>
                <a:close/>
              </a:path>
            </a:pathLst>
          </a:custGeom>
          <a:gradFill>
            <a:gsLst>
              <a:gs pos="0">
                <a:srgbClr val="FFFFFF">
                  <a:alpha val="0"/>
                </a:srgbClr>
              </a:gs>
              <a:gs pos="7001">
                <a:srgbClr val="E6E6E6">
                  <a:alpha val="8000"/>
                </a:srgbClr>
              </a:gs>
              <a:gs pos="20000">
                <a:srgbClr val="7D8496"/>
              </a:gs>
              <a:gs pos="47000">
                <a:srgbClr val="E6E6E6"/>
              </a:gs>
              <a:gs pos="85001">
                <a:srgbClr val="7D8496">
                  <a:alpha val="34000"/>
                </a:srgbClr>
              </a:gs>
              <a:gs pos="100000">
                <a:srgbClr val="E6E6E6">
                  <a:alpha val="0"/>
                </a:srgbClr>
              </a:gs>
            </a:gsLst>
            <a:lin ang="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3810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13" name="그림 21" descr="4.png"/>
          <p:cNvPicPr>
            <a:picLocks noChangeAspect="1"/>
          </p:cNvPicPr>
          <p:nvPr userDrawn="1"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7275513" y="214313"/>
            <a:ext cx="1557337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  <p:sldLayoutId id="2147483783" r:id="rId17"/>
    <p:sldLayoutId id="2147483784" r:id="rId18"/>
    <p:sldLayoutId id="2147483785" r:id="rId19"/>
    <p:sldLayoutId id="2147483786" r:id="rId20"/>
    <p:sldLayoutId id="2147483787" r:id="rId21"/>
    <p:sldLayoutId id="2147483788" r:id="rId22"/>
    <p:sldLayoutId id="2147483789" r:id="rId23"/>
    <p:sldLayoutId id="2147483790" r:id="rId24"/>
    <p:sldLayoutId id="2147483791" r:id="rId25"/>
    <p:sldLayoutId id="2147483792" r:id="rId26"/>
    <p:sldLayoutId id="2147483793" r:id="rId27"/>
    <p:sldLayoutId id="2147483794" r:id="rId28"/>
    <p:sldLayoutId id="2147483795" r:id="rId29"/>
    <p:sldLayoutId id="2147483796" r:id="rId30"/>
    <p:sldLayoutId id="2147483797" r:id="rId31"/>
    <p:sldLayoutId id="2147483798" r:id="rId3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8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1560" y="4653136"/>
            <a:ext cx="81584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고입선발시기 개편방안 연구진</a:t>
            </a:r>
            <a:endParaRPr kumimoji="0"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김병주</a:t>
            </a: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영남대</a:t>
            </a: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), </a:t>
            </a:r>
            <a:r>
              <a:rPr kumimoji="0"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오범호</a:t>
            </a: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경남대</a:t>
            </a: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), </a:t>
            </a:r>
            <a:r>
              <a:rPr kumimoji="0"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이희숙</a:t>
            </a: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강남대</a:t>
            </a: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), </a:t>
            </a:r>
            <a:r>
              <a:rPr kumimoji="0"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김무영</a:t>
            </a: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영남대</a:t>
            </a: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922165"/>
            <a:ext cx="842645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고등학교 학생 선발시기 개편방안</a:t>
            </a:r>
            <a:endParaRPr lang="en-US" altLang="ko-KR" sz="40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00430" y="3143248"/>
            <a:ext cx="24064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2012</a:t>
            </a:r>
            <a:r>
              <a:rPr kumimoji="0"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년 </a:t>
            </a: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10</a:t>
            </a:r>
            <a:r>
              <a:rPr kumimoji="0"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월 </a:t>
            </a:r>
            <a:r>
              <a:rPr kumimoji="0"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12</a:t>
            </a:r>
            <a:r>
              <a:rPr kumimoji="0"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일</a:t>
            </a:r>
            <a:endParaRPr kumimoji="0"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고등학교 학생선발제도 법적 근거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49076" y="1928802"/>
            <a:ext cx="83434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현행 고등학교 입학 전형은 초･중등교육법시행령 제</a:t>
            </a:r>
            <a:r>
              <a:rPr lang="en-US" altLang="ko-KR" sz="2000" b="1" dirty="0" smtClean="0">
                <a:latin typeface="+mn-ea"/>
                <a:ea typeface="+mn-ea"/>
              </a:rPr>
              <a:t>77</a:t>
            </a:r>
            <a:r>
              <a:rPr lang="ko-KR" altLang="en-US" sz="2000" b="1" dirty="0" smtClean="0">
                <a:latin typeface="+mn-ea"/>
                <a:ea typeface="+mn-ea"/>
              </a:rPr>
              <a:t>조</a:t>
            </a:r>
            <a:r>
              <a:rPr lang="en-US" altLang="ko-KR" sz="2000" b="1" dirty="0" smtClean="0">
                <a:latin typeface="+mn-ea"/>
                <a:ea typeface="+mn-ea"/>
              </a:rPr>
              <a:t>~</a:t>
            </a:r>
            <a:r>
              <a:rPr lang="ko-KR" altLang="en-US" sz="2000" b="1" dirty="0" smtClean="0">
                <a:latin typeface="+mn-ea"/>
                <a:ea typeface="+mn-ea"/>
              </a:rPr>
              <a:t>제</a:t>
            </a:r>
            <a:r>
              <a:rPr lang="en-US" altLang="ko-KR" sz="2000" b="1" dirty="0" smtClean="0">
                <a:latin typeface="+mn-ea"/>
                <a:ea typeface="+mn-ea"/>
              </a:rPr>
              <a:t>88</a:t>
            </a:r>
            <a:r>
              <a:rPr lang="ko-KR" altLang="en-US" sz="2000" b="1" dirty="0" smtClean="0">
                <a:latin typeface="+mn-ea"/>
                <a:ea typeface="+mn-ea"/>
              </a:rPr>
              <a:t>조의 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 </a:t>
            </a:r>
            <a:r>
              <a:rPr lang="ko-KR" altLang="en-US" sz="2000" b="1" dirty="0" smtClean="0">
                <a:latin typeface="+mn-ea"/>
                <a:ea typeface="+mn-ea"/>
              </a:rPr>
              <a:t>규정에 따라 시행되고 있음</a:t>
            </a:r>
            <a:r>
              <a:rPr lang="en-US" altLang="ko-KR" sz="2000" b="1" dirty="0" smtClean="0">
                <a:latin typeface="+mn-ea"/>
                <a:ea typeface="+mn-ea"/>
              </a:rPr>
              <a:t>.</a:t>
            </a:r>
            <a:endParaRPr lang="ko-KR" altLang="en-US" sz="20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선발시기에 따라 전기와 후기가 있고</a:t>
            </a:r>
            <a:r>
              <a:rPr lang="en-US" altLang="ko-KR" sz="2000" b="1" dirty="0" smtClean="0">
                <a:latin typeface="+mn-ea"/>
                <a:ea typeface="+mn-ea"/>
              </a:rPr>
              <a:t>, </a:t>
            </a:r>
            <a:r>
              <a:rPr lang="ko-KR" altLang="en-US" sz="2000" b="1" dirty="0" smtClean="0">
                <a:latin typeface="+mn-ea"/>
                <a:ea typeface="+mn-ea"/>
              </a:rPr>
              <a:t>전기전형 학교와 후기전형 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 </a:t>
            </a:r>
            <a:r>
              <a:rPr lang="ko-KR" altLang="en-US" sz="2000" b="1" dirty="0" smtClean="0">
                <a:latin typeface="+mn-ea"/>
                <a:ea typeface="+mn-ea"/>
              </a:rPr>
              <a:t>학교가 구분되며</a:t>
            </a:r>
            <a:r>
              <a:rPr lang="en-US" altLang="ko-KR" sz="2000" b="1" dirty="0" smtClean="0">
                <a:latin typeface="+mn-ea"/>
                <a:ea typeface="+mn-ea"/>
              </a:rPr>
              <a:t>(</a:t>
            </a:r>
            <a:r>
              <a:rPr lang="ko-KR" altLang="en-US" sz="2000" b="1" dirty="0" smtClean="0">
                <a:latin typeface="+mn-ea"/>
                <a:ea typeface="+mn-ea"/>
              </a:rPr>
              <a:t>초･중등교육법시행령 제</a:t>
            </a:r>
            <a:r>
              <a:rPr lang="en-US" altLang="ko-KR" sz="2000" b="1" dirty="0" smtClean="0">
                <a:latin typeface="+mn-ea"/>
                <a:ea typeface="+mn-ea"/>
              </a:rPr>
              <a:t>80</a:t>
            </a:r>
            <a:r>
              <a:rPr lang="ko-KR" altLang="en-US" sz="2000" b="1" dirty="0" smtClean="0">
                <a:latin typeface="+mn-ea"/>
                <a:ea typeface="+mn-ea"/>
              </a:rPr>
              <a:t>조</a:t>
            </a:r>
            <a:r>
              <a:rPr lang="en-US" altLang="ko-KR" sz="2000" b="1" dirty="0" smtClean="0">
                <a:latin typeface="+mn-ea"/>
                <a:ea typeface="+mn-ea"/>
              </a:rPr>
              <a:t>), </a:t>
            </a:r>
            <a:r>
              <a:rPr lang="ko-KR" altLang="en-US" sz="2000" b="1" dirty="0" smtClean="0">
                <a:latin typeface="+mn-ea"/>
                <a:ea typeface="+mn-ea"/>
              </a:rPr>
              <a:t>전･후기에 </a:t>
            </a:r>
            <a:r>
              <a:rPr lang="en-US" altLang="ko-KR" sz="2000" b="1" dirty="0" smtClean="0">
                <a:latin typeface="+mn-ea"/>
                <a:ea typeface="+mn-ea"/>
              </a:rPr>
              <a:t>1</a:t>
            </a:r>
            <a:r>
              <a:rPr lang="ko-KR" altLang="en-US" sz="2000" b="1" dirty="0" smtClean="0">
                <a:latin typeface="+mn-ea"/>
                <a:ea typeface="+mn-ea"/>
              </a:rPr>
              <a:t>개 학교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 </a:t>
            </a:r>
            <a:r>
              <a:rPr lang="ko-KR" altLang="en-US" sz="2000" b="1" dirty="0" smtClean="0">
                <a:latin typeface="+mn-ea"/>
                <a:ea typeface="+mn-ea"/>
              </a:rPr>
              <a:t>를 선택･지원할 수 있음</a:t>
            </a:r>
            <a:r>
              <a:rPr lang="en-US" altLang="ko-KR" sz="2000" b="1" dirty="0" smtClean="0">
                <a:latin typeface="+mn-ea"/>
                <a:ea typeface="+mn-ea"/>
              </a:rPr>
              <a:t>(</a:t>
            </a:r>
            <a:r>
              <a:rPr lang="ko-KR" altLang="en-US" sz="2000" b="1" dirty="0" smtClean="0">
                <a:latin typeface="+mn-ea"/>
                <a:ea typeface="+mn-ea"/>
              </a:rPr>
              <a:t>동시행령 제</a:t>
            </a:r>
            <a:r>
              <a:rPr lang="en-US" altLang="ko-KR" sz="2000" b="1" dirty="0" smtClean="0">
                <a:latin typeface="+mn-ea"/>
                <a:ea typeface="+mn-ea"/>
              </a:rPr>
              <a:t>81</a:t>
            </a:r>
            <a:r>
              <a:rPr lang="ko-KR" altLang="en-US" sz="2000" b="1" dirty="0" smtClean="0">
                <a:latin typeface="+mn-ea"/>
                <a:ea typeface="+mn-ea"/>
              </a:rPr>
              <a:t>조 제</a:t>
            </a:r>
            <a:r>
              <a:rPr lang="en-US" altLang="ko-KR" sz="2000" b="1" dirty="0" smtClean="0">
                <a:latin typeface="+mn-ea"/>
                <a:ea typeface="+mn-ea"/>
              </a:rPr>
              <a:t>1</a:t>
            </a:r>
            <a:r>
              <a:rPr lang="ko-KR" altLang="en-US" sz="2000" b="1" dirty="0" smtClean="0">
                <a:latin typeface="+mn-ea"/>
                <a:ea typeface="+mn-ea"/>
              </a:rPr>
              <a:t>항</a:t>
            </a:r>
            <a:r>
              <a:rPr lang="en-US" altLang="ko-KR" sz="2000" b="1" dirty="0" smtClean="0">
                <a:latin typeface="+mn-ea"/>
                <a:ea typeface="+mn-ea"/>
              </a:rPr>
              <a:t>)</a:t>
            </a:r>
          </a:p>
          <a:p>
            <a:endParaRPr lang="ko-KR" altLang="en-US" sz="800" b="1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 - </a:t>
            </a:r>
            <a:r>
              <a:rPr lang="ko-KR" altLang="en-US" dirty="0" smtClean="0">
                <a:latin typeface="+mn-ea"/>
                <a:ea typeface="+mn-ea"/>
              </a:rPr>
              <a:t>전기전형 학교</a:t>
            </a:r>
            <a:r>
              <a:rPr lang="en-US" altLang="ko-KR" dirty="0" smtClean="0">
                <a:latin typeface="+mn-ea"/>
                <a:ea typeface="+mn-ea"/>
              </a:rPr>
              <a:t>: ① </a:t>
            </a:r>
            <a:r>
              <a:rPr lang="ko-KR" altLang="en-US" dirty="0" smtClean="0">
                <a:latin typeface="+mn-ea"/>
                <a:ea typeface="+mn-ea"/>
              </a:rPr>
              <a:t>일반고등학교 중 예･</a:t>
            </a:r>
            <a:r>
              <a:rPr lang="ko-KR" altLang="en-US" dirty="0" err="1" smtClean="0">
                <a:latin typeface="+mn-ea"/>
                <a:ea typeface="+mn-ea"/>
              </a:rPr>
              <a:t>체능계고등학교</a:t>
            </a:r>
            <a:r>
              <a:rPr lang="en-US" altLang="ko-KR" dirty="0" smtClean="0">
                <a:latin typeface="+mn-ea"/>
                <a:ea typeface="+mn-ea"/>
              </a:rPr>
              <a:t>, ② </a:t>
            </a:r>
            <a:r>
              <a:rPr lang="ko-KR" altLang="en-US" dirty="0" smtClean="0">
                <a:latin typeface="+mn-ea"/>
                <a:ea typeface="+mn-ea"/>
              </a:rPr>
              <a:t>특수목적고등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   </a:t>
            </a:r>
            <a:r>
              <a:rPr lang="ko-KR" altLang="en-US" dirty="0" smtClean="0">
                <a:latin typeface="+mn-ea"/>
                <a:ea typeface="+mn-ea"/>
              </a:rPr>
              <a:t>학교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smtClean="0">
                <a:latin typeface="+mn-ea"/>
                <a:ea typeface="+mn-ea"/>
              </a:rPr>
              <a:t>과학고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외고･국제고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예술･</a:t>
            </a:r>
            <a:r>
              <a:rPr lang="ko-KR" altLang="en-US" dirty="0" err="1" smtClean="0">
                <a:latin typeface="+mn-ea"/>
                <a:ea typeface="+mn-ea"/>
              </a:rPr>
              <a:t>체육고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err="1" smtClean="0">
                <a:latin typeface="+mn-ea"/>
                <a:ea typeface="+mn-ea"/>
              </a:rPr>
              <a:t>마이스터고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smtClean="0">
                <a:latin typeface="+mn-ea"/>
                <a:ea typeface="+mn-ea"/>
              </a:rPr>
              <a:t>산업수요 </a:t>
            </a:r>
            <a:r>
              <a:rPr lang="ko-KR" altLang="en-US" dirty="0" err="1" smtClean="0">
                <a:latin typeface="+mn-ea"/>
                <a:ea typeface="+mn-ea"/>
              </a:rPr>
              <a:t>맞춤형고</a:t>
            </a:r>
            <a:r>
              <a:rPr lang="en-US" altLang="ko-KR" dirty="0" smtClean="0">
                <a:latin typeface="+mn-ea"/>
                <a:ea typeface="+mn-ea"/>
              </a:rPr>
              <a:t>)), </a:t>
            </a:r>
          </a:p>
          <a:p>
            <a:r>
              <a:rPr lang="en-US" altLang="ko-KR" dirty="0" smtClean="0">
                <a:latin typeface="+mn-ea"/>
                <a:ea typeface="+mn-ea"/>
              </a:rPr>
              <a:t>      ③ </a:t>
            </a:r>
            <a:r>
              <a:rPr lang="ko-KR" altLang="en-US" dirty="0" err="1" smtClean="0">
                <a:latin typeface="+mn-ea"/>
                <a:ea typeface="+mn-ea"/>
              </a:rPr>
              <a:t>특성화고등학교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smtClean="0">
                <a:latin typeface="+mn-ea"/>
                <a:ea typeface="+mn-ea"/>
              </a:rPr>
              <a:t>직업계열 특성화고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체험위주 특성화고</a:t>
            </a:r>
            <a:r>
              <a:rPr lang="en-US" altLang="ko-KR" dirty="0" smtClean="0">
                <a:latin typeface="+mn-ea"/>
                <a:ea typeface="+mn-ea"/>
              </a:rPr>
              <a:t>), ④ </a:t>
            </a:r>
            <a:r>
              <a:rPr lang="ko-KR" altLang="en-US" dirty="0" err="1" smtClean="0">
                <a:latin typeface="+mn-ea"/>
                <a:ea typeface="+mn-ea"/>
              </a:rPr>
              <a:t>자율형</a:t>
            </a:r>
            <a:r>
              <a:rPr lang="ko-KR" altLang="en-US" dirty="0" smtClean="0">
                <a:latin typeface="+mn-ea"/>
                <a:ea typeface="+mn-ea"/>
              </a:rPr>
              <a:t>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ko-KR" altLang="en-US" dirty="0" smtClean="0">
                <a:latin typeface="+mn-ea"/>
                <a:ea typeface="+mn-ea"/>
              </a:rPr>
              <a:t>      사립고등학교</a:t>
            </a:r>
          </a:p>
          <a:p>
            <a:r>
              <a:rPr lang="en-US" altLang="ko-KR" dirty="0" smtClean="0">
                <a:latin typeface="+mn-ea"/>
                <a:ea typeface="+mn-ea"/>
              </a:rPr>
              <a:t>    - </a:t>
            </a:r>
            <a:r>
              <a:rPr lang="ko-KR" altLang="en-US" dirty="0" smtClean="0">
                <a:latin typeface="+mn-ea"/>
                <a:ea typeface="+mn-ea"/>
              </a:rPr>
              <a:t>후기전형 학교</a:t>
            </a:r>
            <a:r>
              <a:rPr lang="en-US" altLang="ko-KR" dirty="0" smtClean="0">
                <a:latin typeface="+mn-ea"/>
                <a:ea typeface="+mn-ea"/>
              </a:rPr>
              <a:t>: </a:t>
            </a:r>
            <a:r>
              <a:rPr lang="ko-KR" altLang="en-US" dirty="0" smtClean="0">
                <a:latin typeface="+mn-ea"/>
                <a:ea typeface="+mn-ea"/>
              </a:rPr>
              <a:t>일반고등학교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err="1" smtClean="0">
                <a:latin typeface="+mn-ea"/>
                <a:ea typeface="+mn-ea"/>
              </a:rPr>
              <a:t>자율형</a:t>
            </a:r>
            <a:r>
              <a:rPr lang="ko-KR" altLang="en-US" dirty="0" smtClean="0">
                <a:latin typeface="+mn-ea"/>
                <a:ea typeface="+mn-ea"/>
              </a:rPr>
              <a:t> 공립고등학교</a:t>
            </a:r>
            <a:endParaRPr lang="ko-KR" altLang="en-US" sz="2000" b="1" dirty="0" smtClean="0">
              <a:latin typeface="+mn-ea"/>
            </a:endParaRPr>
          </a:p>
          <a:p>
            <a:pPr marL="252000" indent="-252000">
              <a:buBlip>
                <a:blip r:embed="rId5"/>
              </a:buBlip>
            </a:pPr>
            <a:r>
              <a:rPr lang="ko-KR" altLang="en-US" sz="2000" b="1" dirty="0" smtClean="0">
                <a:latin typeface="+mn-lt"/>
              </a:rPr>
              <a:t>관련 법령 개정</a:t>
            </a:r>
            <a:r>
              <a:rPr lang="en-US" altLang="ko-KR" sz="2000" b="1" dirty="0" smtClean="0">
                <a:latin typeface="+mn-lt"/>
              </a:rPr>
              <a:t>: </a:t>
            </a:r>
            <a:r>
              <a:rPr lang="ko-KR" altLang="en-US" sz="2000" b="1" dirty="0" err="1" smtClean="0">
                <a:latin typeface="+mn-lt"/>
              </a:rPr>
              <a:t>초중등교육법시행령</a:t>
            </a:r>
            <a:r>
              <a:rPr lang="ko-KR" altLang="en-US" sz="2000" b="1" dirty="0" smtClean="0">
                <a:latin typeface="+mn-lt"/>
              </a:rPr>
              <a:t> 제</a:t>
            </a:r>
            <a:r>
              <a:rPr lang="en-US" altLang="ko-KR" sz="2000" b="1" dirty="0" smtClean="0">
                <a:latin typeface="+mn-lt"/>
              </a:rPr>
              <a:t>80</a:t>
            </a:r>
            <a:r>
              <a:rPr lang="ko-KR" altLang="en-US" sz="2000" b="1" dirty="0" smtClean="0">
                <a:latin typeface="+mn-lt"/>
              </a:rPr>
              <a:t>조제</a:t>
            </a:r>
            <a:r>
              <a:rPr lang="en-US" altLang="ko-KR" sz="2000" b="1" dirty="0" smtClean="0">
                <a:latin typeface="+mn-lt"/>
              </a:rPr>
              <a:t>2</a:t>
            </a:r>
            <a:r>
              <a:rPr lang="ko-KR" altLang="en-US" sz="2000" b="1" dirty="0" smtClean="0">
                <a:latin typeface="+mn-lt"/>
              </a:rPr>
              <a:t>항 “제</a:t>
            </a:r>
            <a:r>
              <a:rPr lang="en-US" altLang="ko-KR" sz="2000" b="1" dirty="0" smtClean="0">
                <a:latin typeface="+mn-lt"/>
              </a:rPr>
              <a:t>1</a:t>
            </a:r>
            <a:r>
              <a:rPr lang="ko-KR" altLang="en-US" sz="2000" b="1" dirty="0" smtClean="0">
                <a:latin typeface="+mn-lt"/>
              </a:rPr>
              <a:t>항</a:t>
            </a:r>
            <a:r>
              <a:rPr lang="en-US" altLang="ko-KR" sz="2000" b="1" dirty="0" smtClean="0">
                <a:latin typeface="+mn-lt"/>
              </a:rPr>
              <a:t>(</a:t>
            </a:r>
            <a:r>
              <a:rPr lang="ko-KR" altLang="en-US" sz="2000" b="1" dirty="0" smtClean="0">
                <a:latin typeface="+mn-lt"/>
              </a:rPr>
              <a:t>전기와 후기 선발의 구분</a:t>
            </a:r>
            <a:r>
              <a:rPr lang="en-US" altLang="ko-KR" sz="2000" b="1" dirty="0" smtClean="0">
                <a:latin typeface="+mn-lt"/>
              </a:rPr>
              <a:t>)</a:t>
            </a:r>
            <a:r>
              <a:rPr lang="ko-KR" altLang="en-US" sz="2000" b="1" dirty="0" smtClean="0">
                <a:latin typeface="+mn-lt"/>
              </a:rPr>
              <a:t>에도 불구하고 교육과학기술부장관이 정하여 고시하는 지역의 학교는 선발시기를 달리하여 신입생을 선발할 수 있다</a:t>
            </a:r>
            <a:r>
              <a:rPr lang="en-US" altLang="ko-KR" sz="2000" b="1" dirty="0" smtClean="0">
                <a:latin typeface="+mn-lt"/>
              </a:rPr>
              <a:t>.”</a:t>
            </a:r>
            <a:r>
              <a:rPr lang="en-US" altLang="ko-KR" sz="2000" dirty="0" smtClean="0">
                <a:latin typeface="+mn-lt"/>
              </a:rPr>
              <a:t> </a:t>
            </a:r>
            <a:endParaRPr lang="ko-KR" altLang="en-US" sz="2000" dirty="0" smtClean="0">
              <a:latin typeface="+mn-lt"/>
            </a:endParaRPr>
          </a:p>
          <a:p>
            <a:pPr>
              <a:buBlip>
                <a:blip r:embed="rId5"/>
              </a:buBlip>
            </a:pPr>
            <a:endParaRPr lang="en-US" altLang="ko-KR" sz="2000" b="1" dirty="0" smtClean="0">
              <a:solidFill>
                <a:srgbClr val="002060"/>
              </a:solidFill>
              <a:latin typeface="+mn-ea"/>
              <a:ea typeface="+mn-ea"/>
            </a:endParaRPr>
          </a:p>
          <a:p>
            <a:endParaRPr lang="ko-KR" altLang="en-US" sz="2000" b="1" dirty="0" smtClean="0">
              <a:solidFill>
                <a:srgbClr val="002060"/>
              </a:solidFill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endParaRPr lang="ko-KR" altLang="en-US" sz="2000" b="1" dirty="0">
              <a:solidFill>
                <a:srgbClr val="002060"/>
              </a:solidFill>
              <a:latin typeface="+mn-ea"/>
              <a:ea typeface="+mn-ea"/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961622" y="3244334"/>
            <a:ext cx="32207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sz="36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IV. </a:t>
            </a:r>
            <a:r>
              <a:rPr lang="ko-KR" altLang="en-US" sz="36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국내 현황</a:t>
            </a:r>
            <a:endParaRPr lang="ko-KR" altLang="en-US" sz="3600" dirty="0">
              <a:solidFill>
                <a:srgbClr val="000066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408702" y="332656"/>
            <a:ext cx="28825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고교체제</a:t>
            </a:r>
            <a:r>
              <a:rPr lang="ko-KR" altLang="en-US" sz="2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의</a:t>
            </a:r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 개편</a:t>
            </a:r>
          </a:p>
        </p:txBody>
      </p:sp>
      <p:grpSp>
        <p:nvGrpSpPr>
          <p:cNvPr id="2" name="그룹 8"/>
          <p:cNvGrpSpPr/>
          <p:nvPr/>
        </p:nvGrpSpPr>
        <p:grpSpPr>
          <a:xfrm>
            <a:off x="611560" y="1340768"/>
            <a:ext cx="7848871" cy="4896544"/>
            <a:chOff x="1400153" y="1228710"/>
            <a:chExt cx="6480000" cy="5040000"/>
          </a:xfrm>
        </p:grpSpPr>
        <p:sp>
          <p:nvSpPr>
            <p:cNvPr id="24" name="직사각형 23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1331640" y="1628800"/>
            <a:ext cx="2664296" cy="504056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일반계고</a:t>
            </a:r>
            <a:endParaRPr lang="ko-KR" altLang="en-US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1331640" y="2276872"/>
            <a:ext cx="2664296" cy="1080120"/>
          </a:xfrm>
          <a:prstGeom prst="roundRect">
            <a:avLst>
              <a:gd name="adj" fmla="val 10155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전문계고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전문계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특목고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특성화고</a:t>
            </a:r>
            <a:endParaRPr lang="ko-KR" altLang="en-US" dirty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1331640" y="3501008"/>
            <a:ext cx="2664296" cy="1296144"/>
          </a:xfrm>
          <a:prstGeom prst="roundRect">
            <a:avLst>
              <a:gd name="adj" fmla="val 10155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특목고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9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개 계열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전문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농</a:t>
            </a:r>
            <a:r>
              <a:rPr lang="ko-KR" altLang="en-US" dirty="0" smtClean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공</a:t>
            </a:r>
            <a:r>
              <a:rPr lang="ko-KR" altLang="en-US" dirty="0" smtClean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수산</a:t>
            </a:r>
            <a:r>
              <a:rPr lang="ko-KR" altLang="en-US" dirty="0" smtClean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해양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과학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외국어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예술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체육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국제 계열</a:t>
            </a:r>
            <a:endParaRPr lang="ko-KR" altLang="en-US" dirty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331640" y="4941168"/>
            <a:ext cx="2664296" cy="1080120"/>
          </a:xfrm>
          <a:prstGeom prst="roundRect">
            <a:avLst>
              <a:gd name="adj" fmla="val 10155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자율형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 공립고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자율형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 사립고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기숙형고</a:t>
            </a:r>
            <a:endParaRPr lang="ko-KR" altLang="en-US" dirty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5148064" y="1628800"/>
            <a:ext cx="2664296" cy="504056"/>
          </a:xfrm>
          <a:prstGeom prst="round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일반고</a:t>
            </a:r>
            <a:endParaRPr lang="ko-KR" altLang="en-US" dirty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148064" y="2276872"/>
            <a:ext cx="2664296" cy="1080120"/>
          </a:xfrm>
          <a:prstGeom prst="roundRect">
            <a:avLst>
              <a:gd name="adj" fmla="val 10155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나눔명조 Bold" pitchFamily="18" charset="-127"/>
                <a:ea typeface="나눔명조 Bold" pitchFamily="18" charset="-127"/>
              </a:rPr>
              <a:t>‘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특성화고</a:t>
            </a:r>
            <a:r>
              <a:rPr lang="en-US" altLang="ko-KR" dirty="0" smtClean="0">
                <a:solidFill>
                  <a:schemeClr val="tx1"/>
                </a:solidFill>
                <a:latin typeface="나눔명조 Bold" pitchFamily="18" charset="-127"/>
                <a:ea typeface="나눔명조 Bold" pitchFamily="18" charset="-127"/>
                <a:cs typeface="한컴바탕" pitchFamily="18" charset="2"/>
              </a:rPr>
              <a:t>’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로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일원화</a:t>
            </a:r>
            <a:endParaRPr lang="ko-KR" altLang="en-US" dirty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5148064" y="3501008"/>
            <a:ext cx="2664296" cy="1296144"/>
          </a:xfrm>
          <a:prstGeom prst="roundRect">
            <a:avLst>
              <a:gd name="adj" fmla="val 10155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특목고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4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개 계열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과학고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외고</a:t>
            </a:r>
            <a:r>
              <a:rPr lang="ko-KR" altLang="en-US" dirty="0" smtClean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국제고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,</a:t>
            </a: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예술</a:t>
            </a:r>
            <a:r>
              <a:rPr lang="ko-KR" altLang="en-US" dirty="0" smtClean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체육고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,</a:t>
            </a:r>
          </a:p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마이스터고</a:t>
            </a:r>
            <a:endParaRPr lang="ko-KR" altLang="en-US" dirty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5148064" y="4941168"/>
            <a:ext cx="2664296" cy="1080120"/>
          </a:xfrm>
          <a:prstGeom prst="roundRect">
            <a:avLst>
              <a:gd name="adj" fmla="val 10155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나눔명조 Bold" pitchFamily="18" charset="-127"/>
                <a:ea typeface="나눔명조 Bold" pitchFamily="18" charset="-127"/>
              </a:rPr>
              <a:t>‘</a:t>
            </a:r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자율고</a:t>
            </a:r>
            <a:r>
              <a:rPr lang="en-US" altLang="ko-KR" dirty="0" smtClean="0">
                <a:solidFill>
                  <a:schemeClr val="tx1"/>
                </a:solidFill>
                <a:latin typeface="나눔명조 Bold" pitchFamily="18" charset="-127"/>
                <a:ea typeface="나눔명조 Bold" pitchFamily="18" charset="-127"/>
                <a:cs typeface="한컴바탕" pitchFamily="18" charset="2"/>
              </a:rPr>
              <a:t>’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 신설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28100" y="1658604"/>
            <a:ext cx="51328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ym typeface="Wingdings"/>
              </a:rPr>
              <a:t></a:t>
            </a:r>
            <a:endParaRPr lang="ko-KR" alt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4326172" y="2551023"/>
            <a:ext cx="51328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ym typeface="Wingdings"/>
              </a:rPr>
              <a:t></a:t>
            </a:r>
            <a:endParaRPr lang="ko-KR" alt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4327840" y="3947311"/>
            <a:ext cx="51328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ym typeface="Wingdings"/>
              </a:rPr>
              <a:t></a:t>
            </a:r>
            <a:endParaRPr lang="ko-KR" alt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4327840" y="5243455"/>
            <a:ext cx="51328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ym typeface="Wingdings"/>
              </a:rPr>
              <a:t>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408702" y="332656"/>
            <a:ext cx="34996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현행 고교 선발시기</a:t>
            </a:r>
          </a:p>
        </p:txBody>
      </p:sp>
      <p:grpSp>
        <p:nvGrpSpPr>
          <p:cNvPr id="2" name="그룹 8"/>
          <p:cNvGrpSpPr/>
          <p:nvPr/>
        </p:nvGrpSpPr>
        <p:grpSpPr>
          <a:xfrm>
            <a:off x="611560" y="2348880"/>
            <a:ext cx="7848871" cy="3888432"/>
            <a:chOff x="1400153" y="1228710"/>
            <a:chExt cx="6480000" cy="5040000"/>
          </a:xfrm>
        </p:grpSpPr>
        <p:sp>
          <p:nvSpPr>
            <p:cNvPr id="19" name="직사각형 18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9" name="직사각형 38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23860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rgbClr val="FFC000"/>
                </a:solidFill>
                <a:latin typeface="-윤고딕340" pitchFamily="18" charset="-127"/>
                <a:ea typeface="-윤고딕340" pitchFamily="18" charset="-127"/>
              </a:rPr>
              <a:t>전기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와 </a:t>
            </a:r>
            <a:r>
              <a:rPr lang="ko-KR" altLang="en-US" sz="2800" dirty="0" smtClean="0">
                <a:solidFill>
                  <a:srgbClr val="FFC000"/>
                </a:solidFill>
                <a:latin typeface="-윤고딕340" pitchFamily="18" charset="-127"/>
                <a:ea typeface="-윤고딕340" pitchFamily="18" charset="-127"/>
              </a:rPr>
              <a:t>후기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로 구분</a:t>
            </a:r>
            <a:endParaRPr lang="ko-KR" altLang="en-US" sz="24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51" name="모서리가 둥근 직사각형 50"/>
          <p:cNvSpPr/>
          <p:nvPr/>
        </p:nvSpPr>
        <p:spPr>
          <a:xfrm>
            <a:off x="1187624" y="2780928"/>
            <a:ext cx="1944216" cy="504056"/>
          </a:xfrm>
          <a:prstGeom prst="roundRect">
            <a:avLst/>
          </a:prstGeom>
          <a:solidFill>
            <a:srgbClr val="D07C7A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전기</a:t>
            </a:r>
            <a:endParaRPr lang="ko-KR" altLang="en-US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52" name="모서리가 둥근 직사각형 51"/>
          <p:cNvSpPr/>
          <p:nvPr/>
        </p:nvSpPr>
        <p:spPr>
          <a:xfrm>
            <a:off x="1187624" y="3501008"/>
            <a:ext cx="1944216" cy="2160240"/>
          </a:xfrm>
          <a:prstGeom prst="roundRect">
            <a:avLst>
              <a:gd name="adj" fmla="val 5662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특목고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자율형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 사립고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특성화고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(</a:t>
            </a:r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전문계</a:t>
            </a:r>
            <a:r>
              <a:rPr lang="en-US" altLang="ko-KR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53" name="모서리가 둥근 직사각형 52"/>
          <p:cNvSpPr/>
          <p:nvPr/>
        </p:nvSpPr>
        <p:spPr>
          <a:xfrm>
            <a:off x="3563888" y="2780928"/>
            <a:ext cx="4320480" cy="504056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후기</a:t>
            </a:r>
            <a:endParaRPr lang="ko-KR" altLang="en-US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3563888" y="3501008"/>
            <a:ext cx="1944216" cy="2160240"/>
          </a:xfrm>
          <a:prstGeom prst="roundRect">
            <a:avLst>
              <a:gd name="adj" fmla="val 5662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자율형</a:t>
            </a: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 공립고</a:t>
            </a:r>
            <a:endParaRPr lang="en-US" altLang="ko-KR" dirty="0" smtClean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중점학교</a:t>
            </a:r>
            <a:endParaRPr lang="ko-KR" altLang="en-US" dirty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5940152" y="3501008"/>
            <a:ext cx="1944216" cy="2160240"/>
          </a:xfrm>
          <a:prstGeom prst="roundRect">
            <a:avLst>
              <a:gd name="adj" fmla="val 5662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-윤고딕340" pitchFamily="18" charset="-127"/>
                <a:ea typeface="-윤고딕340" pitchFamily="18" charset="-127"/>
              </a:rPr>
              <a:t>일반고</a:t>
            </a:r>
            <a:endParaRPr lang="ko-KR" altLang="en-US" dirty="0">
              <a:solidFill>
                <a:schemeClr val="tx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104326" y="4335487"/>
            <a:ext cx="51328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ym typeface="Wingdings"/>
              </a:rPr>
              <a:t></a:t>
            </a:r>
            <a:endParaRPr lang="ko-KR" altLang="en-US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481734" y="4335487"/>
            <a:ext cx="513282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ym typeface="Wingdings"/>
              </a:rPr>
              <a:t>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611560" y="2348880"/>
            <a:ext cx="7848871" cy="3888432"/>
            <a:chOff x="1400153" y="1228710"/>
            <a:chExt cx="6480000" cy="5040000"/>
          </a:xfrm>
        </p:grpSpPr>
        <p:sp>
          <p:nvSpPr>
            <p:cNvPr id="19" name="직사각형 18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08702" y="332656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시도별 내신성적 산출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23860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대부분 교과성적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80%, </a:t>
            </a: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비교과성적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20%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를 반영</a:t>
            </a:r>
            <a:endParaRPr lang="ko-KR" altLang="en-US" sz="24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grpSp>
        <p:nvGrpSpPr>
          <p:cNvPr id="3" name="그룹 154"/>
          <p:cNvGrpSpPr/>
          <p:nvPr/>
        </p:nvGrpSpPr>
        <p:grpSpPr>
          <a:xfrm>
            <a:off x="5796136" y="2564904"/>
            <a:ext cx="2158028" cy="3456384"/>
            <a:chOff x="5618512" y="2420888"/>
            <a:chExt cx="2337864" cy="3744416"/>
          </a:xfrm>
        </p:grpSpPr>
        <p:sp>
          <p:nvSpPr>
            <p:cNvPr id="82" name="Freeform 5"/>
            <p:cNvSpPr>
              <a:spLocks/>
            </p:cNvSpPr>
            <p:nvPr/>
          </p:nvSpPr>
          <p:spPr bwMode="gray">
            <a:xfrm>
              <a:off x="5853576" y="2979165"/>
              <a:ext cx="410085" cy="374313"/>
            </a:xfrm>
            <a:custGeom>
              <a:avLst/>
              <a:gdLst>
                <a:gd name="T0" fmla="*/ 0 w 202"/>
                <a:gd name="T1" fmla="*/ 76 h 184"/>
                <a:gd name="T2" fmla="*/ 2 w 202"/>
                <a:gd name="T3" fmla="*/ 60 h 184"/>
                <a:gd name="T4" fmla="*/ 20 w 202"/>
                <a:gd name="T5" fmla="*/ 50 h 184"/>
                <a:gd name="T6" fmla="*/ 28 w 202"/>
                <a:gd name="T7" fmla="*/ 28 h 184"/>
                <a:gd name="T8" fmla="*/ 38 w 202"/>
                <a:gd name="T9" fmla="*/ 18 h 184"/>
                <a:gd name="T10" fmla="*/ 62 w 202"/>
                <a:gd name="T11" fmla="*/ 18 h 184"/>
                <a:gd name="T12" fmla="*/ 76 w 202"/>
                <a:gd name="T13" fmla="*/ 0 h 184"/>
                <a:gd name="T14" fmla="*/ 98 w 202"/>
                <a:gd name="T15" fmla="*/ 10 h 184"/>
                <a:gd name="T16" fmla="*/ 118 w 202"/>
                <a:gd name="T17" fmla="*/ 32 h 184"/>
                <a:gd name="T18" fmla="*/ 118 w 202"/>
                <a:gd name="T19" fmla="*/ 48 h 184"/>
                <a:gd name="T20" fmla="*/ 116 w 202"/>
                <a:gd name="T21" fmla="*/ 72 h 184"/>
                <a:gd name="T22" fmla="*/ 122 w 202"/>
                <a:gd name="T23" fmla="*/ 98 h 184"/>
                <a:gd name="T24" fmla="*/ 136 w 202"/>
                <a:gd name="T25" fmla="*/ 98 h 184"/>
                <a:gd name="T26" fmla="*/ 156 w 202"/>
                <a:gd name="T27" fmla="*/ 80 h 184"/>
                <a:gd name="T28" fmla="*/ 180 w 202"/>
                <a:gd name="T29" fmla="*/ 100 h 184"/>
                <a:gd name="T30" fmla="*/ 192 w 202"/>
                <a:gd name="T31" fmla="*/ 112 h 184"/>
                <a:gd name="T32" fmla="*/ 202 w 202"/>
                <a:gd name="T33" fmla="*/ 134 h 184"/>
                <a:gd name="T34" fmla="*/ 202 w 202"/>
                <a:gd name="T35" fmla="*/ 146 h 184"/>
                <a:gd name="T36" fmla="*/ 182 w 202"/>
                <a:gd name="T37" fmla="*/ 168 h 184"/>
                <a:gd name="T38" fmla="*/ 164 w 202"/>
                <a:gd name="T39" fmla="*/ 180 h 184"/>
                <a:gd name="T40" fmla="*/ 146 w 202"/>
                <a:gd name="T41" fmla="*/ 166 h 184"/>
                <a:gd name="T42" fmla="*/ 126 w 202"/>
                <a:gd name="T43" fmla="*/ 154 h 184"/>
                <a:gd name="T44" fmla="*/ 118 w 202"/>
                <a:gd name="T45" fmla="*/ 164 h 184"/>
                <a:gd name="T46" fmla="*/ 94 w 202"/>
                <a:gd name="T47" fmla="*/ 164 h 184"/>
                <a:gd name="T48" fmla="*/ 84 w 202"/>
                <a:gd name="T49" fmla="*/ 184 h 184"/>
                <a:gd name="T50" fmla="*/ 68 w 202"/>
                <a:gd name="T51" fmla="*/ 170 h 184"/>
                <a:gd name="T52" fmla="*/ 56 w 202"/>
                <a:gd name="T53" fmla="*/ 142 h 184"/>
                <a:gd name="T54" fmla="*/ 46 w 202"/>
                <a:gd name="T55" fmla="*/ 132 h 184"/>
                <a:gd name="T56" fmla="*/ 48 w 202"/>
                <a:gd name="T57" fmla="*/ 100 h 184"/>
                <a:gd name="T58" fmla="*/ 22 w 202"/>
                <a:gd name="T59" fmla="*/ 98 h 184"/>
                <a:gd name="T60" fmla="*/ 8 w 202"/>
                <a:gd name="T61" fmla="*/ 86 h 184"/>
                <a:gd name="T62" fmla="*/ 0 w 202"/>
                <a:gd name="T63" fmla="*/ 76 h 1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2"/>
                <a:gd name="T97" fmla="*/ 0 h 184"/>
                <a:gd name="T98" fmla="*/ 202 w 202"/>
                <a:gd name="T99" fmla="*/ 184 h 1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2" h="184">
                  <a:moveTo>
                    <a:pt x="0" y="76"/>
                  </a:moveTo>
                  <a:lnTo>
                    <a:pt x="2" y="60"/>
                  </a:lnTo>
                  <a:lnTo>
                    <a:pt x="20" y="50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62" y="18"/>
                  </a:lnTo>
                  <a:lnTo>
                    <a:pt x="76" y="0"/>
                  </a:lnTo>
                  <a:lnTo>
                    <a:pt x="98" y="10"/>
                  </a:lnTo>
                  <a:lnTo>
                    <a:pt x="118" y="32"/>
                  </a:lnTo>
                  <a:lnTo>
                    <a:pt x="118" y="48"/>
                  </a:lnTo>
                  <a:lnTo>
                    <a:pt x="116" y="72"/>
                  </a:lnTo>
                  <a:lnTo>
                    <a:pt x="122" y="98"/>
                  </a:lnTo>
                  <a:lnTo>
                    <a:pt x="136" y="98"/>
                  </a:lnTo>
                  <a:lnTo>
                    <a:pt x="156" y="80"/>
                  </a:lnTo>
                  <a:lnTo>
                    <a:pt x="180" y="100"/>
                  </a:lnTo>
                  <a:lnTo>
                    <a:pt x="192" y="112"/>
                  </a:lnTo>
                  <a:lnTo>
                    <a:pt x="202" y="134"/>
                  </a:lnTo>
                  <a:lnTo>
                    <a:pt x="202" y="146"/>
                  </a:lnTo>
                  <a:lnTo>
                    <a:pt x="182" y="168"/>
                  </a:lnTo>
                  <a:lnTo>
                    <a:pt x="164" y="180"/>
                  </a:lnTo>
                  <a:lnTo>
                    <a:pt x="146" y="166"/>
                  </a:lnTo>
                  <a:lnTo>
                    <a:pt x="126" y="154"/>
                  </a:lnTo>
                  <a:lnTo>
                    <a:pt x="118" y="164"/>
                  </a:lnTo>
                  <a:lnTo>
                    <a:pt x="94" y="164"/>
                  </a:lnTo>
                  <a:lnTo>
                    <a:pt x="84" y="184"/>
                  </a:lnTo>
                  <a:lnTo>
                    <a:pt x="68" y="170"/>
                  </a:lnTo>
                  <a:lnTo>
                    <a:pt x="56" y="142"/>
                  </a:lnTo>
                  <a:lnTo>
                    <a:pt x="46" y="132"/>
                  </a:lnTo>
                  <a:lnTo>
                    <a:pt x="48" y="100"/>
                  </a:lnTo>
                  <a:lnTo>
                    <a:pt x="22" y="98"/>
                  </a:lnTo>
                  <a:lnTo>
                    <a:pt x="8" y="8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3" name="Freeform 6"/>
            <p:cNvSpPr>
              <a:spLocks/>
            </p:cNvSpPr>
            <p:nvPr/>
          </p:nvSpPr>
          <p:spPr bwMode="gray">
            <a:xfrm>
              <a:off x="5853576" y="2979165"/>
              <a:ext cx="410085" cy="374313"/>
            </a:xfrm>
            <a:custGeom>
              <a:avLst/>
              <a:gdLst>
                <a:gd name="T0" fmla="*/ 0 w 202"/>
                <a:gd name="T1" fmla="*/ 76 h 184"/>
                <a:gd name="T2" fmla="*/ 2 w 202"/>
                <a:gd name="T3" fmla="*/ 60 h 184"/>
                <a:gd name="T4" fmla="*/ 20 w 202"/>
                <a:gd name="T5" fmla="*/ 50 h 184"/>
                <a:gd name="T6" fmla="*/ 28 w 202"/>
                <a:gd name="T7" fmla="*/ 28 h 184"/>
                <a:gd name="T8" fmla="*/ 38 w 202"/>
                <a:gd name="T9" fmla="*/ 18 h 184"/>
                <a:gd name="T10" fmla="*/ 62 w 202"/>
                <a:gd name="T11" fmla="*/ 18 h 184"/>
                <a:gd name="T12" fmla="*/ 76 w 202"/>
                <a:gd name="T13" fmla="*/ 0 h 184"/>
                <a:gd name="T14" fmla="*/ 98 w 202"/>
                <a:gd name="T15" fmla="*/ 10 h 184"/>
                <a:gd name="T16" fmla="*/ 118 w 202"/>
                <a:gd name="T17" fmla="*/ 32 h 184"/>
                <a:gd name="T18" fmla="*/ 118 w 202"/>
                <a:gd name="T19" fmla="*/ 48 h 184"/>
                <a:gd name="T20" fmla="*/ 116 w 202"/>
                <a:gd name="T21" fmla="*/ 72 h 184"/>
                <a:gd name="T22" fmla="*/ 122 w 202"/>
                <a:gd name="T23" fmla="*/ 98 h 184"/>
                <a:gd name="T24" fmla="*/ 136 w 202"/>
                <a:gd name="T25" fmla="*/ 98 h 184"/>
                <a:gd name="T26" fmla="*/ 156 w 202"/>
                <a:gd name="T27" fmla="*/ 80 h 184"/>
                <a:gd name="T28" fmla="*/ 180 w 202"/>
                <a:gd name="T29" fmla="*/ 100 h 184"/>
                <a:gd name="T30" fmla="*/ 192 w 202"/>
                <a:gd name="T31" fmla="*/ 112 h 184"/>
                <a:gd name="T32" fmla="*/ 202 w 202"/>
                <a:gd name="T33" fmla="*/ 134 h 184"/>
                <a:gd name="T34" fmla="*/ 202 w 202"/>
                <a:gd name="T35" fmla="*/ 146 h 184"/>
                <a:gd name="T36" fmla="*/ 182 w 202"/>
                <a:gd name="T37" fmla="*/ 168 h 184"/>
                <a:gd name="T38" fmla="*/ 164 w 202"/>
                <a:gd name="T39" fmla="*/ 180 h 184"/>
                <a:gd name="T40" fmla="*/ 146 w 202"/>
                <a:gd name="T41" fmla="*/ 166 h 184"/>
                <a:gd name="T42" fmla="*/ 126 w 202"/>
                <a:gd name="T43" fmla="*/ 154 h 184"/>
                <a:gd name="T44" fmla="*/ 118 w 202"/>
                <a:gd name="T45" fmla="*/ 164 h 184"/>
                <a:gd name="T46" fmla="*/ 94 w 202"/>
                <a:gd name="T47" fmla="*/ 164 h 184"/>
                <a:gd name="T48" fmla="*/ 84 w 202"/>
                <a:gd name="T49" fmla="*/ 184 h 184"/>
                <a:gd name="T50" fmla="*/ 68 w 202"/>
                <a:gd name="T51" fmla="*/ 170 h 184"/>
                <a:gd name="T52" fmla="*/ 56 w 202"/>
                <a:gd name="T53" fmla="*/ 142 h 184"/>
                <a:gd name="T54" fmla="*/ 46 w 202"/>
                <a:gd name="T55" fmla="*/ 132 h 184"/>
                <a:gd name="T56" fmla="*/ 48 w 202"/>
                <a:gd name="T57" fmla="*/ 100 h 184"/>
                <a:gd name="T58" fmla="*/ 22 w 202"/>
                <a:gd name="T59" fmla="*/ 98 h 184"/>
                <a:gd name="T60" fmla="*/ 8 w 202"/>
                <a:gd name="T61" fmla="*/ 86 h 184"/>
                <a:gd name="T62" fmla="*/ 0 w 202"/>
                <a:gd name="T63" fmla="*/ 76 h 1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2"/>
                <a:gd name="T97" fmla="*/ 0 h 184"/>
                <a:gd name="T98" fmla="*/ 202 w 202"/>
                <a:gd name="T99" fmla="*/ 184 h 1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2" h="184">
                  <a:moveTo>
                    <a:pt x="0" y="76"/>
                  </a:moveTo>
                  <a:lnTo>
                    <a:pt x="2" y="60"/>
                  </a:lnTo>
                  <a:lnTo>
                    <a:pt x="20" y="50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62" y="18"/>
                  </a:lnTo>
                  <a:lnTo>
                    <a:pt x="76" y="0"/>
                  </a:lnTo>
                  <a:lnTo>
                    <a:pt x="98" y="10"/>
                  </a:lnTo>
                  <a:lnTo>
                    <a:pt x="118" y="32"/>
                  </a:lnTo>
                  <a:lnTo>
                    <a:pt x="118" y="48"/>
                  </a:lnTo>
                  <a:lnTo>
                    <a:pt x="116" y="72"/>
                  </a:lnTo>
                  <a:lnTo>
                    <a:pt x="122" y="98"/>
                  </a:lnTo>
                  <a:lnTo>
                    <a:pt x="136" y="98"/>
                  </a:lnTo>
                  <a:lnTo>
                    <a:pt x="156" y="80"/>
                  </a:lnTo>
                  <a:lnTo>
                    <a:pt x="180" y="100"/>
                  </a:lnTo>
                  <a:lnTo>
                    <a:pt x="192" y="112"/>
                  </a:lnTo>
                  <a:lnTo>
                    <a:pt x="202" y="134"/>
                  </a:lnTo>
                  <a:lnTo>
                    <a:pt x="202" y="146"/>
                  </a:lnTo>
                  <a:lnTo>
                    <a:pt x="182" y="168"/>
                  </a:lnTo>
                  <a:lnTo>
                    <a:pt x="164" y="180"/>
                  </a:lnTo>
                  <a:lnTo>
                    <a:pt x="146" y="166"/>
                  </a:lnTo>
                  <a:lnTo>
                    <a:pt x="126" y="154"/>
                  </a:lnTo>
                  <a:lnTo>
                    <a:pt x="118" y="164"/>
                  </a:lnTo>
                  <a:lnTo>
                    <a:pt x="94" y="164"/>
                  </a:lnTo>
                  <a:lnTo>
                    <a:pt x="84" y="184"/>
                  </a:lnTo>
                  <a:lnTo>
                    <a:pt x="68" y="170"/>
                  </a:lnTo>
                  <a:lnTo>
                    <a:pt x="56" y="142"/>
                  </a:lnTo>
                  <a:lnTo>
                    <a:pt x="46" y="132"/>
                  </a:lnTo>
                  <a:lnTo>
                    <a:pt x="48" y="100"/>
                  </a:lnTo>
                  <a:lnTo>
                    <a:pt x="22" y="98"/>
                  </a:lnTo>
                  <a:lnTo>
                    <a:pt x="8" y="86"/>
                  </a:lnTo>
                  <a:lnTo>
                    <a:pt x="0" y="76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4" name="Freeform 7"/>
            <p:cNvSpPr>
              <a:spLocks/>
            </p:cNvSpPr>
            <p:nvPr/>
          </p:nvSpPr>
          <p:spPr bwMode="gray">
            <a:xfrm>
              <a:off x="6239387" y="3100529"/>
              <a:ext cx="256782" cy="208236"/>
            </a:xfrm>
            <a:custGeom>
              <a:avLst/>
              <a:gdLst>
                <a:gd name="T0" fmla="*/ 0 w 126"/>
                <a:gd name="T1" fmla="*/ 50 h 102"/>
                <a:gd name="T2" fmla="*/ 28 w 126"/>
                <a:gd name="T3" fmla="*/ 46 h 102"/>
                <a:gd name="T4" fmla="*/ 38 w 126"/>
                <a:gd name="T5" fmla="*/ 28 h 102"/>
                <a:gd name="T6" fmla="*/ 54 w 126"/>
                <a:gd name="T7" fmla="*/ 18 h 102"/>
                <a:gd name="T8" fmla="*/ 64 w 126"/>
                <a:gd name="T9" fmla="*/ 0 h 102"/>
                <a:gd name="T10" fmla="*/ 92 w 126"/>
                <a:gd name="T11" fmla="*/ 0 h 102"/>
                <a:gd name="T12" fmla="*/ 104 w 126"/>
                <a:gd name="T13" fmla="*/ 26 h 102"/>
                <a:gd name="T14" fmla="*/ 112 w 126"/>
                <a:gd name="T15" fmla="*/ 40 h 102"/>
                <a:gd name="T16" fmla="*/ 126 w 126"/>
                <a:gd name="T17" fmla="*/ 46 h 102"/>
                <a:gd name="T18" fmla="*/ 122 w 126"/>
                <a:gd name="T19" fmla="*/ 68 h 102"/>
                <a:gd name="T20" fmla="*/ 102 w 126"/>
                <a:gd name="T21" fmla="*/ 92 h 102"/>
                <a:gd name="T22" fmla="*/ 80 w 126"/>
                <a:gd name="T23" fmla="*/ 102 h 102"/>
                <a:gd name="T24" fmla="*/ 46 w 126"/>
                <a:gd name="T25" fmla="*/ 96 h 102"/>
                <a:gd name="T26" fmla="*/ 22 w 126"/>
                <a:gd name="T27" fmla="*/ 90 h 102"/>
                <a:gd name="T28" fmla="*/ 12 w 126"/>
                <a:gd name="T29" fmla="*/ 84 h 102"/>
                <a:gd name="T30" fmla="*/ 12 w 126"/>
                <a:gd name="T31" fmla="*/ 74 h 102"/>
                <a:gd name="T32" fmla="*/ 0 w 126"/>
                <a:gd name="T33" fmla="*/ 50 h 1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6"/>
                <a:gd name="T52" fmla="*/ 0 h 102"/>
                <a:gd name="T53" fmla="*/ 126 w 126"/>
                <a:gd name="T54" fmla="*/ 102 h 1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6" h="102">
                  <a:moveTo>
                    <a:pt x="0" y="50"/>
                  </a:moveTo>
                  <a:lnTo>
                    <a:pt x="28" y="46"/>
                  </a:lnTo>
                  <a:lnTo>
                    <a:pt x="38" y="28"/>
                  </a:lnTo>
                  <a:lnTo>
                    <a:pt x="54" y="18"/>
                  </a:lnTo>
                  <a:lnTo>
                    <a:pt x="64" y="0"/>
                  </a:lnTo>
                  <a:lnTo>
                    <a:pt x="92" y="0"/>
                  </a:lnTo>
                  <a:lnTo>
                    <a:pt x="104" y="26"/>
                  </a:lnTo>
                  <a:lnTo>
                    <a:pt x="112" y="40"/>
                  </a:lnTo>
                  <a:lnTo>
                    <a:pt x="126" y="46"/>
                  </a:lnTo>
                  <a:lnTo>
                    <a:pt x="122" y="68"/>
                  </a:lnTo>
                  <a:lnTo>
                    <a:pt x="102" y="92"/>
                  </a:lnTo>
                  <a:lnTo>
                    <a:pt x="80" y="102"/>
                  </a:lnTo>
                  <a:lnTo>
                    <a:pt x="46" y="96"/>
                  </a:lnTo>
                  <a:lnTo>
                    <a:pt x="22" y="90"/>
                  </a:lnTo>
                  <a:lnTo>
                    <a:pt x="12" y="84"/>
                  </a:lnTo>
                  <a:lnTo>
                    <a:pt x="12" y="74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5" name="Freeform 8"/>
            <p:cNvSpPr>
              <a:spLocks/>
            </p:cNvSpPr>
            <p:nvPr/>
          </p:nvSpPr>
          <p:spPr bwMode="gray">
            <a:xfrm>
              <a:off x="6239387" y="3100529"/>
              <a:ext cx="256782" cy="208236"/>
            </a:xfrm>
            <a:custGeom>
              <a:avLst/>
              <a:gdLst>
                <a:gd name="T0" fmla="*/ 0 w 126"/>
                <a:gd name="T1" fmla="*/ 50 h 102"/>
                <a:gd name="T2" fmla="*/ 28 w 126"/>
                <a:gd name="T3" fmla="*/ 46 h 102"/>
                <a:gd name="T4" fmla="*/ 38 w 126"/>
                <a:gd name="T5" fmla="*/ 28 h 102"/>
                <a:gd name="T6" fmla="*/ 54 w 126"/>
                <a:gd name="T7" fmla="*/ 18 h 102"/>
                <a:gd name="T8" fmla="*/ 64 w 126"/>
                <a:gd name="T9" fmla="*/ 0 h 102"/>
                <a:gd name="T10" fmla="*/ 92 w 126"/>
                <a:gd name="T11" fmla="*/ 0 h 102"/>
                <a:gd name="T12" fmla="*/ 104 w 126"/>
                <a:gd name="T13" fmla="*/ 26 h 102"/>
                <a:gd name="T14" fmla="*/ 112 w 126"/>
                <a:gd name="T15" fmla="*/ 40 h 102"/>
                <a:gd name="T16" fmla="*/ 126 w 126"/>
                <a:gd name="T17" fmla="*/ 46 h 102"/>
                <a:gd name="T18" fmla="*/ 122 w 126"/>
                <a:gd name="T19" fmla="*/ 68 h 102"/>
                <a:gd name="T20" fmla="*/ 102 w 126"/>
                <a:gd name="T21" fmla="*/ 92 h 102"/>
                <a:gd name="T22" fmla="*/ 80 w 126"/>
                <a:gd name="T23" fmla="*/ 102 h 102"/>
                <a:gd name="T24" fmla="*/ 46 w 126"/>
                <a:gd name="T25" fmla="*/ 96 h 102"/>
                <a:gd name="T26" fmla="*/ 22 w 126"/>
                <a:gd name="T27" fmla="*/ 90 h 102"/>
                <a:gd name="T28" fmla="*/ 12 w 126"/>
                <a:gd name="T29" fmla="*/ 84 h 102"/>
                <a:gd name="T30" fmla="*/ 12 w 126"/>
                <a:gd name="T31" fmla="*/ 74 h 102"/>
                <a:gd name="T32" fmla="*/ 0 w 126"/>
                <a:gd name="T33" fmla="*/ 50 h 1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6"/>
                <a:gd name="T52" fmla="*/ 0 h 102"/>
                <a:gd name="T53" fmla="*/ 126 w 126"/>
                <a:gd name="T54" fmla="*/ 102 h 1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6" h="102">
                  <a:moveTo>
                    <a:pt x="0" y="50"/>
                  </a:moveTo>
                  <a:lnTo>
                    <a:pt x="28" y="46"/>
                  </a:lnTo>
                  <a:lnTo>
                    <a:pt x="38" y="28"/>
                  </a:lnTo>
                  <a:lnTo>
                    <a:pt x="54" y="18"/>
                  </a:lnTo>
                  <a:lnTo>
                    <a:pt x="64" y="0"/>
                  </a:lnTo>
                  <a:lnTo>
                    <a:pt x="92" y="0"/>
                  </a:lnTo>
                  <a:lnTo>
                    <a:pt x="104" y="26"/>
                  </a:lnTo>
                  <a:lnTo>
                    <a:pt x="112" y="40"/>
                  </a:lnTo>
                  <a:lnTo>
                    <a:pt x="126" y="46"/>
                  </a:lnTo>
                  <a:lnTo>
                    <a:pt x="122" y="68"/>
                  </a:lnTo>
                  <a:lnTo>
                    <a:pt x="102" y="92"/>
                  </a:lnTo>
                  <a:lnTo>
                    <a:pt x="80" y="102"/>
                  </a:lnTo>
                  <a:lnTo>
                    <a:pt x="46" y="96"/>
                  </a:lnTo>
                  <a:lnTo>
                    <a:pt x="22" y="90"/>
                  </a:lnTo>
                  <a:lnTo>
                    <a:pt x="12" y="84"/>
                  </a:lnTo>
                  <a:lnTo>
                    <a:pt x="12" y="74"/>
                  </a:lnTo>
                  <a:lnTo>
                    <a:pt x="0" y="50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6" name="Freeform 9"/>
            <p:cNvSpPr>
              <a:spLocks/>
            </p:cNvSpPr>
            <p:nvPr/>
          </p:nvSpPr>
          <p:spPr bwMode="gray">
            <a:xfrm>
              <a:off x="6088640" y="2690445"/>
              <a:ext cx="781843" cy="1016907"/>
            </a:xfrm>
            <a:custGeom>
              <a:avLst/>
              <a:gdLst>
                <a:gd name="T0" fmla="*/ 2 w 384"/>
                <a:gd name="T1" fmla="*/ 190 h 500"/>
                <a:gd name="T2" fmla="*/ 6 w 384"/>
                <a:gd name="T3" fmla="*/ 240 h 500"/>
                <a:gd name="T4" fmla="*/ 40 w 384"/>
                <a:gd name="T5" fmla="*/ 222 h 500"/>
                <a:gd name="T6" fmla="*/ 76 w 384"/>
                <a:gd name="T7" fmla="*/ 254 h 500"/>
                <a:gd name="T8" fmla="*/ 112 w 384"/>
                <a:gd name="T9" fmla="*/ 230 h 500"/>
                <a:gd name="T10" fmla="*/ 138 w 384"/>
                <a:gd name="T11" fmla="*/ 202 h 500"/>
                <a:gd name="T12" fmla="*/ 178 w 384"/>
                <a:gd name="T13" fmla="*/ 228 h 500"/>
                <a:gd name="T14" fmla="*/ 200 w 384"/>
                <a:gd name="T15" fmla="*/ 248 h 500"/>
                <a:gd name="T16" fmla="*/ 176 w 384"/>
                <a:gd name="T17" fmla="*/ 294 h 500"/>
                <a:gd name="T18" fmla="*/ 118 w 384"/>
                <a:gd name="T19" fmla="*/ 298 h 500"/>
                <a:gd name="T20" fmla="*/ 86 w 384"/>
                <a:gd name="T21" fmla="*/ 288 h 500"/>
                <a:gd name="T22" fmla="*/ 46 w 384"/>
                <a:gd name="T23" fmla="*/ 324 h 500"/>
                <a:gd name="T24" fmla="*/ 36 w 384"/>
                <a:gd name="T25" fmla="*/ 362 h 500"/>
                <a:gd name="T26" fmla="*/ 22 w 384"/>
                <a:gd name="T27" fmla="*/ 388 h 500"/>
                <a:gd name="T28" fmla="*/ 20 w 384"/>
                <a:gd name="T29" fmla="*/ 418 h 500"/>
                <a:gd name="T30" fmla="*/ 50 w 384"/>
                <a:gd name="T31" fmla="*/ 430 h 500"/>
                <a:gd name="T32" fmla="*/ 90 w 384"/>
                <a:gd name="T33" fmla="*/ 496 h 500"/>
                <a:gd name="T34" fmla="*/ 140 w 384"/>
                <a:gd name="T35" fmla="*/ 488 h 500"/>
                <a:gd name="T36" fmla="*/ 196 w 384"/>
                <a:gd name="T37" fmla="*/ 482 h 500"/>
                <a:gd name="T38" fmla="*/ 222 w 384"/>
                <a:gd name="T39" fmla="*/ 498 h 500"/>
                <a:gd name="T40" fmla="*/ 272 w 384"/>
                <a:gd name="T41" fmla="*/ 462 h 500"/>
                <a:gd name="T42" fmla="*/ 334 w 384"/>
                <a:gd name="T43" fmla="*/ 422 h 500"/>
                <a:gd name="T44" fmla="*/ 364 w 384"/>
                <a:gd name="T45" fmla="*/ 334 h 500"/>
                <a:gd name="T46" fmla="*/ 374 w 384"/>
                <a:gd name="T47" fmla="*/ 312 h 500"/>
                <a:gd name="T48" fmla="*/ 372 w 384"/>
                <a:gd name="T49" fmla="*/ 292 h 500"/>
                <a:gd name="T50" fmla="*/ 384 w 384"/>
                <a:gd name="T51" fmla="*/ 266 h 500"/>
                <a:gd name="T52" fmla="*/ 344 w 384"/>
                <a:gd name="T53" fmla="*/ 240 h 500"/>
                <a:gd name="T54" fmla="*/ 306 w 384"/>
                <a:gd name="T55" fmla="*/ 232 h 500"/>
                <a:gd name="T56" fmla="*/ 300 w 384"/>
                <a:gd name="T57" fmla="*/ 194 h 500"/>
                <a:gd name="T58" fmla="*/ 294 w 384"/>
                <a:gd name="T59" fmla="*/ 168 h 500"/>
                <a:gd name="T60" fmla="*/ 314 w 384"/>
                <a:gd name="T61" fmla="*/ 136 h 500"/>
                <a:gd name="T62" fmla="*/ 288 w 384"/>
                <a:gd name="T63" fmla="*/ 98 h 500"/>
                <a:gd name="T64" fmla="*/ 254 w 384"/>
                <a:gd name="T65" fmla="*/ 60 h 500"/>
                <a:gd name="T66" fmla="*/ 206 w 384"/>
                <a:gd name="T67" fmla="*/ 40 h 500"/>
                <a:gd name="T68" fmla="*/ 184 w 384"/>
                <a:gd name="T69" fmla="*/ 8 h 500"/>
                <a:gd name="T70" fmla="*/ 146 w 384"/>
                <a:gd name="T71" fmla="*/ 0 h 500"/>
                <a:gd name="T72" fmla="*/ 102 w 384"/>
                <a:gd name="T73" fmla="*/ 16 h 500"/>
                <a:gd name="T74" fmla="*/ 70 w 384"/>
                <a:gd name="T75" fmla="*/ 42 h 500"/>
                <a:gd name="T76" fmla="*/ 100 w 384"/>
                <a:gd name="T77" fmla="*/ 60 h 500"/>
                <a:gd name="T78" fmla="*/ 92 w 384"/>
                <a:gd name="T79" fmla="*/ 92 h 500"/>
                <a:gd name="T80" fmla="*/ 60 w 384"/>
                <a:gd name="T81" fmla="*/ 106 h 500"/>
                <a:gd name="T82" fmla="*/ 52 w 384"/>
                <a:gd name="T83" fmla="*/ 132 h 500"/>
                <a:gd name="T84" fmla="*/ 60 w 384"/>
                <a:gd name="T85" fmla="*/ 158 h 500"/>
                <a:gd name="T86" fmla="*/ 42 w 384"/>
                <a:gd name="T87" fmla="*/ 174 h 500"/>
                <a:gd name="T88" fmla="*/ 2 w 384"/>
                <a:gd name="T89" fmla="*/ 176 h 5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84"/>
                <a:gd name="T136" fmla="*/ 0 h 500"/>
                <a:gd name="T137" fmla="*/ 384 w 384"/>
                <a:gd name="T138" fmla="*/ 500 h 50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84" h="500">
                  <a:moveTo>
                    <a:pt x="2" y="176"/>
                  </a:moveTo>
                  <a:lnTo>
                    <a:pt x="2" y="190"/>
                  </a:lnTo>
                  <a:lnTo>
                    <a:pt x="0" y="214"/>
                  </a:lnTo>
                  <a:lnTo>
                    <a:pt x="6" y="240"/>
                  </a:lnTo>
                  <a:lnTo>
                    <a:pt x="20" y="240"/>
                  </a:lnTo>
                  <a:lnTo>
                    <a:pt x="40" y="222"/>
                  </a:lnTo>
                  <a:lnTo>
                    <a:pt x="64" y="242"/>
                  </a:lnTo>
                  <a:lnTo>
                    <a:pt x="76" y="254"/>
                  </a:lnTo>
                  <a:lnTo>
                    <a:pt x="100" y="248"/>
                  </a:lnTo>
                  <a:lnTo>
                    <a:pt x="112" y="230"/>
                  </a:lnTo>
                  <a:lnTo>
                    <a:pt x="128" y="220"/>
                  </a:lnTo>
                  <a:lnTo>
                    <a:pt x="138" y="202"/>
                  </a:lnTo>
                  <a:lnTo>
                    <a:pt x="166" y="202"/>
                  </a:lnTo>
                  <a:lnTo>
                    <a:pt x="178" y="228"/>
                  </a:lnTo>
                  <a:lnTo>
                    <a:pt x="186" y="242"/>
                  </a:lnTo>
                  <a:lnTo>
                    <a:pt x="200" y="248"/>
                  </a:lnTo>
                  <a:lnTo>
                    <a:pt x="196" y="270"/>
                  </a:lnTo>
                  <a:lnTo>
                    <a:pt x="176" y="294"/>
                  </a:lnTo>
                  <a:lnTo>
                    <a:pt x="152" y="304"/>
                  </a:lnTo>
                  <a:lnTo>
                    <a:pt x="118" y="298"/>
                  </a:lnTo>
                  <a:lnTo>
                    <a:pt x="98" y="292"/>
                  </a:lnTo>
                  <a:lnTo>
                    <a:pt x="86" y="288"/>
                  </a:lnTo>
                  <a:lnTo>
                    <a:pt x="66" y="310"/>
                  </a:lnTo>
                  <a:lnTo>
                    <a:pt x="46" y="324"/>
                  </a:lnTo>
                  <a:lnTo>
                    <a:pt x="44" y="354"/>
                  </a:lnTo>
                  <a:lnTo>
                    <a:pt x="36" y="362"/>
                  </a:lnTo>
                  <a:lnTo>
                    <a:pt x="36" y="382"/>
                  </a:lnTo>
                  <a:lnTo>
                    <a:pt x="22" y="388"/>
                  </a:lnTo>
                  <a:lnTo>
                    <a:pt x="16" y="402"/>
                  </a:lnTo>
                  <a:lnTo>
                    <a:pt x="20" y="418"/>
                  </a:lnTo>
                  <a:lnTo>
                    <a:pt x="34" y="428"/>
                  </a:lnTo>
                  <a:lnTo>
                    <a:pt x="50" y="430"/>
                  </a:lnTo>
                  <a:lnTo>
                    <a:pt x="54" y="462"/>
                  </a:lnTo>
                  <a:lnTo>
                    <a:pt x="90" y="496"/>
                  </a:lnTo>
                  <a:lnTo>
                    <a:pt x="112" y="500"/>
                  </a:lnTo>
                  <a:lnTo>
                    <a:pt x="140" y="488"/>
                  </a:lnTo>
                  <a:lnTo>
                    <a:pt x="170" y="482"/>
                  </a:lnTo>
                  <a:lnTo>
                    <a:pt x="196" y="482"/>
                  </a:lnTo>
                  <a:lnTo>
                    <a:pt x="214" y="494"/>
                  </a:lnTo>
                  <a:lnTo>
                    <a:pt x="222" y="498"/>
                  </a:lnTo>
                  <a:lnTo>
                    <a:pt x="236" y="496"/>
                  </a:lnTo>
                  <a:lnTo>
                    <a:pt x="272" y="462"/>
                  </a:lnTo>
                  <a:lnTo>
                    <a:pt x="306" y="446"/>
                  </a:lnTo>
                  <a:lnTo>
                    <a:pt x="334" y="422"/>
                  </a:lnTo>
                  <a:lnTo>
                    <a:pt x="364" y="400"/>
                  </a:lnTo>
                  <a:lnTo>
                    <a:pt x="364" y="334"/>
                  </a:lnTo>
                  <a:lnTo>
                    <a:pt x="374" y="326"/>
                  </a:lnTo>
                  <a:lnTo>
                    <a:pt x="374" y="312"/>
                  </a:lnTo>
                  <a:lnTo>
                    <a:pt x="384" y="304"/>
                  </a:lnTo>
                  <a:lnTo>
                    <a:pt x="372" y="292"/>
                  </a:lnTo>
                  <a:lnTo>
                    <a:pt x="368" y="280"/>
                  </a:lnTo>
                  <a:lnTo>
                    <a:pt x="384" y="266"/>
                  </a:lnTo>
                  <a:lnTo>
                    <a:pt x="364" y="238"/>
                  </a:lnTo>
                  <a:lnTo>
                    <a:pt x="344" y="240"/>
                  </a:lnTo>
                  <a:lnTo>
                    <a:pt x="324" y="232"/>
                  </a:lnTo>
                  <a:lnTo>
                    <a:pt x="306" y="232"/>
                  </a:lnTo>
                  <a:lnTo>
                    <a:pt x="300" y="222"/>
                  </a:lnTo>
                  <a:lnTo>
                    <a:pt x="300" y="194"/>
                  </a:lnTo>
                  <a:lnTo>
                    <a:pt x="292" y="184"/>
                  </a:lnTo>
                  <a:lnTo>
                    <a:pt x="294" y="168"/>
                  </a:lnTo>
                  <a:lnTo>
                    <a:pt x="306" y="150"/>
                  </a:lnTo>
                  <a:lnTo>
                    <a:pt x="314" y="136"/>
                  </a:lnTo>
                  <a:lnTo>
                    <a:pt x="308" y="116"/>
                  </a:lnTo>
                  <a:lnTo>
                    <a:pt x="288" y="98"/>
                  </a:lnTo>
                  <a:lnTo>
                    <a:pt x="274" y="76"/>
                  </a:lnTo>
                  <a:lnTo>
                    <a:pt x="254" y="60"/>
                  </a:lnTo>
                  <a:lnTo>
                    <a:pt x="232" y="56"/>
                  </a:lnTo>
                  <a:lnTo>
                    <a:pt x="206" y="40"/>
                  </a:lnTo>
                  <a:lnTo>
                    <a:pt x="192" y="22"/>
                  </a:lnTo>
                  <a:lnTo>
                    <a:pt x="184" y="8"/>
                  </a:lnTo>
                  <a:lnTo>
                    <a:pt x="182" y="0"/>
                  </a:lnTo>
                  <a:lnTo>
                    <a:pt x="146" y="0"/>
                  </a:lnTo>
                  <a:lnTo>
                    <a:pt x="134" y="16"/>
                  </a:lnTo>
                  <a:lnTo>
                    <a:pt x="102" y="16"/>
                  </a:lnTo>
                  <a:lnTo>
                    <a:pt x="96" y="38"/>
                  </a:lnTo>
                  <a:lnTo>
                    <a:pt x="70" y="42"/>
                  </a:lnTo>
                  <a:lnTo>
                    <a:pt x="66" y="58"/>
                  </a:lnTo>
                  <a:lnTo>
                    <a:pt x="100" y="60"/>
                  </a:lnTo>
                  <a:lnTo>
                    <a:pt x="104" y="76"/>
                  </a:lnTo>
                  <a:lnTo>
                    <a:pt x="92" y="92"/>
                  </a:lnTo>
                  <a:lnTo>
                    <a:pt x="84" y="106"/>
                  </a:lnTo>
                  <a:lnTo>
                    <a:pt x="60" y="106"/>
                  </a:lnTo>
                  <a:lnTo>
                    <a:pt x="46" y="120"/>
                  </a:lnTo>
                  <a:lnTo>
                    <a:pt x="52" y="132"/>
                  </a:lnTo>
                  <a:lnTo>
                    <a:pt x="64" y="140"/>
                  </a:lnTo>
                  <a:lnTo>
                    <a:pt x="60" y="158"/>
                  </a:lnTo>
                  <a:lnTo>
                    <a:pt x="44" y="156"/>
                  </a:lnTo>
                  <a:lnTo>
                    <a:pt x="42" y="174"/>
                  </a:lnTo>
                  <a:lnTo>
                    <a:pt x="30" y="180"/>
                  </a:lnTo>
                  <a:lnTo>
                    <a:pt x="2" y="176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7" name="Freeform 10"/>
            <p:cNvSpPr>
              <a:spLocks/>
            </p:cNvSpPr>
            <p:nvPr/>
          </p:nvSpPr>
          <p:spPr bwMode="gray">
            <a:xfrm>
              <a:off x="6088640" y="2690445"/>
              <a:ext cx="781843" cy="1016907"/>
            </a:xfrm>
            <a:custGeom>
              <a:avLst/>
              <a:gdLst>
                <a:gd name="T0" fmla="*/ 2 w 384"/>
                <a:gd name="T1" fmla="*/ 190 h 500"/>
                <a:gd name="T2" fmla="*/ 6 w 384"/>
                <a:gd name="T3" fmla="*/ 240 h 500"/>
                <a:gd name="T4" fmla="*/ 40 w 384"/>
                <a:gd name="T5" fmla="*/ 222 h 500"/>
                <a:gd name="T6" fmla="*/ 76 w 384"/>
                <a:gd name="T7" fmla="*/ 254 h 500"/>
                <a:gd name="T8" fmla="*/ 112 w 384"/>
                <a:gd name="T9" fmla="*/ 230 h 500"/>
                <a:gd name="T10" fmla="*/ 138 w 384"/>
                <a:gd name="T11" fmla="*/ 202 h 500"/>
                <a:gd name="T12" fmla="*/ 178 w 384"/>
                <a:gd name="T13" fmla="*/ 228 h 500"/>
                <a:gd name="T14" fmla="*/ 200 w 384"/>
                <a:gd name="T15" fmla="*/ 248 h 500"/>
                <a:gd name="T16" fmla="*/ 176 w 384"/>
                <a:gd name="T17" fmla="*/ 294 h 500"/>
                <a:gd name="T18" fmla="*/ 118 w 384"/>
                <a:gd name="T19" fmla="*/ 298 h 500"/>
                <a:gd name="T20" fmla="*/ 86 w 384"/>
                <a:gd name="T21" fmla="*/ 288 h 500"/>
                <a:gd name="T22" fmla="*/ 46 w 384"/>
                <a:gd name="T23" fmla="*/ 324 h 500"/>
                <a:gd name="T24" fmla="*/ 36 w 384"/>
                <a:gd name="T25" fmla="*/ 362 h 500"/>
                <a:gd name="T26" fmla="*/ 22 w 384"/>
                <a:gd name="T27" fmla="*/ 388 h 500"/>
                <a:gd name="T28" fmla="*/ 20 w 384"/>
                <a:gd name="T29" fmla="*/ 418 h 500"/>
                <a:gd name="T30" fmla="*/ 50 w 384"/>
                <a:gd name="T31" fmla="*/ 430 h 500"/>
                <a:gd name="T32" fmla="*/ 90 w 384"/>
                <a:gd name="T33" fmla="*/ 496 h 500"/>
                <a:gd name="T34" fmla="*/ 140 w 384"/>
                <a:gd name="T35" fmla="*/ 488 h 500"/>
                <a:gd name="T36" fmla="*/ 196 w 384"/>
                <a:gd name="T37" fmla="*/ 482 h 500"/>
                <a:gd name="T38" fmla="*/ 222 w 384"/>
                <a:gd name="T39" fmla="*/ 498 h 500"/>
                <a:gd name="T40" fmla="*/ 272 w 384"/>
                <a:gd name="T41" fmla="*/ 462 h 500"/>
                <a:gd name="T42" fmla="*/ 334 w 384"/>
                <a:gd name="T43" fmla="*/ 422 h 500"/>
                <a:gd name="T44" fmla="*/ 364 w 384"/>
                <a:gd name="T45" fmla="*/ 334 h 500"/>
                <a:gd name="T46" fmla="*/ 374 w 384"/>
                <a:gd name="T47" fmla="*/ 312 h 500"/>
                <a:gd name="T48" fmla="*/ 372 w 384"/>
                <a:gd name="T49" fmla="*/ 292 h 500"/>
                <a:gd name="T50" fmla="*/ 384 w 384"/>
                <a:gd name="T51" fmla="*/ 266 h 500"/>
                <a:gd name="T52" fmla="*/ 344 w 384"/>
                <a:gd name="T53" fmla="*/ 240 h 500"/>
                <a:gd name="T54" fmla="*/ 306 w 384"/>
                <a:gd name="T55" fmla="*/ 232 h 500"/>
                <a:gd name="T56" fmla="*/ 300 w 384"/>
                <a:gd name="T57" fmla="*/ 194 h 500"/>
                <a:gd name="T58" fmla="*/ 294 w 384"/>
                <a:gd name="T59" fmla="*/ 168 h 500"/>
                <a:gd name="T60" fmla="*/ 314 w 384"/>
                <a:gd name="T61" fmla="*/ 136 h 500"/>
                <a:gd name="T62" fmla="*/ 288 w 384"/>
                <a:gd name="T63" fmla="*/ 98 h 500"/>
                <a:gd name="T64" fmla="*/ 254 w 384"/>
                <a:gd name="T65" fmla="*/ 60 h 500"/>
                <a:gd name="T66" fmla="*/ 206 w 384"/>
                <a:gd name="T67" fmla="*/ 40 h 500"/>
                <a:gd name="T68" fmla="*/ 184 w 384"/>
                <a:gd name="T69" fmla="*/ 8 h 500"/>
                <a:gd name="T70" fmla="*/ 146 w 384"/>
                <a:gd name="T71" fmla="*/ 0 h 500"/>
                <a:gd name="T72" fmla="*/ 102 w 384"/>
                <a:gd name="T73" fmla="*/ 16 h 500"/>
                <a:gd name="T74" fmla="*/ 70 w 384"/>
                <a:gd name="T75" fmla="*/ 42 h 500"/>
                <a:gd name="T76" fmla="*/ 100 w 384"/>
                <a:gd name="T77" fmla="*/ 60 h 500"/>
                <a:gd name="T78" fmla="*/ 92 w 384"/>
                <a:gd name="T79" fmla="*/ 92 h 500"/>
                <a:gd name="T80" fmla="*/ 60 w 384"/>
                <a:gd name="T81" fmla="*/ 106 h 500"/>
                <a:gd name="T82" fmla="*/ 52 w 384"/>
                <a:gd name="T83" fmla="*/ 132 h 500"/>
                <a:gd name="T84" fmla="*/ 60 w 384"/>
                <a:gd name="T85" fmla="*/ 158 h 500"/>
                <a:gd name="T86" fmla="*/ 42 w 384"/>
                <a:gd name="T87" fmla="*/ 174 h 500"/>
                <a:gd name="T88" fmla="*/ 2 w 384"/>
                <a:gd name="T89" fmla="*/ 176 h 5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84"/>
                <a:gd name="T136" fmla="*/ 0 h 500"/>
                <a:gd name="T137" fmla="*/ 384 w 384"/>
                <a:gd name="T138" fmla="*/ 500 h 50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84" h="500">
                  <a:moveTo>
                    <a:pt x="2" y="176"/>
                  </a:moveTo>
                  <a:lnTo>
                    <a:pt x="2" y="190"/>
                  </a:lnTo>
                  <a:lnTo>
                    <a:pt x="0" y="214"/>
                  </a:lnTo>
                  <a:lnTo>
                    <a:pt x="6" y="240"/>
                  </a:lnTo>
                  <a:lnTo>
                    <a:pt x="20" y="240"/>
                  </a:lnTo>
                  <a:lnTo>
                    <a:pt x="40" y="222"/>
                  </a:lnTo>
                  <a:lnTo>
                    <a:pt x="64" y="242"/>
                  </a:lnTo>
                  <a:lnTo>
                    <a:pt x="76" y="254"/>
                  </a:lnTo>
                  <a:lnTo>
                    <a:pt x="100" y="248"/>
                  </a:lnTo>
                  <a:lnTo>
                    <a:pt x="112" y="230"/>
                  </a:lnTo>
                  <a:lnTo>
                    <a:pt x="128" y="220"/>
                  </a:lnTo>
                  <a:lnTo>
                    <a:pt x="138" y="202"/>
                  </a:lnTo>
                  <a:lnTo>
                    <a:pt x="166" y="202"/>
                  </a:lnTo>
                  <a:lnTo>
                    <a:pt x="178" y="228"/>
                  </a:lnTo>
                  <a:lnTo>
                    <a:pt x="186" y="242"/>
                  </a:lnTo>
                  <a:lnTo>
                    <a:pt x="200" y="248"/>
                  </a:lnTo>
                  <a:lnTo>
                    <a:pt x="196" y="270"/>
                  </a:lnTo>
                  <a:lnTo>
                    <a:pt x="176" y="294"/>
                  </a:lnTo>
                  <a:lnTo>
                    <a:pt x="152" y="304"/>
                  </a:lnTo>
                  <a:lnTo>
                    <a:pt x="118" y="298"/>
                  </a:lnTo>
                  <a:lnTo>
                    <a:pt x="98" y="292"/>
                  </a:lnTo>
                  <a:lnTo>
                    <a:pt x="86" y="288"/>
                  </a:lnTo>
                  <a:lnTo>
                    <a:pt x="66" y="310"/>
                  </a:lnTo>
                  <a:lnTo>
                    <a:pt x="46" y="324"/>
                  </a:lnTo>
                  <a:lnTo>
                    <a:pt x="44" y="354"/>
                  </a:lnTo>
                  <a:lnTo>
                    <a:pt x="36" y="362"/>
                  </a:lnTo>
                  <a:lnTo>
                    <a:pt x="36" y="382"/>
                  </a:lnTo>
                  <a:lnTo>
                    <a:pt x="22" y="388"/>
                  </a:lnTo>
                  <a:lnTo>
                    <a:pt x="16" y="402"/>
                  </a:lnTo>
                  <a:lnTo>
                    <a:pt x="20" y="418"/>
                  </a:lnTo>
                  <a:lnTo>
                    <a:pt x="34" y="428"/>
                  </a:lnTo>
                  <a:lnTo>
                    <a:pt x="50" y="430"/>
                  </a:lnTo>
                  <a:lnTo>
                    <a:pt x="54" y="462"/>
                  </a:lnTo>
                  <a:lnTo>
                    <a:pt x="90" y="496"/>
                  </a:lnTo>
                  <a:lnTo>
                    <a:pt x="112" y="500"/>
                  </a:lnTo>
                  <a:lnTo>
                    <a:pt x="140" y="488"/>
                  </a:lnTo>
                  <a:lnTo>
                    <a:pt x="170" y="482"/>
                  </a:lnTo>
                  <a:lnTo>
                    <a:pt x="196" y="482"/>
                  </a:lnTo>
                  <a:lnTo>
                    <a:pt x="214" y="494"/>
                  </a:lnTo>
                  <a:lnTo>
                    <a:pt x="222" y="498"/>
                  </a:lnTo>
                  <a:lnTo>
                    <a:pt x="236" y="496"/>
                  </a:lnTo>
                  <a:lnTo>
                    <a:pt x="272" y="462"/>
                  </a:lnTo>
                  <a:lnTo>
                    <a:pt x="306" y="446"/>
                  </a:lnTo>
                  <a:lnTo>
                    <a:pt x="334" y="422"/>
                  </a:lnTo>
                  <a:lnTo>
                    <a:pt x="364" y="400"/>
                  </a:lnTo>
                  <a:lnTo>
                    <a:pt x="364" y="334"/>
                  </a:lnTo>
                  <a:lnTo>
                    <a:pt x="374" y="326"/>
                  </a:lnTo>
                  <a:lnTo>
                    <a:pt x="374" y="312"/>
                  </a:lnTo>
                  <a:lnTo>
                    <a:pt x="384" y="304"/>
                  </a:lnTo>
                  <a:lnTo>
                    <a:pt x="372" y="292"/>
                  </a:lnTo>
                  <a:lnTo>
                    <a:pt x="368" y="280"/>
                  </a:lnTo>
                  <a:lnTo>
                    <a:pt x="384" y="266"/>
                  </a:lnTo>
                  <a:lnTo>
                    <a:pt x="364" y="238"/>
                  </a:lnTo>
                  <a:lnTo>
                    <a:pt x="344" y="240"/>
                  </a:lnTo>
                  <a:lnTo>
                    <a:pt x="324" y="232"/>
                  </a:lnTo>
                  <a:lnTo>
                    <a:pt x="306" y="232"/>
                  </a:lnTo>
                  <a:lnTo>
                    <a:pt x="300" y="222"/>
                  </a:lnTo>
                  <a:lnTo>
                    <a:pt x="300" y="194"/>
                  </a:lnTo>
                  <a:lnTo>
                    <a:pt x="292" y="184"/>
                  </a:lnTo>
                  <a:lnTo>
                    <a:pt x="294" y="168"/>
                  </a:lnTo>
                  <a:lnTo>
                    <a:pt x="306" y="150"/>
                  </a:lnTo>
                  <a:lnTo>
                    <a:pt x="314" y="136"/>
                  </a:lnTo>
                  <a:lnTo>
                    <a:pt x="308" y="116"/>
                  </a:lnTo>
                  <a:lnTo>
                    <a:pt x="288" y="98"/>
                  </a:lnTo>
                  <a:lnTo>
                    <a:pt x="274" y="76"/>
                  </a:lnTo>
                  <a:lnTo>
                    <a:pt x="254" y="60"/>
                  </a:lnTo>
                  <a:lnTo>
                    <a:pt x="232" y="56"/>
                  </a:lnTo>
                  <a:lnTo>
                    <a:pt x="206" y="40"/>
                  </a:lnTo>
                  <a:lnTo>
                    <a:pt x="192" y="22"/>
                  </a:lnTo>
                  <a:lnTo>
                    <a:pt x="184" y="8"/>
                  </a:lnTo>
                  <a:lnTo>
                    <a:pt x="182" y="0"/>
                  </a:lnTo>
                  <a:lnTo>
                    <a:pt x="146" y="0"/>
                  </a:lnTo>
                  <a:lnTo>
                    <a:pt x="134" y="16"/>
                  </a:lnTo>
                  <a:lnTo>
                    <a:pt x="102" y="16"/>
                  </a:lnTo>
                  <a:lnTo>
                    <a:pt x="96" y="38"/>
                  </a:lnTo>
                  <a:lnTo>
                    <a:pt x="70" y="42"/>
                  </a:lnTo>
                  <a:lnTo>
                    <a:pt x="66" y="58"/>
                  </a:lnTo>
                  <a:lnTo>
                    <a:pt x="100" y="60"/>
                  </a:lnTo>
                  <a:lnTo>
                    <a:pt x="104" y="76"/>
                  </a:lnTo>
                  <a:lnTo>
                    <a:pt x="92" y="92"/>
                  </a:lnTo>
                  <a:lnTo>
                    <a:pt x="84" y="106"/>
                  </a:lnTo>
                  <a:lnTo>
                    <a:pt x="60" y="106"/>
                  </a:lnTo>
                  <a:lnTo>
                    <a:pt x="46" y="120"/>
                  </a:lnTo>
                  <a:lnTo>
                    <a:pt x="52" y="132"/>
                  </a:lnTo>
                  <a:lnTo>
                    <a:pt x="64" y="140"/>
                  </a:lnTo>
                  <a:lnTo>
                    <a:pt x="60" y="158"/>
                  </a:lnTo>
                  <a:lnTo>
                    <a:pt x="44" y="156"/>
                  </a:lnTo>
                  <a:lnTo>
                    <a:pt x="42" y="174"/>
                  </a:lnTo>
                  <a:lnTo>
                    <a:pt x="30" y="180"/>
                  </a:lnTo>
                  <a:lnTo>
                    <a:pt x="2" y="176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gray">
            <a:xfrm>
              <a:off x="6459121" y="2478377"/>
              <a:ext cx="1350340" cy="1115276"/>
            </a:xfrm>
            <a:custGeom>
              <a:avLst/>
              <a:gdLst>
                <a:gd name="T0" fmla="*/ 6 w 664"/>
                <a:gd name="T1" fmla="*/ 120 h 548"/>
                <a:gd name="T2" fmla="*/ 50 w 664"/>
                <a:gd name="T3" fmla="*/ 160 h 548"/>
                <a:gd name="T4" fmla="*/ 94 w 664"/>
                <a:gd name="T5" fmla="*/ 184 h 548"/>
                <a:gd name="T6" fmla="*/ 126 w 664"/>
                <a:gd name="T7" fmla="*/ 220 h 548"/>
                <a:gd name="T8" fmla="*/ 112 w 664"/>
                <a:gd name="T9" fmla="*/ 274 h 548"/>
                <a:gd name="T10" fmla="*/ 118 w 664"/>
                <a:gd name="T11" fmla="*/ 300 h 548"/>
                <a:gd name="T12" fmla="*/ 126 w 664"/>
                <a:gd name="T13" fmla="*/ 336 h 548"/>
                <a:gd name="T14" fmla="*/ 160 w 664"/>
                <a:gd name="T15" fmla="*/ 344 h 548"/>
                <a:gd name="T16" fmla="*/ 200 w 664"/>
                <a:gd name="T17" fmla="*/ 370 h 548"/>
                <a:gd name="T18" fmla="*/ 188 w 664"/>
                <a:gd name="T19" fmla="*/ 398 h 548"/>
                <a:gd name="T20" fmla="*/ 194 w 664"/>
                <a:gd name="T21" fmla="*/ 416 h 548"/>
                <a:gd name="T22" fmla="*/ 182 w 664"/>
                <a:gd name="T23" fmla="*/ 442 h 548"/>
                <a:gd name="T24" fmla="*/ 202 w 664"/>
                <a:gd name="T25" fmla="*/ 516 h 548"/>
                <a:gd name="T26" fmla="*/ 242 w 664"/>
                <a:gd name="T27" fmla="*/ 486 h 548"/>
                <a:gd name="T28" fmla="*/ 266 w 664"/>
                <a:gd name="T29" fmla="*/ 486 h 548"/>
                <a:gd name="T30" fmla="*/ 298 w 664"/>
                <a:gd name="T31" fmla="*/ 488 h 548"/>
                <a:gd name="T32" fmla="*/ 328 w 664"/>
                <a:gd name="T33" fmla="*/ 482 h 548"/>
                <a:gd name="T34" fmla="*/ 346 w 664"/>
                <a:gd name="T35" fmla="*/ 514 h 548"/>
                <a:gd name="T36" fmla="*/ 414 w 664"/>
                <a:gd name="T37" fmla="*/ 538 h 548"/>
                <a:gd name="T38" fmla="*/ 490 w 664"/>
                <a:gd name="T39" fmla="*/ 540 h 548"/>
                <a:gd name="T40" fmla="*/ 528 w 664"/>
                <a:gd name="T41" fmla="*/ 548 h 548"/>
                <a:gd name="T42" fmla="*/ 582 w 664"/>
                <a:gd name="T43" fmla="*/ 540 h 548"/>
                <a:gd name="T44" fmla="*/ 620 w 664"/>
                <a:gd name="T45" fmla="*/ 534 h 548"/>
                <a:gd name="T46" fmla="*/ 664 w 664"/>
                <a:gd name="T47" fmla="*/ 506 h 548"/>
                <a:gd name="T48" fmla="*/ 652 w 664"/>
                <a:gd name="T49" fmla="*/ 456 h 548"/>
                <a:gd name="T50" fmla="*/ 600 w 664"/>
                <a:gd name="T51" fmla="*/ 390 h 548"/>
                <a:gd name="T52" fmla="*/ 584 w 664"/>
                <a:gd name="T53" fmla="*/ 342 h 548"/>
                <a:gd name="T54" fmla="*/ 574 w 664"/>
                <a:gd name="T55" fmla="*/ 310 h 548"/>
                <a:gd name="T56" fmla="*/ 512 w 664"/>
                <a:gd name="T57" fmla="*/ 248 h 548"/>
                <a:gd name="T58" fmla="*/ 452 w 664"/>
                <a:gd name="T59" fmla="*/ 170 h 548"/>
                <a:gd name="T60" fmla="*/ 432 w 664"/>
                <a:gd name="T61" fmla="*/ 138 h 548"/>
                <a:gd name="T62" fmla="*/ 406 w 664"/>
                <a:gd name="T63" fmla="*/ 72 h 548"/>
                <a:gd name="T64" fmla="*/ 398 w 664"/>
                <a:gd name="T65" fmla="*/ 32 h 548"/>
                <a:gd name="T66" fmla="*/ 374 w 664"/>
                <a:gd name="T67" fmla="*/ 0 h 548"/>
                <a:gd name="T68" fmla="*/ 350 w 664"/>
                <a:gd name="T69" fmla="*/ 36 h 548"/>
                <a:gd name="T70" fmla="*/ 330 w 664"/>
                <a:gd name="T71" fmla="*/ 64 h 548"/>
                <a:gd name="T72" fmla="*/ 294 w 664"/>
                <a:gd name="T73" fmla="*/ 48 h 548"/>
                <a:gd name="T74" fmla="*/ 278 w 664"/>
                <a:gd name="T75" fmla="*/ 92 h 548"/>
                <a:gd name="T76" fmla="*/ 154 w 664"/>
                <a:gd name="T77" fmla="*/ 96 h 548"/>
                <a:gd name="T78" fmla="*/ 102 w 664"/>
                <a:gd name="T79" fmla="*/ 80 h 548"/>
                <a:gd name="T80" fmla="*/ 64 w 664"/>
                <a:gd name="T81" fmla="*/ 96 h 548"/>
                <a:gd name="T82" fmla="*/ 24 w 664"/>
                <a:gd name="T83" fmla="*/ 86 h 5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64"/>
                <a:gd name="T127" fmla="*/ 0 h 548"/>
                <a:gd name="T128" fmla="*/ 664 w 664"/>
                <a:gd name="T129" fmla="*/ 548 h 5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64" h="548">
                  <a:moveTo>
                    <a:pt x="0" y="104"/>
                  </a:moveTo>
                  <a:lnTo>
                    <a:pt x="6" y="120"/>
                  </a:lnTo>
                  <a:lnTo>
                    <a:pt x="24" y="144"/>
                  </a:lnTo>
                  <a:lnTo>
                    <a:pt x="50" y="160"/>
                  </a:lnTo>
                  <a:lnTo>
                    <a:pt x="72" y="164"/>
                  </a:lnTo>
                  <a:lnTo>
                    <a:pt x="94" y="184"/>
                  </a:lnTo>
                  <a:lnTo>
                    <a:pt x="104" y="204"/>
                  </a:lnTo>
                  <a:lnTo>
                    <a:pt x="126" y="220"/>
                  </a:lnTo>
                  <a:lnTo>
                    <a:pt x="132" y="240"/>
                  </a:lnTo>
                  <a:lnTo>
                    <a:pt x="112" y="274"/>
                  </a:lnTo>
                  <a:lnTo>
                    <a:pt x="110" y="288"/>
                  </a:lnTo>
                  <a:lnTo>
                    <a:pt x="118" y="300"/>
                  </a:lnTo>
                  <a:lnTo>
                    <a:pt x="118" y="328"/>
                  </a:lnTo>
                  <a:lnTo>
                    <a:pt x="126" y="336"/>
                  </a:lnTo>
                  <a:lnTo>
                    <a:pt x="144" y="336"/>
                  </a:lnTo>
                  <a:lnTo>
                    <a:pt x="160" y="344"/>
                  </a:lnTo>
                  <a:lnTo>
                    <a:pt x="182" y="344"/>
                  </a:lnTo>
                  <a:lnTo>
                    <a:pt x="200" y="370"/>
                  </a:lnTo>
                  <a:lnTo>
                    <a:pt x="186" y="384"/>
                  </a:lnTo>
                  <a:lnTo>
                    <a:pt x="188" y="398"/>
                  </a:lnTo>
                  <a:lnTo>
                    <a:pt x="202" y="408"/>
                  </a:lnTo>
                  <a:lnTo>
                    <a:pt x="194" y="416"/>
                  </a:lnTo>
                  <a:lnTo>
                    <a:pt x="192" y="432"/>
                  </a:lnTo>
                  <a:lnTo>
                    <a:pt x="182" y="442"/>
                  </a:lnTo>
                  <a:lnTo>
                    <a:pt x="182" y="506"/>
                  </a:lnTo>
                  <a:lnTo>
                    <a:pt x="202" y="516"/>
                  </a:lnTo>
                  <a:lnTo>
                    <a:pt x="226" y="514"/>
                  </a:lnTo>
                  <a:lnTo>
                    <a:pt x="242" y="486"/>
                  </a:lnTo>
                  <a:lnTo>
                    <a:pt x="258" y="474"/>
                  </a:lnTo>
                  <a:lnTo>
                    <a:pt x="266" y="486"/>
                  </a:lnTo>
                  <a:lnTo>
                    <a:pt x="266" y="498"/>
                  </a:lnTo>
                  <a:lnTo>
                    <a:pt x="298" y="488"/>
                  </a:lnTo>
                  <a:lnTo>
                    <a:pt x="302" y="480"/>
                  </a:lnTo>
                  <a:lnTo>
                    <a:pt x="328" y="482"/>
                  </a:lnTo>
                  <a:lnTo>
                    <a:pt x="346" y="500"/>
                  </a:lnTo>
                  <a:lnTo>
                    <a:pt x="346" y="514"/>
                  </a:lnTo>
                  <a:lnTo>
                    <a:pt x="378" y="516"/>
                  </a:lnTo>
                  <a:lnTo>
                    <a:pt x="414" y="538"/>
                  </a:lnTo>
                  <a:lnTo>
                    <a:pt x="442" y="546"/>
                  </a:lnTo>
                  <a:lnTo>
                    <a:pt x="490" y="540"/>
                  </a:lnTo>
                  <a:lnTo>
                    <a:pt x="518" y="540"/>
                  </a:lnTo>
                  <a:lnTo>
                    <a:pt x="528" y="548"/>
                  </a:lnTo>
                  <a:lnTo>
                    <a:pt x="558" y="536"/>
                  </a:lnTo>
                  <a:lnTo>
                    <a:pt x="582" y="540"/>
                  </a:lnTo>
                  <a:lnTo>
                    <a:pt x="602" y="546"/>
                  </a:lnTo>
                  <a:lnTo>
                    <a:pt x="620" y="534"/>
                  </a:lnTo>
                  <a:lnTo>
                    <a:pt x="646" y="506"/>
                  </a:lnTo>
                  <a:lnTo>
                    <a:pt x="664" y="506"/>
                  </a:lnTo>
                  <a:lnTo>
                    <a:pt x="660" y="492"/>
                  </a:lnTo>
                  <a:lnTo>
                    <a:pt x="652" y="456"/>
                  </a:lnTo>
                  <a:lnTo>
                    <a:pt x="648" y="438"/>
                  </a:lnTo>
                  <a:lnTo>
                    <a:pt x="600" y="390"/>
                  </a:lnTo>
                  <a:lnTo>
                    <a:pt x="590" y="372"/>
                  </a:lnTo>
                  <a:lnTo>
                    <a:pt x="584" y="342"/>
                  </a:lnTo>
                  <a:lnTo>
                    <a:pt x="568" y="334"/>
                  </a:lnTo>
                  <a:lnTo>
                    <a:pt x="574" y="310"/>
                  </a:lnTo>
                  <a:lnTo>
                    <a:pt x="544" y="288"/>
                  </a:lnTo>
                  <a:lnTo>
                    <a:pt x="512" y="248"/>
                  </a:lnTo>
                  <a:lnTo>
                    <a:pt x="492" y="218"/>
                  </a:lnTo>
                  <a:lnTo>
                    <a:pt x="452" y="170"/>
                  </a:lnTo>
                  <a:lnTo>
                    <a:pt x="438" y="144"/>
                  </a:lnTo>
                  <a:lnTo>
                    <a:pt x="432" y="138"/>
                  </a:lnTo>
                  <a:lnTo>
                    <a:pt x="432" y="110"/>
                  </a:lnTo>
                  <a:lnTo>
                    <a:pt x="406" y="72"/>
                  </a:lnTo>
                  <a:lnTo>
                    <a:pt x="398" y="54"/>
                  </a:lnTo>
                  <a:lnTo>
                    <a:pt x="398" y="32"/>
                  </a:lnTo>
                  <a:lnTo>
                    <a:pt x="384" y="10"/>
                  </a:lnTo>
                  <a:lnTo>
                    <a:pt x="374" y="0"/>
                  </a:lnTo>
                  <a:lnTo>
                    <a:pt x="350" y="0"/>
                  </a:lnTo>
                  <a:lnTo>
                    <a:pt x="350" y="36"/>
                  </a:lnTo>
                  <a:lnTo>
                    <a:pt x="342" y="66"/>
                  </a:lnTo>
                  <a:lnTo>
                    <a:pt x="330" y="64"/>
                  </a:lnTo>
                  <a:lnTo>
                    <a:pt x="316" y="48"/>
                  </a:lnTo>
                  <a:lnTo>
                    <a:pt x="294" y="48"/>
                  </a:lnTo>
                  <a:lnTo>
                    <a:pt x="278" y="60"/>
                  </a:lnTo>
                  <a:lnTo>
                    <a:pt x="278" y="92"/>
                  </a:lnTo>
                  <a:lnTo>
                    <a:pt x="270" y="98"/>
                  </a:lnTo>
                  <a:lnTo>
                    <a:pt x="154" y="96"/>
                  </a:lnTo>
                  <a:lnTo>
                    <a:pt x="136" y="82"/>
                  </a:lnTo>
                  <a:lnTo>
                    <a:pt x="102" y="80"/>
                  </a:lnTo>
                  <a:lnTo>
                    <a:pt x="92" y="94"/>
                  </a:lnTo>
                  <a:lnTo>
                    <a:pt x="64" y="96"/>
                  </a:lnTo>
                  <a:lnTo>
                    <a:pt x="50" y="84"/>
                  </a:lnTo>
                  <a:lnTo>
                    <a:pt x="24" y="86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9" name="Freeform 12"/>
            <p:cNvSpPr>
              <a:spLocks/>
            </p:cNvSpPr>
            <p:nvPr/>
          </p:nvSpPr>
          <p:spPr bwMode="gray">
            <a:xfrm>
              <a:off x="6459121" y="2478377"/>
              <a:ext cx="1350340" cy="1115276"/>
            </a:xfrm>
            <a:custGeom>
              <a:avLst/>
              <a:gdLst>
                <a:gd name="T0" fmla="*/ 6 w 664"/>
                <a:gd name="T1" fmla="*/ 120 h 548"/>
                <a:gd name="T2" fmla="*/ 50 w 664"/>
                <a:gd name="T3" fmla="*/ 160 h 548"/>
                <a:gd name="T4" fmla="*/ 94 w 664"/>
                <a:gd name="T5" fmla="*/ 184 h 548"/>
                <a:gd name="T6" fmla="*/ 126 w 664"/>
                <a:gd name="T7" fmla="*/ 220 h 548"/>
                <a:gd name="T8" fmla="*/ 112 w 664"/>
                <a:gd name="T9" fmla="*/ 274 h 548"/>
                <a:gd name="T10" fmla="*/ 118 w 664"/>
                <a:gd name="T11" fmla="*/ 300 h 548"/>
                <a:gd name="T12" fmla="*/ 126 w 664"/>
                <a:gd name="T13" fmla="*/ 336 h 548"/>
                <a:gd name="T14" fmla="*/ 160 w 664"/>
                <a:gd name="T15" fmla="*/ 344 h 548"/>
                <a:gd name="T16" fmla="*/ 200 w 664"/>
                <a:gd name="T17" fmla="*/ 370 h 548"/>
                <a:gd name="T18" fmla="*/ 188 w 664"/>
                <a:gd name="T19" fmla="*/ 398 h 548"/>
                <a:gd name="T20" fmla="*/ 194 w 664"/>
                <a:gd name="T21" fmla="*/ 416 h 548"/>
                <a:gd name="T22" fmla="*/ 182 w 664"/>
                <a:gd name="T23" fmla="*/ 442 h 548"/>
                <a:gd name="T24" fmla="*/ 202 w 664"/>
                <a:gd name="T25" fmla="*/ 516 h 548"/>
                <a:gd name="T26" fmla="*/ 242 w 664"/>
                <a:gd name="T27" fmla="*/ 486 h 548"/>
                <a:gd name="T28" fmla="*/ 266 w 664"/>
                <a:gd name="T29" fmla="*/ 486 h 548"/>
                <a:gd name="T30" fmla="*/ 298 w 664"/>
                <a:gd name="T31" fmla="*/ 488 h 548"/>
                <a:gd name="T32" fmla="*/ 328 w 664"/>
                <a:gd name="T33" fmla="*/ 482 h 548"/>
                <a:gd name="T34" fmla="*/ 346 w 664"/>
                <a:gd name="T35" fmla="*/ 514 h 548"/>
                <a:gd name="T36" fmla="*/ 414 w 664"/>
                <a:gd name="T37" fmla="*/ 538 h 548"/>
                <a:gd name="T38" fmla="*/ 490 w 664"/>
                <a:gd name="T39" fmla="*/ 540 h 548"/>
                <a:gd name="T40" fmla="*/ 528 w 664"/>
                <a:gd name="T41" fmla="*/ 548 h 548"/>
                <a:gd name="T42" fmla="*/ 582 w 664"/>
                <a:gd name="T43" fmla="*/ 540 h 548"/>
                <a:gd name="T44" fmla="*/ 620 w 664"/>
                <a:gd name="T45" fmla="*/ 534 h 548"/>
                <a:gd name="T46" fmla="*/ 664 w 664"/>
                <a:gd name="T47" fmla="*/ 506 h 548"/>
                <a:gd name="T48" fmla="*/ 652 w 664"/>
                <a:gd name="T49" fmla="*/ 456 h 548"/>
                <a:gd name="T50" fmla="*/ 600 w 664"/>
                <a:gd name="T51" fmla="*/ 390 h 548"/>
                <a:gd name="T52" fmla="*/ 584 w 664"/>
                <a:gd name="T53" fmla="*/ 342 h 548"/>
                <a:gd name="T54" fmla="*/ 574 w 664"/>
                <a:gd name="T55" fmla="*/ 310 h 548"/>
                <a:gd name="T56" fmla="*/ 512 w 664"/>
                <a:gd name="T57" fmla="*/ 248 h 548"/>
                <a:gd name="T58" fmla="*/ 452 w 664"/>
                <a:gd name="T59" fmla="*/ 170 h 548"/>
                <a:gd name="T60" fmla="*/ 432 w 664"/>
                <a:gd name="T61" fmla="*/ 138 h 548"/>
                <a:gd name="T62" fmla="*/ 406 w 664"/>
                <a:gd name="T63" fmla="*/ 72 h 548"/>
                <a:gd name="T64" fmla="*/ 398 w 664"/>
                <a:gd name="T65" fmla="*/ 32 h 548"/>
                <a:gd name="T66" fmla="*/ 374 w 664"/>
                <a:gd name="T67" fmla="*/ 0 h 548"/>
                <a:gd name="T68" fmla="*/ 350 w 664"/>
                <a:gd name="T69" fmla="*/ 36 h 548"/>
                <a:gd name="T70" fmla="*/ 330 w 664"/>
                <a:gd name="T71" fmla="*/ 64 h 548"/>
                <a:gd name="T72" fmla="*/ 294 w 664"/>
                <a:gd name="T73" fmla="*/ 48 h 548"/>
                <a:gd name="T74" fmla="*/ 278 w 664"/>
                <a:gd name="T75" fmla="*/ 92 h 548"/>
                <a:gd name="T76" fmla="*/ 154 w 664"/>
                <a:gd name="T77" fmla="*/ 96 h 548"/>
                <a:gd name="T78" fmla="*/ 102 w 664"/>
                <a:gd name="T79" fmla="*/ 80 h 548"/>
                <a:gd name="T80" fmla="*/ 64 w 664"/>
                <a:gd name="T81" fmla="*/ 96 h 548"/>
                <a:gd name="T82" fmla="*/ 24 w 664"/>
                <a:gd name="T83" fmla="*/ 86 h 5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64"/>
                <a:gd name="T127" fmla="*/ 0 h 548"/>
                <a:gd name="T128" fmla="*/ 664 w 664"/>
                <a:gd name="T129" fmla="*/ 548 h 5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64" h="548">
                  <a:moveTo>
                    <a:pt x="0" y="104"/>
                  </a:moveTo>
                  <a:lnTo>
                    <a:pt x="6" y="120"/>
                  </a:lnTo>
                  <a:lnTo>
                    <a:pt x="24" y="144"/>
                  </a:lnTo>
                  <a:lnTo>
                    <a:pt x="50" y="160"/>
                  </a:lnTo>
                  <a:lnTo>
                    <a:pt x="72" y="164"/>
                  </a:lnTo>
                  <a:lnTo>
                    <a:pt x="94" y="184"/>
                  </a:lnTo>
                  <a:lnTo>
                    <a:pt x="104" y="204"/>
                  </a:lnTo>
                  <a:lnTo>
                    <a:pt x="126" y="220"/>
                  </a:lnTo>
                  <a:lnTo>
                    <a:pt x="132" y="240"/>
                  </a:lnTo>
                  <a:lnTo>
                    <a:pt x="112" y="274"/>
                  </a:lnTo>
                  <a:lnTo>
                    <a:pt x="110" y="288"/>
                  </a:lnTo>
                  <a:lnTo>
                    <a:pt x="118" y="300"/>
                  </a:lnTo>
                  <a:lnTo>
                    <a:pt x="118" y="328"/>
                  </a:lnTo>
                  <a:lnTo>
                    <a:pt x="126" y="336"/>
                  </a:lnTo>
                  <a:lnTo>
                    <a:pt x="144" y="336"/>
                  </a:lnTo>
                  <a:lnTo>
                    <a:pt x="160" y="344"/>
                  </a:lnTo>
                  <a:lnTo>
                    <a:pt x="182" y="344"/>
                  </a:lnTo>
                  <a:lnTo>
                    <a:pt x="200" y="370"/>
                  </a:lnTo>
                  <a:lnTo>
                    <a:pt x="186" y="384"/>
                  </a:lnTo>
                  <a:lnTo>
                    <a:pt x="188" y="398"/>
                  </a:lnTo>
                  <a:lnTo>
                    <a:pt x="202" y="408"/>
                  </a:lnTo>
                  <a:lnTo>
                    <a:pt x="194" y="416"/>
                  </a:lnTo>
                  <a:lnTo>
                    <a:pt x="192" y="432"/>
                  </a:lnTo>
                  <a:lnTo>
                    <a:pt x="182" y="442"/>
                  </a:lnTo>
                  <a:lnTo>
                    <a:pt x="182" y="506"/>
                  </a:lnTo>
                  <a:lnTo>
                    <a:pt x="202" y="516"/>
                  </a:lnTo>
                  <a:lnTo>
                    <a:pt x="226" y="514"/>
                  </a:lnTo>
                  <a:lnTo>
                    <a:pt x="242" y="486"/>
                  </a:lnTo>
                  <a:lnTo>
                    <a:pt x="258" y="474"/>
                  </a:lnTo>
                  <a:lnTo>
                    <a:pt x="266" y="486"/>
                  </a:lnTo>
                  <a:lnTo>
                    <a:pt x="266" y="498"/>
                  </a:lnTo>
                  <a:lnTo>
                    <a:pt x="298" y="488"/>
                  </a:lnTo>
                  <a:lnTo>
                    <a:pt x="302" y="480"/>
                  </a:lnTo>
                  <a:lnTo>
                    <a:pt x="328" y="482"/>
                  </a:lnTo>
                  <a:lnTo>
                    <a:pt x="346" y="500"/>
                  </a:lnTo>
                  <a:lnTo>
                    <a:pt x="346" y="514"/>
                  </a:lnTo>
                  <a:lnTo>
                    <a:pt x="378" y="516"/>
                  </a:lnTo>
                  <a:lnTo>
                    <a:pt x="414" y="538"/>
                  </a:lnTo>
                  <a:lnTo>
                    <a:pt x="442" y="546"/>
                  </a:lnTo>
                  <a:lnTo>
                    <a:pt x="490" y="540"/>
                  </a:lnTo>
                  <a:lnTo>
                    <a:pt x="518" y="540"/>
                  </a:lnTo>
                  <a:lnTo>
                    <a:pt x="528" y="548"/>
                  </a:lnTo>
                  <a:lnTo>
                    <a:pt x="558" y="536"/>
                  </a:lnTo>
                  <a:lnTo>
                    <a:pt x="582" y="540"/>
                  </a:lnTo>
                  <a:lnTo>
                    <a:pt x="602" y="546"/>
                  </a:lnTo>
                  <a:lnTo>
                    <a:pt x="620" y="534"/>
                  </a:lnTo>
                  <a:lnTo>
                    <a:pt x="646" y="506"/>
                  </a:lnTo>
                  <a:lnTo>
                    <a:pt x="664" y="506"/>
                  </a:lnTo>
                  <a:lnTo>
                    <a:pt x="660" y="492"/>
                  </a:lnTo>
                  <a:lnTo>
                    <a:pt x="652" y="456"/>
                  </a:lnTo>
                  <a:lnTo>
                    <a:pt x="648" y="438"/>
                  </a:lnTo>
                  <a:lnTo>
                    <a:pt x="600" y="390"/>
                  </a:lnTo>
                  <a:lnTo>
                    <a:pt x="590" y="372"/>
                  </a:lnTo>
                  <a:lnTo>
                    <a:pt x="584" y="342"/>
                  </a:lnTo>
                  <a:lnTo>
                    <a:pt x="568" y="334"/>
                  </a:lnTo>
                  <a:lnTo>
                    <a:pt x="574" y="310"/>
                  </a:lnTo>
                  <a:lnTo>
                    <a:pt x="544" y="288"/>
                  </a:lnTo>
                  <a:lnTo>
                    <a:pt x="512" y="248"/>
                  </a:lnTo>
                  <a:lnTo>
                    <a:pt x="492" y="218"/>
                  </a:lnTo>
                  <a:lnTo>
                    <a:pt x="452" y="170"/>
                  </a:lnTo>
                  <a:lnTo>
                    <a:pt x="438" y="144"/>
                  </a:lnTo>
                  <a:lnTo>
                    <a:pt x="432" y="138"/>
                  </a:lnTo>
                  <a:lnTo>
                    <a:pt x="432" y="110"/>
                  </a:lnTo>
                  <a:lnTo>
                    <a:pt x="406" y="72"/>
                  </a:lnTo>
                  <a:lnTo>
                    <a:pt x="398" y="54"/>
                  </a:lnTo>
                  <a:lnTo>
                    <a:pt x="398" y="32"/>
                  </a:lnTo>
                  <a:lnTo>
                    <a:pt x="384" y="10"/>
                  </a:lnTo>
                  <a:lnTo>
                    <a:pt x="374" y="0"/>
                  </a:lnTo>
                  <a:lnTo>
                    <a:pt x="350" y="0"/>
                  </a:lnTo>
                  <a:lnTo>
                    <a:pt x="350" y="36"/>
                  </a:lnTo>
                  <a:lnTo>
                    <a:pt x="342" y="66"/>
                  </a:lnTo>
                  <a:lnTo>
                    <a:pt x="330" y="64"/>
                  </a:lnTo>
                  <a:lnTo>
                    <a:pt x="316" y="48"/>
                  </a:lnTo>
                  <a:lnTo>
                    <a:pt x="294" y="48"/>
                  </a:lnTo>
                  <a:lnTo>
                    <a:pt x="278" y="60"/>
                  </a:lnTo>
                  <a:lnTo>
                    <a:pt x="278" y="92"/>
                  </a:lnTo>
                  <a:lnTo>
                    <a:pt x="270" y="98"/>
                  </a:lnTo>
                  <a:lnTo>
                    <a:pt x="154" y="96"/>
                  </a:lnTo>
                  <a:lnTo>
                    <a:pt x="136" y="82"/>
                  </a:lnTo>
                  <a:lnTo>
                    <a:pt x="102" y="80"/>
                  </a:lnTo>
                  <a:lnTo>
                    <a:pt x="92" y="94"/>
                  </a:lnTo>
                  <a:lnTo>
                    <a:pt x="64" y="96"/>
                  </a:lnTo>
                  <a:lnTo>
                    <a:pt x="50" y="84"/>
                  </a:lnTo>
                  <a:lnTo>
                    <a:pt x="24" y="86"/>
                  </a:lnTo>
                  <a:lnTo>
                    <a:pt x="0" y="104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0" name="Freeform 13"/>
            <p:cNvSpPr>
              <a:spLocks/>
            </p:cNvSpPr>
            <p:nvPr/>
          </p:nvSpPr>
          <p:spPr bwMode="gray">
            <a:xfrm>
              <a:off x="5743709" y="3402025"/>
              <a:ext cx="361539" cy="158413"/>
            </a:xfrm>
            <a:custGeom>
              <a:avLst/>
              <a:gdLst>
                <a:gd name="T0" fmla="*/ 0 w 178"/>
                <a:gd name="T1" fmla="*/ 44 h 78"/>
                <a:gd name="T2" fmla="*/ 6 w 178"/>
                <a:gd name="T3" fmla="*/ 24 h 78"/>
                <a:gd name="T4" fmla="*/ 20 w 178"/>
                <a:gd name="T5" fmla="*/ 8 h 78"/>
                <a:gd name="T6" fmla="*/ 32 w 178"/>
                <a:gd name="T7" fmla="*/ 2 h 78"/>
                <a:gd name="T8" fmla="*/ 64 w 178"/>
                <a:gd name="T9" fmla="*/ 4 h 78"/>
                <a:gd name="T10" fmla="*/ 74 w 178"/>
                <a:gd name="T11" fmla="*/ 12 h 78"/>
                <a:gd name="T12" fmla="*/ 88 w 178"/>
                <a:gd name="T13" fmla="*/ 0 h 78"/>
                <a:gd name="T14" fmla="*/ 108 w 178"/>
                <a:gd name="T15" fmla="*/ 0 h 78"/>
                <a:gd name="T16" fmla="*/ 126 w 178"/>
                <a:gd name="T17" fmla="*/ 8 h 78"/>
                <a:gd name="T18" fmla="*/ 138 w 178"/>
                <a:gd name="T19" fmla="*/ 0 h 78"/>
                <a:gd name="T20" fmla="*/ 166 w 178"/>
                <a:gd name="T21" fmla="*/ 2 h 78"/>
                <a:gd name="T22" fmla="*/ 178 w 178"/>
                <a:gd name="T23" fmla="*/ 10 h 78"/>
                <a:gd name="T24" fmla="*/ 174 w 178"/>
                <a:gd name="T25" fmla="*/ 28 h 78"/>
                <a:gd name="T26" fmla="*/ 160 w 178"/>
                <a:gd name="T27" fmla="*/ 38 h 78"/>
                <a:gd name="T28" fmla="*/ 138 w 178"/>
                <a:gd name="T29" fmla="*/ 38 h 78"/>
                <a:gd name="T30" fmla="*/ 108 w 178"/>
                <a:gd name="T31" fmla="*/ 62 h 78"/>
                <a:gd name="T32" fmla="*/ 88 w 178"/>
                <a:gd name="T33" fmla="*/ 78 h 78"/>
                <a:gd name="T34" fmla="*/ 70 w 178"/>
                <a:gd name="T35" fmla="*/ 74 h 78"/>
                <a:gd name="T36" fmla="*/ 52 w 178"/>
                <a:gd name="T37" fmla="*/ 58 h 78"/>
                <a:gd name="T38" fmla="*/ 30 w 178"/>
                <a:gd name="T39" fmla="*/ 62 h 78"/>
                <a:gd name="T40" fmla="*/ 20 w 178"/>
                <a:gd name="T41" fmla="*/ 68 h 78"/>
                <a:gd name="T42" fmla="*/ 6 w 178"/>
                <a:gd name="T43" fmla="*/ 56 h 78"/>
                <a:gd name="T44" fmla="*/ 0 w 178"/>
                <a:gd name="T45" fmla="*/ 44 h 7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78"/>
                <a:gd name="T70" fmla="*/ 0 h 78"/>
                <a:gd name="T71" fmla="*/ 178 w 178"/>
                <a:gd name="T72" fmla="*/ 78 h 7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78" h="78">
                  <a:moveTo>
                    <a:pt x="0" y="44"/>
                  </a:moveTo>
                  <a:lnTo>
                    <a:pt x="6" y="24"/>
                  </a:lnTo>
                  <a:lnTo>
                    <a:pt x="20" y="8"/>
                  </a:lnTo>
                  <a:lnTo>
                    <a:pt x="32" y="2"/>
                  </a:lnTo>
                  <a:lnTo>
                    <a:pt x="64" y="4"/>
                  </a:lnTo>
                  <a:lnTo>
                    <a:pt x="74" y="12"/>
                  </a:lnTo>
                  <a:lnTo>
                    <a:pt x="88" y="0"/>
                  </a:lnTo>
                  <a:lnTo>
                    <a:pt x="108" y="0"/>
                  </a:lnTo>
                  <a:lnTo>
                    <a:pt x="126" y="8"/>
                  </a:lnTo>
                  <a:lnTo>
                    <a:pt x="138" y="0"/>
                  </a:lnTo>
                  <a:lnTo>
                    <a:pt x="166" y="2"/>
                  </a:lnTo>
                  <a:lnTo>
                    <a:pt x="178" y="10"/>
                  </a:lnTo>
                  <a:lnTo>
                    <a:pt x="174" y="28"/>
                  </a:lnTo>
                  <a:lnTo>
                    <a:pt x="160" y="38"/>
                  </a:lnTo>
                  <a:lnTo>
                    <a:pt x="138" y="38"/>
                  </a:lnTo>
                  <a:lnTo>
                    <a:pt x="108" y="62"/>
                  </a:lnTo>
                  <a:lnTo>
                    <a:pt x="88" y="78"/>
                  </a:lnTo>
                  <a:lnTo>
                    <a:pt x="70" y="74"/>
                  </a:lnTo>
                  <a:lnTo>
                    <a:pt x="52" y="58"/>
                  </a:lnTo>
                  <a:lnTo>
                    <a:pt x="30" y="62"/>
                  </a:lnTo>
                  <a:lnTo>
                    <a:pt x="20" y="68"/>
                  </a:lnTo>
                  <a:lnTo>
                    <a:pt x="6" y="5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gray">
            <a:xfrm>
              <a:off x="5743709" y="3402025"/>
              <a:ext cx="361539" cy="158413"/>
            </a:xfrm>
            <a:custGeom>
              <a:avLst/>
              <a:gdLst>
                <a:gd name="T0" fmla="*/ 0 w 178"/>
                <a:gd name="T1" fmla="*/ 44 h 78"/>
                <a:gd name="T2" fmla="*/ 6 w 178"/>
                <a:gd name="T3" fmla="*/ 24 h 78"/>
                <a:gd name="T4" fmla="*/ 20 w 178"/>
                <a:gd name="T5" fmla="*/ 8 h 78"/>
                <a:gd name="T6" fmla="*/ 32 w 178"/>
                <a:gd name="T7" fmla="*/ 2 h 78"/>
                <a:gd name="T8" fmla="*/ 64 w 178"/>
                <a:gd name="T9" fmla="*/ 4 h 78"/>
                <a:gd name="T10" fmla="*/ 74 w 178"/>
                <a:gd name="T11" fmla="*/ 12 h 78"/>
                <a:gd name="T12" fmla="*/ 88 w 178"/>
                <a:gd name="T13" fmla="*/ 0 h 78"/>
                <a:gd name="T14" fmla="*/ 108 w 178"/>
                <a:gd name="T15" fmla="*/ 0 h 78"/>
                <a:gd name="T16" fmla="*/ 126 w 178"/>
                <a:gd name="T17" fmla="*/ 8 h 78"/>
                <a:gd name="T18" fmla="*/ 138 w 178"/>
                <a:gd name="T19" fmla="*/ 0 h 78"/>
                <a:gd name="T20" fmla="*/ 166 w 178"/>
                <a:gd name="T21" fmla="*/ 2 h 78"/>
                <a:gd name="T22" fmla="*/ 178 w 178"/>
                <a:gd name="T23" fmla="*/ 10 h 78"/>
                <a:gd name="T24" fmla="*/ 174 w 178"/>
                <a:gd name="T25" fmla="*/ 28 h 78"/>
                <a:gd name="T26" fmla="*/ 160 w 178"/>
                <a:gd name="T27" fmla="*/ 38 h 78"/>
                <a:gd name="T28" fmla="*/ 138 w 178"/>
                <a:gd name="T29" fmla="*/ 38 h 78"/>
                <a:gd name="T30" fmla="*/ 108 w 178"/>
                <a:gd name="T31" fmla="*/ 62 h 78"/>
                <a:gd name="T32" fmla="*/ 88 w 178"/>
                <a:gd name="T33" fmla="*/ 78 h 78"/>
                <a:gd name="T34" fmla="*/ 70 w 178"/>
                <a:gd name="T35" fmla="*/ 74 h 78"/>
                <a:gd name="T36" fmla="*/ 52 w 178"/>
                <a:gd name="T37" fmla="*/ 58 h 78"/>
                <a:gd name="T38" fmla="*/ 30 w 178"/>
                <a:gd name="T39" fmla="*/ 62 h 78"/>
                <a:gd name="T40" fmla="*/ 20 w 178"/>
                <a:gd name="T41" fmla="*/ 68 h 78"/>
                <a:gd name="T42" fmla="*/ 6 w 178"/>
                <a:gd name="T43" fmla="*/ 56 h 78"/>
                <a:gd name="T44" fmla="*/ 0 w 178"/>
                <a:gd name="T45" fmla="*/ 44 h 7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78"/>
                <a:gd name="T70" fmla="*/ 0 h 78"/>
                <a:gd name="T71" fmla="*/ 178 w 178"/>
                <a:gd name="T72" fmla="*/ 78 h 7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78" h="78">
                  <a:moveTo>
                    <a:pt x="0" y="44"/>
                  </a:moveTo>
                  <a:lnTo>
                    <a:pt x="6" y="24"/>
                  </a:lnTo>
                  <a:lnTo>
                    <a:pt x="20" y="8"/>
                  </a:lnTo>
                  <a:lnTo>
                    <a:pt x="32" y="2"/>
                  </a:lnTo>
                  <a:lnTo>
                    <a:pt x="64" y="4"/>
                  </a:lnTo>
                  <a:lnTo>
                    <a:pt x="74" y="12"/>
                  </a:lnTo>
                  <a:lnTo>
                    <a:pt x="88" y="0"/>
                  </a:lnTo>
                  <a:lnTo>
                    <a:pt x="108" y="0"/>
                  </a:lnTo>
                  <a:lnTo>
                    <a:pt x="126" y="8"/>
                  </a:lnTo>
                  <a:lnTo>
                    <a:pt x="138" y="0"/>
                  </a:lnTo>
                  <a:lnTo>
                    <a:pt x="166" y="2"/>
                  </a:lnTo>
                  <a:lnTo>
                    <a:pt x="178" y="10"/>
                  </a:lnTo>
                  <a:lnTo>
                    <a:pt x="174" y="28"/>
                  </a:lnTo>
                  <a:lnTo>
                    <a:pt x="160" y="38"/>
                  </a:lnTo>
                  <a:lnTo>
                    <a:pt x="138" y="38"/>
                  </a:lnTo>
                  <a:lnTo>
                    <a:pt x="108" y="62"/>
                  </a:lnTo>
                  <a:lnTo>
                    <a:pt x="88" y="78"/>
                  </a:lnTo>
                  <a:lnTo>
                    <a:pt x="70" y="74"/>
                  </a:lnTo>
                  <a:lnTo>
                    <a:pt x="52" y="58"/>
                  </a:lnTo>
                  <a:lnTo>
                    <a:pt x="30" y="62"/>
                  </a:lnTo>
                  <a:lnTo>
                    <a:pt x="20" y="68"/>
                  </a:lnTo>
                  <a:lnTo>
                    <a:pt x="6" y="56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2" name="Freeform 15"/>
            <p:cNvSpPr>
              <a:spLocks/>
            </p:cNvSpPr>
            <p:nvPr/>
          </p:nvSpPr>
          <p:spPr bwMode="gray">
            <a:xfrm>
              <a:off x="5824193" y="3573212"/>
              <a:ext cx="944088" cy="821447"/>
            </a:xfrm>
            <a:custGeom>
              <a:avLst/>
              <a:gdLst>
                <a:gd name="T0" fmla="*/ 220 w 464"/>
                <a:gd name="T1" fmla="*/ 62 h 404"/>
                <a:gd name="T2" fmla="*/ 270 w 464"/>
                <a:gd name="T3" fmla="*/ 56 h 404"/>
                <a:gd name="T4" fmla="*/ 326 w 464"/>
                <a:gd name="T5" fmla="*/ 48 h 404"/>
                <a:gd name="T6" fmla="*/ 366 w 464"/>
                <a:gd name="T7" fmla="*/ 62 h 404"/>
                <a:gd name="T8" fmla="*/ 394 w 464"/>
                <a:gd name="T9" fmla="*/ 104 h 404"/>
                <a:gd name="T10" fmla="*/ 372 w 464"/>
                <a:gd name="T11" fmla="*/ 122 h 404"/>
                <a:gd name="T12" fmla="*/ 356 w 464"/>
                <a:gd name="T13" fmla="*/ 160 h 404"/>
                <a:gd name="T14" fmla="*/ 384 w 464"/>
                <a:gd name="T15" fmla="*/ 220 h 404"/>
                <a:gd name="T16" fmla="*/ 352 w 464"/>
                <a:gd name="T17" fmla="*/ 300 h 404"/>
                <a:gd name="T18" fmla="*/ 400 w 464"/>
                <a:gd name="T19" fmla="*/ 324 h 404"/>
                <a:gd name="T20" fmla="*/ 444 w 464"/>
                <a:gd name="T21" fmla="*/ 312 h 404"/>
                <a:gd name="T22" fmla="*/ 458 w 464"/>
                <a:gd name="T23" fmla="*/ 370 h 404"/>
                <a:gd name="T24" fmla="*/ 462 w 464"/>
                <a:gd name="T25" fmla="*/ 390 h 404"/>
                <a:gd name="T26" fmla="*/ 410 w 464"/>
                <a:gd name="T27" fmla="*/ 404 h 404"/>
                <a:gd name="T28" fmla="*/ 372 w 464"/>
                <a:gd name="T29" fmla="*/ 354 h 404"/>
                <a:gd name="T30" fmla="*/ 320 w 464"/>
                <a:gd name="T31" fmla="*/ 374 h 404"/>
                <a:gd name="T32" fmla="*/ 286 w 464"/>
                <a:gd name="T33" fmla="*/ 370 h 404"/>
                <a:gd name="T34" fmla="*/ 272 w 464"/>
                <a:gd name="T35" fmla="*/ 336 h 404"/>
                <a:gd name="T36" fmla="*/ 236 w 464"/>
                <a:gd name="T37" fmla="*/ 350 h 404"/>
                <a:gd name="T38" fmla="*/ 208 w 464"/>
                <a:gd name="T39" fmla="*/ 388 h 404"/>
                <a:gd name="T40" fmla="*/ 160 w 464"/>
                <a:gd name="T41" fmla="*/ 398 h 404"/>
                <a:gd name="T42" fmla="*/ 136 w 464"/>
                <a:gd name="T43" fmla="*/ 352 h 404"/>
                <a:gd name="T44" fmla="*/ 116 w 464"/>
                <a:gd name="T45" fmla="*/ 340 h 404"/>
                <a:gd name="T46" fmla="*/ 134 w 464"/>
                <a:gd name="T47" fmla="*/ 298 h 404"/>
                <a:gd name="T48" fmla="*/ 106 w 464"/>
                <a:gd name="T49" fmla="*/ 264 h 404"/>
                <a:gd name="T50" fmla="*/ 54 w 464"/>
                <a:gd name="T51" fmla="*/ 242 h 404"/>
                <a:gd name="T52" fmla="*/ 64 w 464"/>
                <a:gd name="T53" fmla="*/ 206 h 404"/>
                <a:gd name="T54" fmla="*/ 48 w 464"/>
                <a:gd name="T55" fmla="*/ 172 h 404"/>
                <a:gd name="T56" fmla="*/ 30 w 464"/>
                <a:gd name="T57" fmla="*/ 158 h 404"/>
                <a:gd name="T58" fmla="*/ 0 w 464"/>
                <a:gd name="T59" fmla="*/ 146 h 404"/>
                <a:gd name="T60" fmla="*/ 8 w 464"/>
                <a:gd name="T61" fmla="*/ 112 h 404"/>
                <a:gd name="T62" fmla="*/ 52 w 464"/>
                <a:gd name="T63" fmla="*/ 44 h 404"/>
                <a:gd name="T64" fmla="*/ 92 w 464"/>
                <a:gd name="T65" fmla="*/ 0 h 404"/>
                <a:gd name="T66" fmla="*/ 152 w 464"/>
                <a:gd name="T67" fmla="*/ 20 h 404"/>
                <a:gd name="T68" fmla="*/ 176 w 464"/>
                <a:gd name="T69" fmla="*/ 36 h 40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4"/>
                <a:gd name="T106" fmla="*/ 0 h 404"/>
                <a:gd name="T107" fmla="*/ 464 w 464"/>
                <a:gd name="T108" fmla="*/ 404 h 40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4" h="404">
                  <a:moveTo>
                    <a:pt x="184" y="28"/>
                  </a:moveTo>
                  <a:lnTo>
                    <a:pt x="220" y="62"/>
                  </a:lnTo>
                  <a:lnTo>
                    <a:pt x="242" y="66"/>
                  </a:lnTo>
                  <a:lnTo>
                    <a:pt x="270" y="56"/>
                  </a:lnTo>
                  <a:lnTo>
                    <a:pt x="292" y="50"/>
                  </a:lnTo>
                  <a:lnTo>
                    <a:pt x="326" y="48"/>
                  </a:lnTo>
                  <a:lnTo>
                    <a:pt x="350" y="62"/>
                  </a:lnTo>
                  <a:lnTo>
                    <a:pt x="366" y="62"/>
                  </a:lnTo>
                  <a:lnTo>
                    <a:pt x="370" y="78"/>
                  </a:lnTo>
                  <a:lnTo>
                    <a:pt x="394" y="104"/>
                  </a:lnTo>
                  <a:lnTo>
                    <a:pt x="400" y="122"/>
                  </a:lnTo>
                  <a:lnTo>
                    <a:pt x="372" y="122"/>
                  </a:lnTo>
                  <a:lnTo>
                    <a:pt x="356" y="140"/>
                  </a:lnTo>
                  <a:lnTo>
                    <a:pt x="356" y="160"/>
                  </a:lnTo>
                  <a:lnTo>
                    <a:pt x="384" y="194"/>
                  </a:lnTo>
                  <a:lnTo>
                    <a:pt x="384" y="220"/>
                  </a:lnTo>
                  <a:lnTo>
                    <a:pt x="352" y="260"/>
                  </a:lnTo>
                  <a:lnTo>
                    <a:pt x="352" y="300"/>
                  </a:lnTo>
                  <a:lnTo>
                    <a:pt x="378" y="320"/>
                  </a:lnTo>
                  <a:lnTo>
                    <a:pt x="400" y="324"/>
                  </a:lnTo>
                  <a:lnTo>
                    <a:pt x="418" y="312"/>
                  </a:lnTo>
                  <a:lnTo>
                    <a:pt x="444" y="312"/>
                  </a:lnTo>
                  <a:lnTo>
                    <a:pt x="448" y="346"/>
                  </a:lnTo>
                  <a:lnTo>
                    <a:pt x="458" y="370"/>
                  </a:lnTo>
                  <a:lnTo>
                    <a:pt x="464" y="376"/>
                  </a:lnTo>
                  <a:lnTo>
                    <a:pt x="462" y="390"/>
                  </a:lnTo>
                  <a:lnTo>
                    <a:pt x="438" y="404"/>
                  </a:lnTo>
                  <a:lnTo>
                    <a:pt x="410" y="404"/>
                  </a:lnTo>
                  <a:lnTo>
                    <a:pt x="390" y="382"/>
                  </a:lnTo>
                  <a:lnTo>
                    <a:pt x="372" y="354"/>
                  </a:lnTo>
                  <a:lnTo>
                    <a:pt x="338" y="358"/>
                  </a:lnTo>
                  <a:lnTo>
                    <a:pt x="320" y="374"/>
                  </a:lnTo>
                  <a:lnTo>
                    <a:pt x="304" y="382"/>
                  </a:lnTo>
                  <a:lnTo>
                    <a:pt x="286" y="370"/>
                  </a:lnTo>
                  <a:lnTo>
                    <a:pt x="288" y="346"/>
                  </a:lnTo>
                  <a:lnTo>
                    <a:pt x="272" y="336"/>
                  </a:lnTo>
                  <a:lnTo>
                    <a:pt x="244" y="338"/>
                  </a:lnTo>
                  <a:lnTo>
                    <a:pt x="236" y="350"/>
                  </a:lnTo>
                  <a:lnTo>
                    <a:pt x="236" y="368"/>
                  </a:lnTo>
                  <a:lnTo>
                    <a:pt x="208" y="388"/>
                  </a:lnTo>
                  <a:lnTo>
                    <a:pt x="186" y="400"/>
                  </a:lnTo>
                  <a:lnTo>
                    <a:pt x="160" y="398"/>
                  </a:lnTo>
                  <a:lnTo>
                    <a:pt x="160" y="374"/>
                  </a:lnTo>
                  <a:lnTo>
                    <a:pt x="136" y="352"/>
                  </a:lnTo>
                  <a:lnTo>
                    <a:pt x="126" y="352"/>
                  </a:lnTo>
                  <a:lnTo>
                    <a:pt x="116" y="340"/>
                  </a:lnTo>
                  <a:lnTo>
                    <a:pt x="118" y="312"/>
                  </a:lnTo>
                  <a:lnTo>
                    <a:pt x="134" y="298"/>
                  </a:lnTo>
                  <a:lnTo>
                    <a:pt x="120" y="270"/>
                  </a:lnTo>
                  <a:lnTo>
                    <a:pt x="106" y="264"/>
                  </a:lnTo>
                  <a:lnTo>
                    <a:pt x="76" y="262"/>
                  </a:lnTo>
                  <a:lnTo>
                    <a:pt x="54" y="242"/>
                  </a:lnTo>
                  <a:lnTo>
                    <a:pt x="56" y="212"/>
                  </a:lnTo>
                  <a:lnTo>
                    <a:pt x="64" y="206"/>
                  </a:lnTo>
                  <a:lnTo>
                    <a:pt x="64" y="182"/>
                  </a:lnTo>
                  <a:lnTo>
                    <a:pt x="48" y="172"/>
                  </a:lnTo>
                  <a:lnTo>
                    <a:pt x="46" y="140"/>
                  </a:lnTo>
                  <a:lnTo>
                    <a:pt x="30" y="158"/>
                  </a:lnTo>
                  <a:lnTo>
                    <a:pt x="10" y="162"/>
                  </a:lnTo>
                  <a:lnTo>
                    <a:pt x="0" y="146"/>
                  </a:lnTo>
                  <a:lnTo>
                    <a:pt x="2" y="120"/>
                  </a:lnTo>
                  <a:lnTo>
                    <a:pt x="8" y="112"/>
                  </a:lnTo>
                  <a:lnTo>
                    <a:pt x="8" y="86"/>
                  </a:lnTo>
                  <a:lnTo>
                    <a:pt x="52" y="44"/>
                  </a:lnTo>
                  <a:lnTo>
                    <a:pt x="80" y="18"/>
                  </a:lnTo>
                  <a:lnTo>
                    <a:pt x="92" y="0"/>
                  </a:lnTo>
                  <a:lnTo>
                    <a:pt x="134" y="4"/>
                  </a:lnTo>
                  <a:lnTo>
                    <a:pt x="152" y="20"/>
                  </a:lnTo>
                  <a:lnTo>
                    <a:pt x="162" y="38"/>
                  </a:lnTo>
                  <a:lnTo>
                    <a:pt x="176" y="36"/>
                  </a:lnTo>
                  <a:lnTo>
                    <a:pt x="184" y="28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3" name="Freeform 16"/>
            <p:cNvSpPr>
              <a:spLocks/>
            </p:cNvSpPr>
            <p:nvPr/>
          </p:nvSpPr>
          <p:spPr bwMode="gray">
            <a:xfrm>
              <a:off x="5824193" y="3573212"/>
              <a:ext cx="944088" cy="821447"/>
            </a:xfrm>
            <a:custGeom>
              <a:avLst/>
              <a:gdLst>
                <a:gd name="T0" fmla="*/ 220 w 464"/>
                <a:gd name="T1" fmla="*/ 62 h 404"/>
                <a:gd name="T2" fmla="*/ 270 w 464"/>
                <a:gd name="T3" fmla="*/ 56 h 404"/>
                <a:gd name="T4" fmla="*/ 326 w 464"/>
                <a:gd name="T5" fmla="*/ 48 h 404"/>
                <a:gd name="T6" fmla="*/ 366 w 464"/>
                <a:gd name="T7" fmla="*/ 62 h 404"/>
                <a:gd name="T8" fmla="*/ 394 w 464"/>
                <a:gd name="T9" fmla="*/ 104 h 404"/>
                <a:gd name="T10" fmla="*/ 372 w 464"/>
                <a:gd name="T11" fmla="*/ 122 h 404"/>
                <a:gd name="T12" fmla="*/ 356 w 464"/>
                <a:gd name="T13" fmla="*/ 160 h 404"/>
                <a:gd name="T14" fmla="*/ 384 w 464"/>
                <a:gd name="T15" fmla="*/ 220 h 404"/>
                <a:gd name="T16" fmla="*/ 352 w 464"/>
                <a:gd name="T17" fmla="*/ 300 h 404"/>
                <a:gd name="T18" fmla="*/ 400 w 464"/>
                <a:gd name="T19" fmla="*/ 324 h 404"/>
                <a:gd name="T20" fmla="*/ 444 w 464"/>
                <a:gd name="T21" fmla="*/ 312 h 404"/>
                <a:gd name="T22" fmla="*/ 458 w 464"/>
                <a:gd name="T23" fmla="*/ 370 h 404"/>
                <a:gd name="T24" fmla="*/ 462 w 464"/>
                <a:gd name="T25" fmla="*/ 390 h 404"/>
                <a:gd name="T26" fmla="*/ 410 w 464"/>
                <a:gd name="T27" fmla="*/ 404 h 404"/>
                <a:gd name="T28" fmla="*/ 372 w 464"/>
                <a:gd name="T29" fmla="*/ 354 h 404"/>
                <a:gd name="T30" fmla="*/ 320 w 464"/>
                <a:gd name="T31" fmla="*/ 374 h 404"/>
                <a:gd name="T32" fmla="*/ 286 w 464"/>
                <a:gd name="T33" fmla="*/ 370 h 404"/>
                <a:gd name="T34" fmla="*/ 272 w 464"/>
                <a:gd name="T35" fmla="*/ 336 h 404"/>
                <a:gd name="T36" fmla="*/ 236 w 464"/>
                <a:gd name="T37" fmla="*/ 350 h 404"/>
                <a:gd name="T38" fmla="*/ 208 w 464"/>
                <a:gd name="T39" fmla="*/ 388 h 404"/>
                <a:gd name="T40" fmla="*/ 160 w 464"/>
                <a:gd name="T41" fmla="*/ 398 h 404"/>
                <a:gd name="T42" fmla="*/ 136 w 464"/>
                <a:gd name="T43" fmla="*/ 352 h 404"/>
                <a:gd name="T44" fmla="*/ 116 w 464"/>
                <a:gd name="T45" fmla="*/ 340 h 404"/>
                <a:gd name="T46" fmla="*/ 134 w 464"/>
                <a:gd name="T47" fmla="*/ 298 h 404"/>
                <a:gd name="T48" fmla="*/ 106 w 464"/>
                <a:gd name="T49" fmla="*/ 264 h 404"/>
                <a:gd name="T50" fmla="*/ 54 w 464"/>
                <a:gd name="T51" fmla="*/ 242 h 404"/>
                <a:gd name="T52" fmla="*/ 64 w 464"/>
                <a:gd name="T53" fmla="*/ 206 h 404"/>
                <a:gd name="T54" fmla="*/ 48 w 464"/>
                <a:gd name="T55" fmla="*/ 172 h 404"/>
                <a:gd name="T56" fmla="*/ 30 w 464"/>
                <a:gd name="T57" fmla="*/ 158 h 404"/>
                <a:gd name="T58" fmla="*/ 0 w 464"/>
                <a:gd name="T59" fmla="*/ 146 h 404"/>
                <a:gd name="T60" fmla="*/ 8 w 464"/>
                <a:gd name="T61" fmla="*/ 112 h 404"/>
                <a:gd name="T62" fmla="*/ 52 w 464"/>
                <a:gd name="T63" fmla="*/ 44 h 404"/>
                <a:gd name="T64" fmla="*/ 92 w 464"/>
                <a:gd name="T65" fmla="*/ 0 h 404"/>
                <a:gd name="T66" fmla="*/ 152 w 464"/>
                <a:gd name="T67" fmla="*/ 20 h 404"/>
                <a:gd name="T68" fmla="*/ 176 w 464"/>
                <a:gd name="T69" fmla="*/ 36 h 40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4"/>
                <a:gd name="T106" fmla="*/ 0 h 404"/>
                <a:gd name="T107" fmla="*/ 464 w 464"/>
                <a:gd name="T108" fmla="*/ 404 h 40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4" h="404">
                  <a:moveTo>
                    <a:pt x="184" y="28"/>
                  </a:moveTo>
                  <a:lnTo>
                    <a:pt x="220" y="62"/>
                  </a:lnTo>
                  <a:lnTo>
                    <a:pt x="242" y="66"/>
                  </a:lnTo>
                  <a:lnTo>
                    <a:pt x="270" y="56"/>
                  </a:lnTo>
                  <a:lnTo>
                    <a:pt x="292" y="50"/>
                  </a:lnTo>
                  <a:lnTo>
                    <a:pt x="326" y="48"/>
                  </a:lnTo>
                  <a:lnTo>
                    <a:pt x="350" y="62"/>
                  </a:lnTo>
                  <a:lnTo>
                    <a:pt x="366" y="62"/>
                  </a:lnTo>
                  <a:lnTo>
                    <a:pt x="370" y="78"/>
                  </a:lnTo>
                  <a:lnTo>
                    <a:pt x="394" y="104"/>
                  </a:lnTo>
                  <a:lnTo>
                    <a:pt x="400" y="122"/>
                  </a:lnTo>
                  <a:lnTo>
                    <a:pt x="372" y="122"/>
                  </a:lnTo>
                  <a:lnTo>
                    <a:pt x="356" y="140"/>
                  </a:lnTo>
                  <a:lnTo>
                    <a:pt x="356" y="160"/>
                  </a:lnTo>
                  <a:lnTo>
                    <a:pt x="384" y="194"/>
                  </a:lnTo>
                  <a:lnTo>
                    <a:pt x="384" y="220"/>
                  </a:lnTo>
                  <a:lnTo>
                    <a:pt x="352" y="260"/>
                  </a:lnTo>
                  <a:lnTo>
                    <a:pt x="352" y="300"/>
                  </a:lnTo>
                  <a:lnTo>
                    <a:pt x="378" y="320"/>
                  </a:lnTo>
                  <a:lnTo>
                    <a:pt x="400" y="324"/>
                  </a:lnTo>
                  <a:lnTo>
                    <a:pt x="418" y="312"/>
                  </a:lnTo>
                  <a:lnTo>
                    <a:pt x="444" y="312"/>
                  </a:lnTo>
                  <a:lnTo>
                    <a:pt x="448" y="346"/>
                  </a:lnTo>
                  <a:lnTo>
                    <a:pt x="458" y="370"/>
                  </a:lnTo>
                  <a:lnTo>
                    <a:pt x="464" y="376"/>
                  </a:lnTo>
                  <a:lnTo>
                    <a:pt x="462" y="390"/>
                  </a:lnTo>
                  <a:lnTo>
                    <a:pt x="438" y="404"/>
                  </a:lnTo>
                  <a:lnTo>
                    <a:pt x="410" y="404"/>
                  </a:lnTo>
                  <a:lnTo>
                    <a:pt x="390" y="382"/>
                  </a:lnTo>
                  <a:lnTo>
                    <a:pt x="372" y="354"/>
                  </a:lnTo>
                  <a:lnTo>
                    <a:pt x="338" y="358"/>
                  </a:lnTo>
                  <a:lnTo>
                    <a:pt x="320" y="374"/>
                  </a:lnTo>
                  <a:lnTo>
                    <a:pt x="304" y="382"/>
                  </a:lnTo>
                  <a:lnTo>
                    <a:pt x="286" y="370"/>
                  </a:lnTo>
                  <a:lnTo>
                    <a:pt x="288" y="346"/>
                  </a:lnTo>
                  <a:lnTo>
                    <a:pt x="272" y="336"/>
                  </a:lnTo>
                  <a:lnTo>
                    <a:pt x="244" y="338"/>
                  </a:lnTo>
                  <a:lnTo>
                    <a:pt x="236" y="350"/>
                  </a:lnTo>
                  <a:lnTo>
                    <a:pt x="236" y="368"/>
                  </a:lnTo>
                  <a:lnTo>
                    <a:pt x="208" y="388"/>
                  </a:lnTo>
                  <a:lnTo>
                    <a:pt x="186" y="400"/>
                  </a:lnTo>
                  <a:lnTo>
                    <a:pt x="160" y="398"/>
                  </a:lnTo>
                  <a:lnTo>
                    <a:pt x="160" y="374"/>
                  </a:lnTo>
                  <a:lnTo>
                    <a:pt x="136" y="352"/>
                  </a:lnTo>
                  <a:lnTo>
                    <a:pt x="126" y="352"/>
                  </a:lnTo>
                  <a:lnTo>
                    <a:pt x="116" y="340"/>
                  </a:lnTo>
                  <a:lnTo>
                    <a:pt x="118" y="312"/>
                  </a:lnTo>
                  <a:lnTo>
                    <a:pt x="134" y="298"/>
                  </a:lnTo>
                  <a:lnTo>
                    <a:pt x="120" y="270"/>
                  </a:lnTo>
                  <a:lnTo>
                    <a:pt x="106" y="264"/>
                  </a:lnTo>
                  <a:lnTo>
                    <a:pt x="76" y="262"/>
                  </a:lnTo>
                  <a:lnTo>
                    <a:pt x="54" y="242"/>
                  </a:lnTo>
                  <a:lnTo>
                    <a:pt x="56" y="212"/>
                  </a:lnTo>
                  <a:lnTo>
                    <a:pt x="64" y="206"/>
                  </a:lnTo>
                  <a:lnTo>
                    <a:pt x="64" y="182"/>
                  </a:lnTo>
                  <a:lnTo>
                    <a:pt x="48" y="172"/>
                  </a:lnTo>
                  <a:lnTo>
                    <a:pt x="46" y="140"/>
                  </a:lnTo>
                  <a:lnTo>
                    <a:pt x="30" y="158"/>
                  </a:lnTo>
                  <a:lnTo>
                    <a:pt x="10" y="162"/>
                  </a:lnTo>
                  <a:lnTo>
                    <a:pt x="0" y="146"/>
                  </a:lnTo>
                  <a:lnTo>
                    <a:pt x="2" y="120"/>
                  </a:lnTo>
                  <a:lnTo>
                    <a:pt x="8" y="112"/>
                  </a:lnTo>
                  <a:lnTo>
                    <a:pt x="8" y="86"/>
                  </a:lnTo>
                  <a:lnTo>
                    <a:pt x="52" y="44"/>
                  </a:lnTo>
                  <a:lnTo>
                    <a:pt x="80" y="18"/>
                  </a:lnTo>
                  <a:lnTo>
                    <a:pt x="92" y="0"/>
                  </a:lnTo>
                  <a:lnTo>
                    <a:pt x="134" y="4"/>
                  </a:lnTo>
                  <a:lnTo>
                    <a:pt x="152" y="20"/>
                  </a:lnTo>
                  <a:lnTo>
                    <a:pt x="162" y="38"/>
                  </a:lnTo>
                  <a:lnTo>
                    <a:pt x="176" y="36"/>
                  </a:lnTo>
                  <a:lnTo>
                    <a:pt x="184" y="28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4" name="Freeform 17"/>
            <p:cNvSpPr>
              <a:spLocks/>
            </p:cNvSpPr>
            <p:nvPr/>
          </p:nvSpPr>
          <p:spPr bwMode="gray">
            <a:xfrm>
              <a:off x="6540882" y="4020345"/>
              <a:ext cx="166078" cy="212069"/>
            </a:xfrm>
            <a:custGeom>
              <a:avLst/>
              <a:gdLst>
                <a:gd name="T0" fmla="*/ 32 w 82"/>
                <a:gd name="T1" fmla="*/ 0 h 104"/>
                <a:gd name="T2" fmla="*/ 0 w 82"/>
                <a:gd name="T3" fmla="*/ 40 h 104"/>
                <a:gd name="T4" fmla="*/ 0 w 82"/>
                <a:gd name="T5" fmla="*/ 80 h 104"/>
                <a:gd name="T6" fmla="*/ 24 w 82"/>
                <a:gd name="T7" fmla="*/ 100 h 104"/>
                <a:gd name="T8" fmla="*/ 48 w 82"/>
                <a:gd name="T9" fmla="*/ 104 h 104"/>
                <a:gd name="T10" fmla="*/ 66 w 82"/>
                <a:gd name="T11" fmla="*/ 92 h 104"/>
                <a:gd name="T12" fmla="*/ 68 w 82"/>
                <a:gd name="T13" fmla="*/ 66 h 104"/>
                <a:gd name="T14" fmla="*/ 82 w 82"/>
                <a:gd name="T15" fmla="*/ 46 h 104"/>
                <a:gd name="T16" fmla="*/ 80 w 82"/>
                <a:gd name="T17" fmla="*/ 24 h 104"/>
                <a:gd name="T18" fmla="*/ 66 w 82"/>
                <a:gd name="T19" fmla="*/ 8 h 104"/>
                <a:gd name="T20" fmla="*/ 44 w 82"/>
                <a:gd name="T21" fmla="*/ 6 h 104"/>
                <a:gd name="T22" fmla="*/ 32 w 82"/>
                <a:gd name="T23" fmla="*/ 0 h 1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"/>
                <a:gd name="T37" fmla="*/ 0 h 104"/>
                <a:gd name="T38" fmla="*/ 82 w 82"/>
                <a:gd name="T39" fmla="*/ 104 h 1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" h="104">
                  <a:moveTo>
                    <a:pt x="32" y="0"/>
                  </a:moveTo>
                  <a:lnTo>
                    <a:pt x="0" y="40"/>
                  </a:lnTo>
                  <a:lnTo>
                    <a:pt x="0" y="80"/>
                  </a:lnTo>
                  <a:lnTo>
                    <a:pt x="24" y="100"/>
                  </a:lnTo>
                  <a:lnTo>
                    <a:pt x="48" y="104"/>
                  </a:lnTo>
                  <a:lnTo>
                    <a:pt x="66" y="92"/>
                  </a:lnTo>
                  <a:lnTo>
                    <a:pt x="68" y="66"/>
                  </a:lnTo>
                  <a:lnTo>
                    <a:pt x="82" y="46"/>
                  </a:lnTo>
                  <a:lnTo>
                    <a:pt x="80" y="24"/>
                  </a:lnTo>
                  <a:lnTo>
                    <a:pt x="66" y="8"/>
                  </a:lnTo>
                  <a:lnTo>
                    <a:pt x="44" y="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5" name="Freeform 18"/>
            <p:cNvSpPr>
              <a:spLocks/>
            </p:cNvSpPr>
            <p:nvPr/>
          </p:nvSpPr>
          <p:spPr bwMode="gray">
            <a:xfrm>
              <a:off x="6540882" y="4020345"/>
              <a:ext cx="166078" cy="212069"/>
            </a:xfrm>
            <a:custGeom>
              <a:avLst/>
              <a:gdLst>
                <a:gd name="T0" fmla="*/ 32 w 82"/>
                <a:gd name="T1" fmla="*/ 0 h 104"/>
                <a:gd name="T2" fmla="*/ 0 w 82"/>
                <a:gd name="T3" fmla="*/ 40 h 104"/>
                <a:gd name="T4" fmla="*/ 0 w 82"/>
                <a:gd name="T5" fmla="*/ 80 h 104"/>
                <a:gd name="T6" fmla="*/ 24 w 82"/>
                <a:gd name="T7" fmla="*/ 100 h 104"/>
                <a:gd name="T8" fmla="*/ 48 w 82"/>
                <a:gd name="T9" fmla="*/ 104 h 104"/>
                <a:gd name="T10" fmla="*/ 66 w 82"/>
                <a:gd name="T11" fmla="*/ 92 h 104"/>
                <a:gd name="T12" fmla="*/ 68 w 82"/>
                <a:gd name="T13" fmla="*/ 66 h 104"/>
                <a:gd name="T14" fmla="*/ 82 w 82"/>
                <a:gd name="T15" fmla="*/ 46 h 104"/>
                <a:gd name="T16" fmla="*/ 80 w 82"/>
                <a:gd name="T17" fmla="*/ 24 h 104"/>
                <a:gd name="T18" fmla="*/ 66 w 82"/>
                <a:gd name="T19" fmla="*/ 8 h 104"/>
                <a:gd name="T20" fmla="*/ 44 w 82"/>
                <a:gd name="T21" fmla="*/ 6 h 104"/>
                <a:gd name="T22" fmla="*/ 32 w 82"/>
                <a:gd name="T23" fmla="*/ 0 h 1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"/>
                <a:gd name="T37" fmla="*/ 0 h 104"/>
                <a:gd name="T38" fmla="*/ 82 w 82"/>
                <a:gd name="T39" fmla="*/ 104 h 1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" h="104">
                  <a:moveTo>
                    <a:pt x="32" y="0"/>
                  </a:moveTo>
                  <a:lnTo>
                    <a:pt x="0" y="40"/>
                  </a:lnTo>
                  <a:lnTo>
                    <a:pt x="0" y="80"/>
                  </a:lnTo>
                  <a:lnTo>
                    <a:pt x="24" y="100"/>
                  </a:lnTo>
                  <a:lnTo>
                    <a:pt x="48" y="104"/>
                  </a:lnTo>
                  <a:lnTo>
                    <a:pt x="66" y="92"/>
                  </a:lnTo>
                  <a:lnTo>
                    <a:pt x="68" y="66"/>
                  </a:lnTo>
                  <a:lnTo>
                    <a:pt x="82" y="46"/>
                  </a:lnTo>
                  <a:lnTo>
                    <a:pt x="80" y="24"/>
                  </a:lnTo>
                  <a:lnTo>
                    <a:pt x="66" y="8"/>
                  </a:lnTo>
                  <a:lnTo>
                    <a:pt x="44" y="6"/>
                  </a:lnTo>
                  <a:lnTo>
                    <a:pt x="32" y="0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6" name="Freeform 19"/>
            <p:cNvSpPr>
              <a:spLocks/>
            </p:cNvSpPr>
            <p:nvPr/>
          </p:nvSpPr>
          <p:spPr bwMode="gray">
            <a:xfrm>
              <a:off x="6548548" y="3442905"/>
              <a:ext cx="793341" cy="927481"/>
            </a:xfrm>
            <a:custGeom>
              <a:avLst/>
              <a:gdLst>
                <a:gd name="T0" fmla="*/ 138 w 390"/>
                <a:gd name="T1" fmla="*/ 32 h 456"/>
                <a:gd name="T2" fmla="*/ 108 w 390"/>
                <a:gd name="T3" fmla="*/ 52 h 456"/>
                <a:gd name="T4" fmla="*/ 80 w 390"/>
                <a:gd name="T5" fmla="*/ 76 h 456"/>
                <a:gd name="T6" fmla="*/ 46 w 390"/>
                <a:gd name="T7" fmla="*/ 92 h 456"/>
                <a:gd name="T8" fmla="*/ 10 w 390"/>
                <a:gd name="T9" fmla="*/ 126 h 456"/>
                <a:gd name="T10" fmla="*/ 12 w 390"/>
                <a:gd name="T11" fmla="*/ 142 h 456"/>
                <a:gd name="T12" fmla="*/ 38 w 390"/>
                <a:gd name="T13" fmla="*/ 168 h 456"/>
                <a:gd name="T14" fmla="*/ 44 w 390"/>
                <a:gd name="T15" fmla="*/ 186 h 456"/>
                <a:gd name="T16" fmla="*/ 16 w 390"/>
                <a:gd name="T17" fmla="*/ 186 h 456"/>
                <a:gd name="T18" fmla="*/ 0 w 390"/>
                <a:gd name="T19" fmla="*/ 204 h 456"/>
                <a:gd name="T20" fmla="*/ 0 w 390"/>
                <a:gd name="T21" fmla="*/ 224 h 456"/>
                <a:gd name="T22" fmla="*/ 28 w 390"/>
                <a:gd name="T23" fmla="*/ 258 h 456"/>
                <a:gd name="T24" fmla="*/ 28 w 390"/>
                <a:gd name="T25" fmla="*/ 286 h 456"/>
                <a:gd name="T26" fmla="*/ 40 w 390"/>
                <a:gd name="T27" fmla="*/ 290 h 456"/>
                <a:gd name="T28" fmla="*/ 62 w 390"/>
                <a:gd name="T29" fmla="*/ 294 h 456"/>
                <a:gd name="T30" fmla="*/ 78 w 390"/>
                <a:gd name="T31" fmla="*/ 308 h 456"/>
                <a:gd name="T32" fmla="*/ 78 w 390"/>
                <a:gd name="T33" fmla="*/ 330 h 456"/>
                <a:gd name="T34" fmla="*/ 64 w 390"/>
                <a:gd name="T35" fmla="*/ 350 h 456"/>
                <a:gd name="T36" fmla="*/ 62 w 390"/>
                <a:gd name="T37" fmla="*/ 376 h 456"/>
                <a:gd name="T38" fmla="*/ 86 w 390"/>
                <a:gd name="T39" fmla="*/ 376 h 456"/>
                <a:gd name="T40" fmla="*/ 92 w 390"/>
                <a:gd name="T41" fmla="*/ 412 h 456"/>
                <a:gd name="T42" fmla="*/ 102 w 390"/>
                <a:gd name="T43" fmla="*/ 434 h 456"/>
                <a:gd name="T44" fmla="*/ 108 w 390"/>
                <a:gd name="T45" fmla="*/ 440 h 456"/>
                <a:gd name="T46" fmla="*/ 130 w 390"/>
                <a:gd name="T47" fmla="*/ 450 h 456"/>
                <a:gd name="T48" fmla="*/ 162 w 390"/>
                <a:gd name="T49" fmla="*/ 456 h 456"/>
                <a:gd name="T50" fmla="*/ 192 w 390"/>
                <a:gd name="T51" fmla="*/ 448 h 456"/>
                <a:gd name="T52" fmla="*/ 206 w 390"/>
                <a:gd name="T53" fmla="*/ 416 h 456"/>
                <a:gd name="T54" fmla="*/ 218 w 390"/>
                <a:gd name="T55" fmla="*/ 396 h 456"/>
                <a:gd name="T56" fmla="*/ 230 w 390"/>
                <a:gd name="T57" fmla="*/ 392 h 456"/>
                <a:gd name="T58" fmla="*/ 234 w 390"/>
                <a:gd name="T59" fmla="*/ 374 h 456"/>
                <a:gd name="T60" fmla="*/ 212 w 390"/>
                <a:gd name="T61" fmla="*/ 364 h 456"/>
                <a:gd name="T62" fmla="*/ 182 w 390"/>
                <a:gd name="T63" fmla="*/ 360 h 456"/>
                <a:gd name="T64" fmla="*/ 170 w 390"/>
                <a:gd name="T65" fmla="*/ 340 h 456"/>
                <a:gd name="T66" fmla="*/ 180 w 390"/>
                <a:gd name="T67" fmla="*/ 318 h 456"/>
                <a:gd name="T68" fmla="*/ 188 w 390"/>
                <a:gd name="T69" fmla="*/ 288 h 456"/>
                <a:gd name="T70" fmla="*/ 182 w 390"/>
                <a:gd name="T71" fmla="*/ 256 h 456"/>
                <a:gd name="T72" fmla="*/ 170 w 390"/>
                <a:gd name="T73" fmla="*/ 244 h 456"/>
                <a:gd name="T74" fmla="*/ 184 w 390"/>
                <a:gd name="T75" fmla="*/ 218 h 456"/>
                <a:gd name="T76" fmla="*/ 232 w 390"/>
                <a:gd name="T77" fmla="*/ 176 h 456"/>
                <a:gd name="T78" fmla="*/ 272 w 390"/>
                <a:gd name="T79" fmla="*/ 156 h 456"/>
                <a:gd name="T80" fmla="*/ 284 w 390"/>
                <a:gd name="T81" fmla="*/ 140 h 456"/>
                <a:gd name="T82" fmla="*/ 298 w 390"/>
                <a:gd name="T83" fmla="*/ 148 h 456"/>
                <a:gd name="T84" fmla="*/ 302 w 390"/>
                <a:gd name="T85" fmla="*/ 162 h 456"/>
                <a:gd name="T86" fmla="*/ 326 w 390"/>
                <a:gd name="T87" fmla="*/ 168 h 456"/>
                <a:gd name="T88" fmla="*/ 348 w 390"/>
                <a:gd name="T89" fmla="*/ 152 h 456"/>
                <a:gd name="T90" fmla="*/ 348 w 390"/>
                <a:gd name="T91" fmla="*/ 120 h 456"/>
                <a:gd name="T92" fmla="*/ 364 w 390"/>
                <a:gd name="T93" fmla="*/ 98 h 456"/>
                <a:gd name="T94" fmla="*/ 390 w 390"/>
                <a:gd name="T95" fmla="*/ 70 h 456"/>
                <a:gd name="T96" fmla="*/ 370 w 390"/>
                <a:gd name="T97" fmla="*/ 62 h 456"/>
                <a:gd name="T98" fmla="*/ 334 w 390"/>
                <a:gd name="T99" fmla="*/ 42 h 456"/>
                <a:gd name="T100" fmla="*/ 302 w 390"/>
                <a:gd name="T101" fmla="*/ 40 h 456"/>
                <a:gd name="T102" fmla="*/ 302 w 390"/>
                <a:gd name="T103" fmla="*/ 24 h 456"/>
                <a:gd name="T104" fmla="*/ 284 w 390"/>
                <a:gd name="T105" fmla="*/ 8 h 456"/>
                <a:gd name="T106" fmla="*/ 258 w 390"/>
                <a:gd name="T107" fmla="*/ 6 h 456"/>
                <a:gd name="T108" fmla="*/ 254 w 390"/>
                <a:gd name="T109" fmla="*/ 14 h 456"/>
                <a:gd name="T110" fmla="*/ 224 w 390"/>
                <a:gd name="T111" fmla="*/ 22 h 456"/>
                <a:gd name="T112" fmla="*/ 222 w 390"/>
                <a:gd name="T113" fmla="*/ 12 h 456"/>
                <a:gd name="T114" fmla="*/ 214 w 390"/>
                <a:gd name="T115" fmla="*/ 0 h 456"/>
                <a:gd name="T116" fmla="*/ 198 w 390"/>
                <a:gd name="T117" fmla="*/ 12 h 456"/>
                <a:gd name="T118" fmla="*/ 184 w 390"/>
                <a:gd name="T119" fmla="*/ 38 h 456"/>
                <a:gd name="T120" fmla="*/ 160 w 390"/>
                <a:gd name="T121" fmla="*/ 42 h 456"/>
                <a:gd name="T122" fmla="*/ 138 w 390"/>
                <a:gd name="T123" fmla="*/ 32 h 4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90"/>
                <a:gd name="T187" fmla="*/ 0 h 456"/>
                <a:gd name="T188" fmla="*/ 390 w 390"/>
                <a:gd name="T189" fmla="*/ 456 h 45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90" h="456">
                  <a:moveTo>
                    <a:pt x="138" y="32"/>
                  </a:moveTo>
                  <a:lnTo>
                    <a:pt x="108" y="52"/>
                  </a:lnTo>
                  <a:lnTo>
                    <a:pt x="80" y="76"/>
                  </a:lnTo>
                  <a:lnTo>
                    <a:pt x="46" y="92"/>
                  </a:lnTo>
                  <a:lnTo>
                    <a:pt x="10" y="126"/>
                  </a:lnTo>
                  <a:lnTo>
                    <a:pt x="12" y="142"/>
                  </a:lnTo>
                  <a:lnTo>
                    <a:pt x="38" y="168"/>
                  </a:lnTo>
                  <a:lnTo>
                    <a:pt x="44" y="186"/>
                  </a:lnTo>
                  <a:lnTo>
                    <a:pt x="16" y="186"/>
                  </a:lnTo>
                  <a:lnTo>
                    <a:pt x="0" y="204"/>
                  </a:lnTo>
                  <a:lnTo>
                    <a:pt x="0" y="224"/>
                  </a:lnTo>
                  <a:lnTo>
                    <a:pt x="28" y="258"/>
                  </a:lnTo>
                  <a:lnTo>
                    <a:pt x="28" y="286"/>
                  </a:lnTo>
                  <a:lnTo>
                    <a:pt x="40" y="290"/>
                  </a:lnTo>
                  <a:lnTo>
                    <a:pt x="62" y="294"/>
                  </a:lnTo>
                  <a:lnTo>
                    <a:pt x="78" y="308"/>
                  </a:lnTo>
                  <a:lnTo>
                    <a:pt x="78" y="330"/>
                  </a:lnTo>
                  <a:lnTo>
                    <a:pt x="64" y="350"/>
                  </a:lnTo>
                  <a:lnTo>
                    <a:pt x="62" y="376"/>
                  </a:lnTo>
                  <a:lnTo>
                    <a:pt x="86" y="376"/>
                  </a:lnTo>
                  <a:lnTo>
                    <a:pt x="92" y="412"/>
                  </a:lnTo>
                  <a:lnTo>
                    <a:pt x="102" y="434"/>
                  </a:lnTo>
                  <a:lnTo>
                    <a:pt x="108" y="440"/>
                  </a:lnTo>
                  <a:lnTo>
                    <a:pt x="130" y="450"/>
                  </a:lnTo>
                  <a:lnTo>
                    <a:pt x="162" y="456"/>
                  </a:lnTo>
                  <a:lnTo>
                    <a:pt x="192" y="448"/>
                  </a:lnTo>
                  <a:lnTo>
                    <a:pt x="206" y="416"/>
                  </a:lnTo>
                  <a:lnTo>
                    <a:pt x="218" y="396"/>
                  </a:lnTo>
                  <a:lnTo>
                    <a:pt x="230" y="392"/>
                  </a:lnTo>
                  <a:lnTo>
                    <a:pt x="234" y="374"/>
                  </a:lnTo>
                  <a:lnTo>
                    <a:pt x="212" y="364"/>
                  </a:lnTo>
                  <a:lnTo>
                    <a:pt x="182" y="360"/>
                  </a:lnTo>
                  <a:lnTo>
                    <a:pt x="170" y="340"/>
                  </a:lnTo>
                  <a:lnTo>
                    <a:pt x="180" y="318"/>
                  </a:lnTo>
                  <a:lnTo>
                    <a:pt x="188" y="288"/>
                  </a:lnTo>
                  <a:lnTo>
                    <a:pt x="182" y="256"/>
                  </a:lnTo>
                  <a:lnTo>
                    <a:pt x="170" y="244"/>
                  </a:lnTo>
                  <a:lnTo>
                    <a:pt x="184" y="218"/>
                  </a:lnTo>
                  <a:lnTo>
                    <a:pt x="232" y="176"/>
                  </a:lnTo>
                  <a:lnTo>
                    <a:pt x="272" y="156"/>
                  </a:lnTo>
                  <a:lnTo>
                    <a:pt x="284" y="140"/>
                  </a:lnTo>
                  <a:lnTo>
                    <a:pt x="298" y="148"/>
                  </a:lnTo>
                  <a:lnTo>
                    <a:pt x="302" y="162"/>
                  </a:lnTo>
                  <a:lnTo>
                    <a:pt x="326" y="168"/>
                  </a:lnTo>
                  <a:lnTo>
                    <a:pt x="348" y="152"/>
                  </a:lnTo>
                  <a:lnTo>
                    <a:pt x="348" y="120"/>
                  </a:lnTo>
                  <a:lnTo>
                    <a:pt x="364" y="98"/>
                  </a:lnTo>
                  <a:lnTo>
                    <a:pt x="390" y="70"/>
                  </a:lnTo>
                  <a:lnTo>
                    <a:pt x="370" y="62"/>
                  </a:lnTo>
                  <a:lnTo>
                    <a:pt x="334" y="42"/>
                  </a:lnTo>
                  <a:lnTo>
                    <a:pt x="302" y="40"/>
                  </a:lnTo>
                  <a:lnTo>
                    <a:pt x="302" y="24"/>
                  </a:lnTo>
                  <a:lnTo>
                    <a:pt x="284" y="8"/>
                  </a:lnTo>
                  <a:lnTo>
                    <a:pt x="258" y="6"/>
                  </a:lnTo>
                  <a:lnTo>
                    <a:pt x="254" y="14"/>
                  </a:lnTo>
                  <a:lnTo>
                    <a:pt x="224" y="22"/>
                  </a:lnTo>
                  <a:lnTo>
                    <a:pt x="222" y="12"/>
                  </a:lnTo>
                  <a:lnTo>
                    <a:pt x="214" y="0"/>
                  </a:lnTo>
                  <a:lnTo>
                    <a:pt x="198" y="12"/>
                  </a:lnTo>
                  <a:lnTo>
                    <a:pt x="184" y="38"/>
                  </a:lnTo>
                  <a:lnTo>
                    <a:pt x="160" y="42"/>
                  </a:lnTo>
                  <a:lnTo>
                    <a:pt x="138" y="32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7" name="Freeform 20"/>
            <p:cNvSpPr>
              <a:spLocks/>
            </p:cNvSpPr>
            <p:nvPr/>
          </p:nvSpPr>
          <p:spPr bwMode="gray">
            <a:xfrm>
              <a:off x="6548548" y="3442905"/>
              <a:ext cx="793341" cy="927481"/>
            </a:xfrm>
            <a:custGeom>
              <a:avLst/>
              <a:gdLst>
                <a:gd name="T0" fmla="*/ 138 w 390"/>
                <a:gd name="T1" fmla="*/ 32 h 456"/>
                <a:gd name="T2" fmla="*/ 108 w 390"/>
                <a:gd name="T3" fmla="*/ 52 h 456"/>
                <a:gd name="T4" fmla="*/ 80 w 390"/>
                <a:gd name="T5" fmla="*/ 76 h 456"/>
                <a:gd name="T6" fmla="*/ 46 w 390"/>
                <a:gd name="T7" fmla="*/ 92 h 456"/>
                <a:gd name="T8" fmla="*/ 10 w 390"/>
                <a:gd name="T9" fmla="*/ 126 h 456"/>
                <a:gd name="T10" fmla="*/ 12 w 390"/>
                <a:gd name="T11" fmla="*/ 142 h 456"/>
                <a:gd name="T12" fmla="*/ 38 w 390"/>
                <a:gd name="T13" fmla="*/ 168 h 456"/>
                <a:gd name="T14" fmla="*/ 44 w 390"/>
                <a:gd name="T15" fmla="*/ 186 h 456"/>
                <a:gd name="T16" fmla="*/ 16 w 390"/>
                <a:gd name="T17" fmla="*/ 186 h 456"/>
                <a:gd name="T18" fmla="*/ 0 w 390"/>
                <a:gd name="T19" fmla="*/ 204 h 456"/>
                <a:gd name="T20" fmla="*/ 0 w 390"/>
                <a:gd name="T21" fmla="*/ 224 h 456"/>
                <a:gd name="T22" fmla="*/ 28 w 390"/>
                <a:gd name="T23" fmla="*/ 258 h 456"/>
                <a:gd name="T24" fmla="*/ 28 w 390"/>
                <a:gd name="T25" fmla="*/ 286 h 456"/>
                <a:gd name="T26" fmla="*/ 40 w 390"/>
                <a:gd name="T27" fmla="*/ 290 h 456"/>
                <a:gd name="T28" fmla="*/ 62 w 390"/>
                <a:gd name="T29" fmla="*/ 294 h 456"/>
                <a:gd name="T30" fmla="*/ 78 w 390"/>
                <a:gd name="T31" fmla="*/ 308 h 456"/>
                <a:gd name="T32" fmla="*/ 78 w 390"/>
                <a:gd name="T33" fmla="*/ 330 h 456"/>
                <a:gd name="T34" fmla="*/ 64 w 390"/>
                <a:gd name="T35" fmla="*/ 350 h 456"/>
                <a:gd name="T36" fmla="*/ 62 w 390"/>
                <a:gd name="T37" fmla="*/ 376 h 456"/>
                <a:gd name="T38" fmla="*/ 86 w 390"/>
                <a:gd name="T39" fmla="*/ 376 h 456"/>
                <a:gd name="T40" fmla="*/ 92 w 390"/>
                <a:gd name="T41" fmla="*/ 412 h 456"/>
                <a:gd name="T42" fmla="*/ 102 w 390"/>
                <a:gd name="T43" fmla="*/ 434 h 456"/>
                <a:gd name="T44" fmla="*/ 108 w 390"/>
                <a:gd name="T45" fmla="*/ 440 h 456"/>
                <a:gd name="T46" fmla="*/ 130 w 390"/>
                <a:gd name="T47" fmla="*/ 450 h 456"/>
                <a:gd name="T48" fmla="*/ 162 w 390"/>
                <a:gd name="T49" fmla="*/ 456 h 456"/>
                <a:gd name="T50" fmla="*/ 192 w 390"/>
                <a:gd name="T51" fmla="*/ 448 h 456"/>
                <a:gd name="T52" fmla="*/ 206 w 390"/>
                <a:gd name="T53" fmla="*/ 416 h 456"/>
                <a:gd name="T54" fmla="*/ 218 w 390"/>
                <a:gd name="T55" fmla="*/ 396 h 456"/>
                <a:gd name="T56" fmla="*/ 230 w 390"/>
                <a:gd name="T57" fmla="*/ 392 h 456"/>
                <a:gd name="T58" fmla="*/ 234 w 390"/>
                <a:gd name="T59" fmla="*/ 374 h 456"/>
                <a:gd name="T60" fmla="*/ 212 w 390"/>
                <a:gd name="T61" fmla="*/ 364 h 456"/>
                <a:gd name="T62" fmla="*/ 182 w 390"/>
                <a:gd name="T63" fmla="*/ 360 h 456"/>
                <a:gd name="T64" fmla="*/ 170 w 390"/>
                <a:gd name="T65" fmla="*/ 340 h 456"/>
                <a:gd name="T66" fmla="*/ 180 w 390"/>
                <a:gd name="T67" fmla="*/ 318 h 456"/>
                <a:gd name="T68" fmla="*/ 188 w 390"/>
                <a:gd name="T69" fmla="*/ 288 h 456"/>
                <a:gd name="T70" fmla="*/ 182 w 390"/>
                <a:gd name="T71" fmla="*/ 256 h 456"/>
                <a:gd name="T72" fmla="*/ 170 w 390"/>
                <a:gd name="T73" fmla="*/ 244 h 456"/>
                <a:gd name="T74" fmla="*/ 184 w 390"/>
                <a:gd name="T75" fmla="*/ 218 h 456"/>
                <a:gd name="T76" fmla="*/ 232 w 390"/>
                <a:gd name="T77" fmla="*/ 176 h 456"/>
                <a:gd name="T78" fmla="*/ 272 w 390"/>
                <a:gd name="T79" fmla="*/ 156 h 456"/>
                <a:gd name="T80" fmla="*/ 284 w 390"/>
                <a:gd name="T81" fmla="*/ 140 h 456"/>
                <a:gd name="T82" fmla="*/ 298 w 390"/>
                <a:gd name="T83" fmla="*/ 148 h 456"/>
                <a:gd name="T84" fmla="*/ 302 w 390"/>
                <a:gd name="T85" fmla="*/ 162 h 456"/>
                <a:gd name="T86" fmla="*/ 326 w 390"/>
                <a:gd name="T87" fmla="*/ 168 h 456"/>
                <a:gd name="T88" fmla="*/ 348 w 390"/>
                <a:gd name="T89" fmla="*/ 152 h 456"/>
                <a:gd name="T90" fmla="*/ 348 w 390"/>
                <a:gd name="T91" fmla="*/ 120 h 456"/>
                <a:gd name="T92" fmla="*/ 364 w 390"/>
                <a:gd name="T93" fmla="*/ 98 h 456"/>
                <a:gd name="T94" fmla="*/ 390 w 390"/>
                <a:gd name="T95" fmla="*/ 70 h 456"/>
                <a:gd name="T96" fmla="*/ 370 w 390"/>
                <a:gd name="T97" fmla="*/ 62 h 456"/>
                <a:gd name="T98" fmla="*/ 334 w 390"/>
                <a:gd name="T99" fmla="*/ 42 h 456"/>
                <a:gd name="T100" fmla="*/ 302 w 390"/>
                <a:gd name="T101" fmla="*/ 40 h 456"/>
                <a:gd name="T102" fmla="*/ 302 w 390"/>
                <a:gd name="T103" fmla="*/ 24 h 456"/>
                <a:gd name="T104" fmla="*/ 284 w 390"/>
                <a:gd name="T105" fmla="*/ 8 h 456"/>
                <a:gd name="T106" fmla="*/ 258 w 390"/>
                <a:gd name="T107" fmla="*/ 6 h 456"/>
                <a:gd name="T108" fmla="*/ 254 w 390"/>
                <a:gd name="T109" fmla="*/ 14 h 456"/>
                <a:gd name="T110" fmla="*/ 224 w 390"/>
                <a:gd name="T111" fmla="*/ 22 h 456"/>
                <a:gd name="T112" fmla="*/ 222 w 390"/>
                <a:gd name="T113" fmla="*/ 12 h 456"/>
                <a:gd name="T114" fmla="*/ 214 w 390"/>
                <a:gd name="T115" fmla="*/ 0 h 456"/>
                <a:gd name="T116" fmla="*/ 198 w 390"/>
                <a:gd name="T117" fmla="*/ 12 h 456"/>
                <a:gd name="T118" fmla="*/ 184 w 390"/>
                <a:gd name="T119" fmla="*/ 38 h 456"/>
                <a:gd name="T120" fmla="*/ 160 w 390"/>
                <a:gd name="T121" fmla="*/ 42 h 456"/>
                <a:gd name="T122" fmla="*/ 138 w 390"/>
                <a:gd name="T123" fmla="*/ 32 h 4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90"/>
                <a:gd name="T187" fmla="*/ 0 h 456"/>
                <a:gd name="T188" fmla="*/ 390 w 390"/>
                <a:gd name="T189" fmla="*/ 456 h 45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90" h="456">
                  <a:moveTo>
                    <a:pt x="138" y="32"/>
                  </a:moveTo>
                  <a:lnTo>
                    <a:pt x="108" y="52"/>
                  </a:lnTo>
                  <a:lnTo>
                    <a:pt x="80" y="76"/>
                  </a:lnTo>
                  <a:lnTo>
                    <a:pt x="46" y="92"/>
                  </a:lnTo>
                  <a:lnTo>
                    <a:pt x="10" y="126"/>
                  </a:lnTo>
                  <a:lnTo>
                    <a:pt x="12" y="142"/>
                  </a:lnTo>
                  <a:lnTo>
                    <a:pt x="38" y="168"/>
                  </a:lnTo>
                  <a:lnTo>
                    <a:pt x="44" y="186"/>
                  </a:lnTo>
                  <a:lnTo>
                    <a:pt x="16" y="186"/>
                  </a:lnTo>
                  <a:lnTo>
                    <a:pt x="0" y="204"/>
                  </a:lnTo>
                  <a:lnTo>
                    <a:pt x="0" y="224"/>
                  </a:lnTo>
                  <a:lnTo>
                    <a:pt x="28" y="258"/>
                  </a:lnTo>
                  <a:lnTo>
                    <a:pt x="28" y="286"/>
                  </a:lnTo>
                  <a:lnTo>
                    <a:pt x="40" y="290"/>
                  </a:lnTo>
                  <a:lnTo>
                    <a:pt x="62" y="294"/>
                  </a:lnTo>
                  <a:lnTo>
                    <a:pt x="78" y="308"/>
                  </a:lnTo>
                  <a:lnTo>
                    <a:pt x="78" y="330"/>
                  </a:lnTo>
                  <a:lnTo>
                    <a:pt x="64" y="350"/>
                  </a:lnTo>
                  <a:lnTo>
                    <a:pt x="62" y="376"/>
                  </a:lnTo>
                  <a:lnTo>
                    <a:pt x="86" y="376"/>
                  </a:lnTo>
                  <a:lnTo>
                    <a:pt x="92" y="412"/>
                  </a:lnTo>
                  <a:lnTo>
                    <a:pt x="102" y="434"/>
                  </a:lnTo>
                  <a:lnTo>
                    <a:pt x="108" y="440"/>
                  </a:lnTo>
                  <a:lnTo>
                    <a:pt x="130" y="450"/>
                  </a:lnTo>
                  <a:lnTo>
                    <a:pt x="162" y="456"/>
                  </a:lnTo>
                  <a:lnTo>
                    <a:pt x="192" y="448"/>
                  </a:lnTo>
                  <a:lnTo>
                    <a:pt x="206" y="416"/>
                  </a:lnTo>
                  <a:lnTo>
                    <a:pt x="218" y="396"/>
                  </a:lnTo>
                  <a:lnTo>
                    <a:pt x="230" y="392"/>
                  </a:lnTo>
                  <a:lnTo>
                    <a:pt x="234" y="374"/>
                  </a:lnTo>
                  <a:lnTo>
                    <a:pt x="212" y="364"/>
                  </a:lnTo>
                  <a:lnTo>
                    <a:pt x="182" y="360"/>
                  </a:lnTo>
                  <a:lnTo>
                    <a:pt x="170" y="340"/>
                  </a:lnTo>
                  <a:lnTo>
                    <a:pt x="180" y="318"/>
                  </a:lnTo>
                  <a:lnTo>
                    <a:pt x="188" y="288"/>
                  </a:lnTo>
                  <a:lnTo>
                    <a:pt x="182" y="256"/>
                  </a:lnTo>
                  <a:lnTo>
                    <a:pt x="170" y="244"/>
                  </a:lnTo>
                  <a:lnTo>
                    <a:pt x="184" y="218"/>
                  </a:lnTo>
                  <a:lnTo>
                    <a:pt x="232" y="176"/>
                  </a:lnTo>
                  <a:lnTo>
                    <a:pt x="272" y="156"/>
                  </a:lnTo>
                  <a:lnTo>
                    <a:pt x="284" y="140"/>
                  </a:lnTo>
                  <a:lnTo>
                    <a:pt x="298" y="148"/>
                  </a:lnTo>
                  <a:lnTo>
                    <a:pt x="302" y="162"/>
                  </a:lnTo>
                  <a:lnTo>
                    <a:pt x="326" y="168"/>
                  </a:lnTo>
                  <a:lnTo>
                    <a:pt x="348" y="152"/>
                  </a:lnTo>
                  <a:lnTo>
                    <a:pt x="348" y="120"/>
                  </a:lnTo>
                  <a:lnTo>
                    <a:pt x="364" y="98"/>
                  </a:lnTo>
                  <a:lnTo>
                    <a:pt x="390" y="70"/>
                  </a:lnTo>
                  <a:lnTo>
                    <a:pt x="370" y="62"/>
                  </a:lnTo>
                  <a:lnTo>
                    <a:pt x="334" y="42"/>
                  </a:lnTo>
                  <a:lnTo>
                    <a:pt x="302" y="40"/>
                  </a:lnTo>
                  <a:lnTo>
                    <a:pt x="302" y="24"/>
                  </a:lnTo>
                  <a:lnTo>
                    <a:pt x="284" y="8"/>
                  </a:lnTo>
                  <a:lnTo>
                    <a:pt x="258" y="6"/>
                  </a:lnTo>
                  <a:lnTo>
                    <a:pt x="254" y="14"/>
                  </a:lnTo>
                  <a:lnTo>
                    <a:pt x="224" y="22"/>
                  </a:lnTo>
                  <a:lnTo>
                    <a:pt x="222" y="12"/>
                  </a:lnTo>
                  <a:lnTo>
                    <a:pt x="214" y="0"/>
                  </a:lnTo>
                  <a:lnTo>
                    <a:pt x="198" y="12"/>
                  </a:lnTo>
                  <a:lnTo>
                    <a:pt x="184" y="38"/>
                  </a:lnTo>
                  <a:lnTo>
                    <a:pt x="160" y="42"/>
                  </a:lnTo>
                  <a:lnTo>
                    <a:pt x="138" y="32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8" name="Freeform 21"/>
            <p:cNvSpPr>
              <a:spLocks/>
            </p:cNvSpPr>
            <p:nvPr/>
          </p:nvSpPr>
          <p:spPr bwMode="gray">
            <a:xfrm>
              <a:off x="6894756" y="3504226"/>
              <a:ext cx="1061620" cy="1208535"/>
            </a:xfrm>
            <a:custGeom>
              <a:avLst/>
              <a:gdLst>
                <a:gd name="T0" fmla="*/ 432 w 522"/>
                <a:gd name="T1" fmla="*/ 2 h 594"/>
                <a:gd name="T2" fmla="*/ 388 w 522"/>
                <a:gd name="T3" fmla="*/ 42 h 594"/>
                <a:gd name="T4" fmla="*/ 344 w 522"/>
                <a:gd name="T5" fmla="*/ 32 h 594"/>
                <a:gd name="T6" fmla="*/ 302 w 522"/>
                <a:gd name="T7" fmla="*/ 36 h 594"/>
                <a:gd name="T8" fmla="*/ 230 w 522"/>
                <a:gd name="T9" fmla="*/ 40 h 594"/>
                <a:gd name="T10" fmla="*/ 178 w 522"/>
                <a:gd name="T11" fmla="*/ 90 h 594"/>
                <a:gd name="T12" fmla="*/ 156 w 522"/>
                <a:gd name="T13" fmla="*/ 138 h 594"/>
                <a:gd name="T14" fmla="*/ 128 w 522"/>
                <a:gd name="T15" fmla="*/ 118 h 594"/>
                <a:gd name="T16" fmla="*/ 102 w 522"/>
                <a:gd name="T17" fmla="*/ 126 h 594"/>
                <a:gd name="T18" fmla="*/ 14 w 522"/>
                <a:gd name="T19" fmla="*/ 188 h 594"/>
                <a:gd name="T20" fmla="*/ 12 w 522"/>
                <a:gd name="T21" fmla="*/ 226 h 594"/>
                <a:gd name="T22" fmla="*/ 10 w 522"/>
                <a:gd name="T23" fmla="*/ 288 h 594"/>
                <a:gd name="T24" fmla="*/ 12 w 522"/>
                <a:gd name="T25" fmla="*/ 330 h 594"/>
                <a:gd name="T26" fmla="*/ 64 w 522"/>
                <a:gd name="T27" fmla="*/ 344 h 594"/>
                <a:gd name="T28" fmla="*/ 48 w 522"/>
                <a:gd name="T29" fmla="*/ 366 h 594"/>
                <a:gd name="T30" fmla="*/ 22 w 522"/>
                <a:gd name="T31" fmla="*/ 418 h 594"/>
                <a:gd name="T32" fmla="*/ 18 w 522"/>
                <a:gd name="T33" fmla="*/ 442 h 594"/>
                <a:gd name="T34" fmla="*/ 8 w 522"/>
                <a:gd name="T35" fmla="*/ 474 h 594"/>
                <a:gd name="T36" fmla="*/ 46 w 522"/>
                <a:gd name="T37" fmla="*/ 492 h 594"/>
                <a:gd name="T38" fmla="*/ 92 w 522"/>
                <a:gd name="T39" fmla="*/ 506 h 594"/>
                <a:gd name="T40" fmla="*/ 108 w 522"/>
                <a:gd name="T41" fmla="*/ 558 h 594"/>
                <a:gd name="T42" fmla="*/ 162 w 522"/>
                <a:gd name="T43" fmla="*/ 566 h 594"/>
                <a:gd name="T44" fmla="*/ 166 w 522"/>
                <a:gd name="T45" fmla="*/ 534 h 594"/>
                <a:gd name="T46" fmla="*/ 158 w 522"/>
                <a:gd name="T47" fmla="*/ 474 h 594"/>
                <a:gd name="T48" fmla="*/ 204 w 522"/>
                <a:gd name="T49" fmla="*/ 444 h 594"/>
                <a:gd name="T50" fmla="*/ 260 w 522"/>
                <a:gd name="T51" fmla="*/ 424 h 594"/>
                <a:gd name="T52" fmla="*/ 274 w 522"/>
                <a:gd name="T53" fmla="*/ 458 h 594"/>
                <a:gd name="T54" fmla="*/ 254 w 522"/>
                <a:gd name="T55" fmla="*/ 506 h 594"/>
                <a:gd name="T56" fmla="*/ 226 w 522"/>
                <a:gd name="T57" fmla="*/ 542 h 594"/>
                <a:gd name="T58" fmla="*/ 210 w 522"/>
                <a:gd name="T59" fmla="*/ 560 h 594"/>
                <a:gd name="T60" fmla="*/ 270 w 522"/>
                <a:gd name="T61" fmla="*/ 588 h 594"/>
                <a:gd name="T62" fmla="*/ 306 w 522"/>
                <a:gd name="T63" fmla="*/ 582 h 594"/>
                <a:gd name="T64" fmla="*/ 358 w 522"/>
                <a:gd name="T65" fmla="*/ 558 h 594"/>
                <a:gd name="T66" fmla="*/ 408 w 522"/>
                <a:gd name="T67" fmla="*/ 528 h 594"/>
                <a:gd name="T68" fmla="*/ 448 w 522"/>
                <a:gd name="T69" fmla="*/ 558 h 594"/>
                <a:gd name="T70" fmla="*/ 490 w 522"/>
                <a:gd name="T71" fmla="*/ 564 h 594"/>
                <a:gd name="T72" fmla="*/ 504 w 522"/>
                <a:gd name="T73" fmla="*/ 488 h 594"/>
                <a:gd name="T74" fmla="*/ 516 w 522"/>
                <a:gd name="T75" fmla="*/ 446 h 594"/>
                <a:gd name="T76" fmla="*/ 520 w 522"/>
                <a:gd name="T77" fmla="*/ 398 h 594"/>
                <a:gd name="T78" fmla="*/ 484 w 522"/>
                <a:gd name="T79" fmla="*/ 416 h 594"/>
                <a:gd name="T80" fmla="*/ 474 w 522"/>
                <a:gd name="T81" fmla="*/ 392 h 594"/>
                <a:gd name="T82" fmla="*/ 464 w 522"/>
                <a:gd name="T83" fmla="*/ 356 h 594"/>
                <a:gd name="T84" fmla="*/ 478 w 522"/>
                <a:gd name="T85" fmla="*/ 266 h 594"/>
                <a:gd name="T86" fmla="*/ 492 w 522"/>
                <a:gd name="T87" fmla="*/ 168 h 594"/>
                <a:gd name="T88" fmla="*/ 474 w 522"/>
                <a:gd name="T89" fmla="*/ 106 h 594"/>
                <a:gd name="T90" fmla="*/ 474 w 522"/>
                <a:gd name="T91" fmla="*/ 34 h 594"/>
                <a:gd name="T92" fmla="*/ 448 w 522"/>
                <a:gd name="T93" fmla="*/ 0 h 59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22"/>
                <a:gd name="T142" fmla="*/ 0 h 594"/>
                <a:gd name="T143" fmla="*/ 522 w 522"/>
                <a:gd name="T144" fmla="*/ 594 h 59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22" h="594">
                  <a:moveTo>
                    <a:pt x="448" y="0"/>
                  </a:moveTo>
                  <a:lnTo>
                    <a:pt x="432" y="2"/>
                  </a:lnTo>
                  <a:lnTo>
                    <a:pt x="408" y="28"/>
                  </a:lnTo>
                  <a:lnTo>
                    <a:pt x="388" y="42"/>
                  </a:lnTo>
                  <a:lnTo>
                    <a:pt x="366" y="34"/>
                  </a:lnTo>
                  <a:lnTo>
                    <a:pt x="344" y="32"/>
                  </a:lnTo>
                  <a:lnTo>
                    <a:pt x="314" y="44"/>
                  </a:lnTo>
                  <a:lnTo>
                    <a:pt x="302" y="36"/>
                  </a:lnTo>
                  <a:lnTo>
                    <a:pt x="274" y="36"/>
                  </a:lnTo>
                  <a:lnTo>
                    <a:pt x="230" y="40"/>
                  </a:lnTo>
                  <a:lnTo>
                    <a:pt x="220" y="40"/>
                  </a:lnTo>
                  <a:lnTo>
                    <a:pt x="178" y="90"/>
                  </a:lnTo>
                  <a:lnTo>
                    <a:pt x="178" y="122"/>
                  </a:lnTo>
                  <a:lnTo>
                    <a:pt x="156" y="138"/>
                  </a:lnTo>
                  <a:lnTo>
                    <a:pt x="132" y="132"/>
                  </a:lnTo>
                  <a:lnTo>
                    <a:pt x="128" y="118"/>
                  </a:lnTo>
                  <a:lnTo>
                    <a:pt x="114" y="110"/>
                  </a:lnTo>
                  <a:lnTo>
                    <a:pt x="102" y="126"/>
                  </a:lnTo>
                  <a:lnTo>
                    <a:pt x="64" y="146"/>
                  </a:lnTo>
                  <a:lnTo>
                    <a:pt x="14" y="188"/>
                  </a:lnTo>
                  <a:lnTo>
                    <a:pt x="0" y="214"/>
                  </a:lnTo>
                  <a:lnTo>
                    <a:pt x="12" y="226"/>
                  </a:lnTo>
                  <a:lnTo>
                    <a:pt x="18" y="258"/>
                  </a:lnTo>
                  <a:lnTo>
                    <a:pt x="10" y="288"/>
                  </a:lnTo>
                  <a:lnTo>
                    <a:pt x="0" y="310"/>
                  </a:lnTo>
                  <a:lnTo>
                    <a:pt x="12" y="330"/>
                  </a:lnTo>
                  <a:lnTo>
                    <a:pt x="42" y="334"/>
                  </a:lnTo>
                  <a:lnTo>
                    <a:pt x="64" y="344"/>
                  </a:lnTo>
                  <a:lnTo>
                    <a:pt x="60" y="362"/>
                  </a:lnTo>
                  <a:lnTo>
                    <a:pt x="48" y="366"/>
                  </a:lnTo>
                  <a:lnTo>
                    <a:pt x="36" y="386"/>
                  </a:lnTo>
                  <a:lnTo>
                    <a:pt x="22" y="418"/>
                  </a:lnTo>
                  <a:lnTo>
                    <a:pt x="8" y="422"/>
                  </a:lnTo>
                  <a:lnTo>
                    <a:pt x="18" y="442"/>
                  </a:lnTo>
                  <a:lnTo>
                    <a:pt x="16" y="460"/>
                  </a:lnTo>
                  <a:lnTo>
                    <a:pt x="8" y="474"/>
                  </a:lnTo>
                  <a:lnTo>
                    <a:pt x="36" y="482"/>
                  </a:lnTo>
                  <a:lnTo>
                    <a:pt x="46" y="492"/>
                  </a:lnTo>
                  <a:lnTo>
                    <a:pt x="76" y="492"/>
                  </a:lnTo>
                  <a:lnTo>
                    <a:pt x="92" y="506"/>
                  </a:lnTo>
                  <a:lnTo>
                    <a:pt x="108" y="530"/>
                  </a:lnTo>
                  <a:lnTo>
                    <a:pt x="108" y="558"/>
                  </a:lnTo>
                  <a:lnTo>
                    <a:pt x="126" y="568"/>
                  </a:lnTo>
                  <a:lnTo>
                    <a:pt x="162" y="566"/>
                  </a:lnTo>
                  <a:lnTo>
                    <a:pt x="156" y="548"/>
                  </a:lnTo>
                  <a:lnTo>
                    <a:pt x="166" y="534"/>
                  </a:lnTo>
                  <a:lnTo>
                    <a:pt x="168" y="486"/>
                  </a:lnTo>
                  <a:lnTo>
                    <a:pt x="158" y="474"/>
                  </a:lnTo>
                  <a:lnTo>
                    <a:pt x="178" y="448"/>
                  </a:lnTo>
                  <a:lnTo>
                    <a:pt x="204" y="444"/>
                  </a:lnTo>
                  <a:lnTo>
                    <a:pt x="220" y="424"/>
                  </a:lnTo>
                  <a:lnTo>
                    <a:pt x="260" y="424"/>
                  </a:lnTo>
                  <a:lnTo>
                    <a:pt x="274" y="438"/>
                  </a:lnTo>
                  <a:lnTo>
                    <a:pt x="274" y="458"/>
                  </a:lnTo>
                  <a:lnTo>
                    <a:pt x="280" y="474"/>
                  </a:lnTo>
                  <a:lnTo>
                    <a:pt x="254" y="506"/>
                  </a:lnTo>
                  <a:lnTo>
                    <a:pt x="248" y="528"/>
                  </a:lnTo>
                  <a:lnTo>
                    <a:pt x="226" y="542"/>
                  </a:lnTo>
                  <a:lnTo>
                    <a:pt x="214" y="542"/>
                  </a:lnTo>
                  <a:lnTo>
                    <a:pt x="210" y="560"/>
                  </a:lnTo>
                  <a:lnTo>
                    <a:pt x="232" y="582"/>
                  </a:lnTo>
                  <a:lnTo>
                    <a:pt x="270" y="588"/>
                  </a:lnTo>
                  <a:lnTo>
                    <a:pt x="292" y="594"/>
                  </a:lnTo>
                  <a:lnTo>
                    <a:pt x="306" y="582"/>
                  </a:lnTo>
                  <a:lnTo>
                    <a:pt x="330" y="556"/>
                  </a:lnTo>
                  <a:lnTo>
                    <a:pt x="358" y="558"/>
                  </a:lnTo>
                  <a:lnTo>
                    <a:pt x="378" y="540"/>
                  </a:lnTo>
                  <a:lnTo>
                    <a:pt x="408" y="528"/>
                  </a:lnTo>
                  <a:lnTo>
                    <a:pt x="428" y="542"/>
                  </a:lnTo>
                  <a:lnTo>
                    <a:pt x="448" y="558"/>
                  </a:lnTo>
                  <a:lnTo>
                    <a:pt x="470" y="542"/>
                  </a:lnTo>
                  <a:lnTo>
                    <a:pt x="490" y="564"/>
                  </a:lnTo>
                  <a:lnTo>
                    <a:pt x="498" y="544"/>
                  </a:lnTo>
                  <a:lnTo>
                    <a:pt x="504" y="488"/>
                  </a:lnTo>
                  <a:lnTo>
                    <a:pt x="514" y="480"/>
                  </a:lnTo>
                  <a:lnTo>
                    <a:pt x="516" y="446"/>
                  </a:lnTo>
                  <a:lnTo>
                    <a:pt x="522" y="434"/>
                  </a:lnTo>
                  <a:lnTo>
                    <a:pt x="520" y="398"/>
                  </a:lnTo>
                  <a:lnTo>
                    <a:pt x="510" y="390"/>
                  </a:lnTo>
                  <a:lnTo>
                    <a:pt x="484" y="416"/>
                  </a:lnTo>
                  <a:lnTo>
                    <a:pt x="466" y="416"/>
                  </a:lnTo>
                  <a:lnTo>
                    <a:pt x="474" y="392"/>
                  </a:lnTo>
                  <a:lnTo>
                    <a:pt x="474" y="372"/>
                  </a:lnTo>
                  <a:lnTo>
                    <a:pt x="464" y="356"/>
                  </a:lnTo>
                  <a:lnTo>
                    <a:pt x="464" y="290"/>
                  </a:lnTo>
                  <a:lnTo>
                    <a:pt x="478" y="266"/>
                  </a:lnTo>
                  <a:lnTo>
                    <a:pt x="474" y="184"/>
                  </a:lnTo>
                  <a:lnTo>
                    <a:pt x="492" y="168"/>
                  </a:lnTo>
                  <a:lnTo>
                    <a:pt x="486" y="124"/>
                  </a:lnTo>
                  <a:lnTo>
                    <a:pt x="474" y="106"/>
                  </a:lnTo>
                  <a:lnTo>
                    <a:pt x="466" y="60"/>
                  </a:lnTo>
                  <a:lnTo>
                    <a:pt x="474" y="34"/>
                  </a:lnTo>
                  <a:lnTo>
                    <a:pt x="456" y="12"/>
                  </a:lnTo>
                  <a:lnTo>
                    <a:pt x="448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9" name="Freeform 22"/>
            <p:cNvSpPr>
              <a:spLocks/>
            </p:cNvSpPr>
            <p:nvPr/>
          </p:nvSpPr>
          <p:spPr bwMode="gray">
            <a:xfrm>
              <a:off x="6894756" y="3504226"/>
              <a:ext cx="1061620" cy="1208535"/>
            </a:xfrm>
            <a:custGeom>
              <a:avLst/>
              <a:gdLst>
                <a:gd name="T0" fmla="*/ 432 w 522"/>
                <a:gd name="T1" fmla="*/ 2 h 594"/>
                <a:gd name="T2" fmla="*/ 388 w 522"/>
                <a:gd name="T3" fmla="*/ 42 h 594"/>
                <a:gd name="T4" fmla="*/ 344 w 522"/>
                <a:gd name="T5" fmla="*/ 32 h 594"/>
                <a:gd name="T6" fmla="*/ 302 w 522"/>
                <a:gd name="T7" fmla="*/ 36 h 594"/>
                <a:gd name="T8" fmla="*/ 230 w 522"/>
                <a:gd name="T9" fmla="*/ 40 h 594"/>
                <a:gd name="T10" fmla="*/ 178 w 522"/>
                <a:gd name="T11" fmla="*/ 90 h 594"/>
                <a:gd name="T12" fmla="*/ 156 w 522"/>
                <a:gd name="T13" fmla="*/ 138 h 594"/>
                <a:gd name="T14" fmla="*/ 128 w 522"/>
                <a:gd name="T15" fmla="*/ 118 h 594"/>
                <a:gd name="T16" fmla="*/ 102 w 522"/>
                <a:gd name="T17" fmla="*/ 126 h 594"/>
                <a:gd name="T18" fmla="*/ 14 w 522"/>
                <a:gd name="T19" fmla="*/ 188 h 594"/>
                <a:gd name="T20" fmla="*/ 12 w 522"/>
                <a:gd name="T21" fmla="*/ 226 h 594"/>
                <a:gd name="T22" fmla="*/ 10 w 522"/>
                <a:gd name="T23" fmla="*/ 288 h 594"/>
                <a:gd name="T24" fmla="*/ 12 w 522"/>
                <a:gd name="T25" fmla="*/ 330 h 594"/>
                <a:gd name="T26" fmla="*/ 64 w 522"/>
                <a:gd name="T27" fmla="*/ 344 h 594"/>
                <a:gd name="T28" fmla="*/ 48 w 522"/>
                <a:gd name="T29" fmla="*/ 366 h 594"/>
                <a:gd name="T30" fmla="*/ 22 w 522"/>
                <a:gd name="T31" fmla="*/ 418 h 594"/>
                <a:gd name="T32" fmla="*/ 18 w 522"/>
                <a:gd name="T33" fmla="*/ 442 h 594"/>
                <a:gd name="T34" fmla="*/ 8 w 522"/>
                <a:gd name="T35" fmla="*/ 474 h 594"/>
                <a:gd name="T36" fmla="*/ 46 w 522"/>
                <a:gd name="T37" fmla="*/ 492 h 594"/>
                <a:gd name="T38" fmla="*/ 92 w 522"/>
                <a:gd name="T39" fmla="*/ 506 h 594"/>
                <a:gd name="T40" fmla="*/ 108 w 522"/>
                <a:gd name="T41" fmla="*/ 558 h 594"/>
                <a:gd name="T42" fmla="*/ 162 w 522"/>
                <a:gd name="T43" fmla="*/ 566 h 594"/>
                <a:gd name="T44" fmla="*/ 166 w 522"/>
                <a:gd name="T45" fmla="*/ 534 h 594"/>
                <a:gd name="T46" fmla="*/ 158 w 522"/>
                <a:gd name="T47" fmla="*/ 474 h 594"/>
                <a:gd name="T48" fmla="*/ 204 w 522"/>
                <a:gd name="T49" fmla="*/ 444 h 594"/>
                <a:gd name="T50" fmla="*/ 260 w 522"/>
                <a:gd name="T51" fmla="*/ 424 h 594"/>
                <a:gd name="T52" fmla="*/ 274 w 522"/>
                <a:gd name="T53" fmla="*/ 458 h 594"/>
                <a:gd name="T54" fmla="*/ 254 w 522"/>
                <a:gd name="T55" fmla="*/ 506 h 594"/>
                <a:gd name="T56" fmla="*/ 226 w 522"/>
                <a:gd name="T57" fmla="*/ 542 h 594"/>
                <a:gd name="T58" fmla="*/ 210 w 522"/>
                <a:gd name="T59" fmla="*/ 560 h 594"/>
                <a:gd name="T60" fmla="*/ 270 w 522"/>
                <a:gd name="T61" fmla="*/ 588 h 594"/>
                <a:gd name="T62" fmla="*/ 306 w 522"/>
                <a:gd name="T63" fmla="*/ 582 h 594"/>
                <a:gd name="T64" fmla="*/ 358 w 522"/>
                <a:gd name="T65" fmla="*/ 558 h 594"/>
                <a:gd name="T66" fmla="*/ 408 w 522"/>
                <a:gd name="T67" fmla="*/ 528 h 594"/>
                <a:gd name="T68" fmla="*/ 448 w 522"/>
                <a:gd name="T69" fmla="*/ 558 h 594"/>
                <a:gd name="T70" fmla="*/ 490 w 522"/>
                <a:gd name="T71" fmla="*/ 564 h 594"/>
                <a:gd name="T72" fmla="*/ 504 w 522"/>
                <a:gd name="T73" fmla="*/ 488 h 594"/>
                <a:gd name="T74" fmla="*/ 516 w 522"/>
                <a:gd name="T75" fmla="*/ 446 h 594"/>
                <a:gd name="T76" fmla="*/ 520 w 522"/>
                <a:gd name="T77" fmla="*/ 398 h 594"/>
                <a:gd name="T78" fmla="*/ 484 w 522"/>
                <a:gd name="T79" fmla="*/ 416 h 594"/>
                <a:gd name="T80" fmla="*/ 474 w 522"/>
                <a:gd name="T81" fmla="*/ 392 h 594"/>
                <a:gd name="T82" fmla="*/ 464 w 522"/>
                <a:gd name="T83" fmla="*/ 356 h 594"/>
                <a:gd name="T84" fmla="*/ 478 w 522"/>
                <a:gd name="T85" fmla="*/ 266 h 594"/>
                <a:gd name="T86" fmla="*/ 492 w 522"/>
                <a:gd name="T87" fmla="*/ 168 h 594"/>
                <a:gd name="T88" fmla="*/ 474 w 522"/>
                <a:gd name="T89" fmla="*/ 106 h 594"/>
                <a:gd name="T90" fmla="*/ 474 w 522"/>
                <a:gd name="T91" fmla="*/ 34 h 594"/>
                <a:gd name="T92" fmla="*/ 448 w 522"/>
                <a:gd name="T93" fmla="*/ 0 h 59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22"/>
                <a:gd name="T142" fmla="*/ 0 h 594"/>
                <a:gd name="T143" fmla="*/ 522 w 522"/>
                <a:gd name="T144" fmla="*/ 594 h 59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22" h="594">
                  <a:moveTo>
                    <a:pt x="448" y="0"/>
                  </a:moveTo>
                  <a:lnTo>
                    <a:pt x="432" y="2"/>
                  </a:lnTo>
                  <a:lnTo>
                    <a:pt x="408" y="28"/>
                  </a:lnTo>
                  <a:lnTo>
                    <a:pt x="388" y="42"/>
                  </a:lnTo>
                  <a:lnTo>
                    <a:pt x="366" y="34"/>
                  </a:lnTo>
                  <a:lnTo>
                    <a:pt x="344" y="32"/>
                  </a:lnTo>
                  <a:lnTo>
                    <a:pt x="314" y="44"/>
                  </a:lnTo>
                  <a:lnTo>
                    <a:pt x="302" y="36"/>
                  </a:lnTo>
                  <a:lnTo>
                    <a:pt x="274" y="36"/>
                  </a:lnTo>
                  <a:lnTo>
                    <a:pt x="230" y="40"/>
                  </a:lnTo>
                  <a:lnTo>
                    <a:pt x="220" y="40"/>
                  </a:lnTo>
                  <a:lnTo>
                    <a:pt x="178" y="90"/>
                  </a:lnTo>
                  <a:lnTo>
                    <a:pt x="178" y="122"/>
                  </a:lnTo>
                  <a:lnTo>
                    <a:pt x="156" y="138"/>
                  </a:lnTo>
                  <a:lnTo>
                    <a:pt x="132" y="132"/>
                  </a:lnTo>
                  <a:lnTo>
                    <a:pt x="128" y="118"/>
                  </a:lnTo>
                  <a:lnTo>
                    <a:pt x="114" y="110"/>
                  </a:lnTo>
                  <a:lnTo>
                    <a:pt x="102" y="126"/>
                  </a:lnTo>
                  <a:lnTo>
                    <a:pt x="64" y="146"/>
                  </a:lnTo>
                  <a:lnTo>
                    <a:pt x="14" y="188"/>
                  </a:lnTo>
                  <a:lnTo>
                    <a:pt x="0" y="214"/>
                  </a:lnTo>
                  <a:lnTo>
                    <a:pt x="12" y="226"/>
                  </a:lnTo>
                  <a:lnTo>
                    <a:pt x="18" y="258"/>
                  </a:lnTo>
                  <a:lnTo>
                    <a:pt x="10" y="288"/>
                  </a:lnTo>
                  <a:lnTo>
                    <a:pt x="0" y="310"/>
                  </a:lnTo>
                  <a:lnTo>
                    <a:pt x="12" y="330"/>
                  </a:lnTo>
                  <a:lnTo>
                    <a:pt x="42" y="334"/>
                  </a:lnTo>
                  <a:lnTo>
                    <a:pt x="64" y="344"/>
                  </a:lnTo>
                  <a:lnTo>
                    <a:pt x="60" y="362"/>
                  </a:lnTo>
                  <a:lnTo>
                    <a:pt x="48" y="366"/>
                  </a:lnTo>
                  <a:lnTo>
                    <a:pt x="36" y="386"/>
                  </a:lnTo>
                  <a:lnTo>
                    <a:pt x="22" y="418"/>
                  </a:lnTo>
                  <a:lnTo>
                    <a:pt x="8" y="422"/>
                  </a:lnTo>
                  <a:lnTo>
                    <a:pt x="18" y="442"/>
                  </a:lnTo>
                  <a:lnTo>
                    <a:pt x="16" y="460"/>
                  </a:lnTo>
                  <a:lnTo>
                    <a:pt x="8" y="474"/>
                  </a:lnTo>
                  <a:lnTo>
                    <a:pt x="36" y="482"/>
                  </a:lnTo>
                  <a:lnTo>
                    <a:pt x="46" y="492"/>
                  </a:lnTo>
                  <a:lnTo>
                    <a:pt x="76" y="492"/>
                  </a:lnTo>
                  <a:lnTo>
                    <a:pt x="92" y="506"/>
                  </a:lnTo>
                  <a:lnTo>
                    <a:pt x="108" y="530"/>
                  </a:lnTo>
                  <a:lnTo>
                    <a:pt x="108" y="558"/>
                  </a:lnTo>
                  <a:lnTo>
                    <a:pt x="126" y="568"/>
                  </a:lnTo>
                  <a:lnTo>
                    <a:pt x="162" y="566"/>
                  </a:lnTo>
                  <a:lnTo>
                    <a:pt x="156" y="548"/>
                  </a:lnTo>
                  <a:lnTo>
                    <a:pt x="166" y="534"/>
                  </a:lnTo>
                  <a:lnTo>
                    <a:pt x="168" y="486"/>
                  </a:lnTo>
                  <a:lnTo>
                    <a:pt x="158" y="474"/>
                  </a:lnTo>
                  <a:lnTo>
                    <a:pt x="178" y="448"/>
                  </a:lnTo>
                  <a:lnTo>
                    <a:pt x="204" y="444"/>
                  </a:lnTo>
                  <a:lnTo>
                    <a:pt x="220" y="424"/>
                  </a:lnTo>
                  <a:lnTo>
                    <a:pt x="260" y="424"/>
                  </a:lnTo>
                  <a:lnTo>
                    <a:pt x="274" y="438"/>
                  </a:lnTo>
                  <a:lnTo>
                    <a:pt x="274" y="458"/>
                  </a:lnTo>
                  <a:lnTo>
                    <a:pt x="280" y="474"/>
                  </a:lnTo>
                  <a:lnTo>
                    <a:pt x="254" y="506"/>
                  </a:lnTo>
                  <a:lnTo>
                    <a:pt x="248" y="528"/>
                  </a:lnTo>
                  <a:lnTo>
                    <a:pt x="226" y="542"/>
                  </a:lnTo>
                  <a:lnTo>
                    <a:pt x="214" y="542"/>
                  </a:lnTo>
                  <a:lnTo>
                    <a:pt x="210" y="560"/>
                  </a:lnTo>
                  <a:lnTo>
                    <a:pt x="232" y="582"/>
                  </a:lnTo>
                  <a:lnTo>
                    <a:pt x="270" y="588"/>
                  </a:lnTo>
                  <a:lnTo>
                    <a:pt x="292" y="594"/>
                  </a:lnTo>
                  <a:lnTo>
                    <a:pt x="306" y="582"/>
                  </a:lnTo>
                  <a:lnTo>
                    <a:pt x="330" y="556"/>
                  </a:lnTo>
                  <a:lnTo>
                    <a:pt x="358" y="558"/>
                  </a:lnTo>
                  <a:lnTo>
                    <a:pt x="378" y="540"/>
                  </a:lnTo>
                  <a:lnTo>
                    <a:pt x="408" y="528"/>
                  </a:lnTo>
                  <a:lnTo>
                    <a:pt x="428" y="542"/>
                  </a:lnTo>
                  <a:lnTo>
                    <a:pt x="448" y="558"/>
                  </a:lnTo>
                  <a:lnTo>
                    <a:pt x="470" y="542"/>
                  </a:lnTo>
                  <a:lnTo>
                    <a:pt x="490" y="564"/>
                  </a:lnTo>
                  <a:lnTo>
                    <a:pt x="498" y="544"/>
                  </a:lnTo>
                  <a:lnTo>
                    <a:pt x="504" y="488"/>
                  </a:lnTo>
                  <a:lnTo>
                    <a:pt x="514" y="480"/>
                  </a:lnTo>
                  <a:lnTo>
                    <a:pt x="516" y="446"/>
                  </a:lnTo>
                  <a:lnTo>
                    <a:pt x="522" y="434"/>
                  </a:lnTo>
                  <a:lnTo>
                    <a:pt x="520" y="398"/>
                  </a:lnTo>
                  <a:lnTo>
                    <a:pt x="510" y="390"/>
                  </a:lnTo>
                  <a:lnTo>
                    <a:pt x="484" y="416"/>
                  </a:lnTo>
                  <a:lnTo>
                    <a:pt x="466" y="416"/>
                  </a:lnTo>
                  <a:lnTo>
                    <a:pt x="474" y="392"/>
                  </a:lnTo>
                  <a:lnTo>
                    <a:pt x="474" y="372"/>
                  </a:lnTo>
                  <a:lnTo>
                    <a:pt x="464" y="356"/>
                  </a:lnTo>
                  <a:lnTo>
                    <a:pt x="464" y="290"/>
                  </a:lnTo>
                  <a:lnTo>
                    <a:pt x="478" y="266"/>
                  </a:lnTo>
                  <a:lnTo>
                    <a:pt x="474" y="184"/>
                  </a:lnTo>
                  <a:lnTo>
                    <a:pt x="492" y="168"/>
                  </a:lnTo>
                  <a:lnTo>
                    <a:pt x="486" y="124"/>
                  </a:lnTo>
                  <a:lnTo>
                    <a:pt x="474" y="106"/>
                  </a:lnTo>
                  <a:lnTo>
                    <a:pt x="466" y="60"/>
                  </a:lnTo>
                  <a:lnTo>
                    <a:pt x="474" y="34"/>
                  </a:lnTo>
                  <a:lnTo>
                    <a:pt x="456" y="12"/>
                  </a:lnTo>
                  <a:lnTo>
                    <a:pt x="448" y="0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0" name="Freeform 23"/>
            <p:cNvSpPr>
              <a:spLocks/>
            </p:cNvSpPr>
            <p:nvPr/>
          </p:nvSpPr>
          <p:spPr bwMode="gray">
            <a:xfrm>
              <a:off x="6019654" y="4256687"/>
              <a:ext cx="912150" cy="655368"/>
            </a:xfrm>
            <a:custGeom>
              <a:avLst/>
              <a:gdLst>
                <a:gd name="T0" fmla="*/ 66 w 448"/>
                <a:gd name="T1" fmla="*/ 60 h 322"/>
                <a:gd name="T2" fmla="*/ 30 w 448"/>
                <a:gd name="T3" fmla="*/ 64 h 322"/>
                <a:gd name="T4" fmla="*/ 32 w 448"/>
                <a:gd name="T5" fmla="*/ 80 h 322"/>
                <a:gd name="T6" fmla="*/ 54 w 448"/>
                <a:gd name="T7" fmla="*/ 92 h 322"/>
                <a:gd name="T8" fmla="*/ 60 w 448"/>
                <a:gd name="T9" fmla="*/ 130 h 322"/>
                <a:gd name="T10" fmla="*/ 52 w 448"/>
                <a:gd name="T11" fmla="*/ 162 h 322"/>
                <a:gd name="T12" fmla="*/ 26 w 448"/>
                <a:gd name="T13" fmla="*/ 178 h 322"/>
                <a:gd name="T14" fmla="*/ 12 w 448"/>
                <a:gd name="T15" fmla="*/ 190 h 322"/>
                <a:gd name="T16" fmla="*/ 14 w 448"/>
                <a:gd name="T17" fmla="*/ 226 h 322"/>
                <a:gd name="T18" fmla="*/ 0 w 448"/>
                <a:gd name="T19" fmla="*/ 242 h 322"/>
                <a:gd name="T20" fmla="*/ 0 w 448"/>
                <a:gd name="T21" fmla="*/ 270 h 322"/>
                <a:gd name="T22" fmla="*/ 24 w 448"/>
                <a:gd name="T23" fmla="*/ 292 h 322"/>
                <a:gd name="T24" fmla="*/ 32 w 448"/>
                <a:gd name="T25" fmla="*/ 314 h 322"/>
                <a:gd name="T26" fmla="*/ 54 w 448"/>
                <a:gd name="T27" fmla="*/ 310 h 322"/>
                <a:gd name="T28" fmla="*/ 88 w 448"/>
                <a:gd name="T29" fmla="*/ 292 h 322"/>
                <a:gd name="T30" fmla="*/ 114 w 448"/>
                <a:gd name="T31" fmla="*/ 260 h 322"/>
                <a:gd name="T32" fmla="*/ 130 w 448"/>
                <a:gd name="T33" fmla="*/ 256 h 322"/>
                <a:gd name="T34" fmla="*/ 152 w 448"/>
                <a:gd name="T35" fmla="*/ 276 h 322"/>
                <a:gd name="T36" fmla="*/ 176 w 448"/>
                <a:gd name="T37" fmla="*/ 286 h 322"/>
                <a:gd name="T38" fmla="*/ 190 w 448"/>
                <a:gd name="T39" fmla="*/ 302 h 322"/>
                <a:gd name="T40" fmla="*/ 194 w 448"/>
                <a:gd name="T41" fmla="*/ 322 h 322"/>
                <a:gd name="T42" fmla="*/ 228 w 448"/>
                <a:gd name="T43" fmla="*/ 320 h 322"/>
                <a:gd name="T44" fmla="*/ 254 w 448"/>
                <a:gd name="T45" fmla="*/ 310 h 322"/>
                <a:gd name="T46" fmla="*/ 276 w 448"/>
                <a:gd name="T47" fmla="*/ 320 h 322"/>
                <a:gd name="T48" fmla="*/ 300 w 448"/>
                <a:gd name="T49" fmla="*/ 318 h 322"/>
                <a:gd name="T50" fmla="*/ 314 w 448"/>
                <a:gd name="T51" fmla="*/ 302 h 322"/>
                <a:gd name="T52" fmla="*/ 338 w 448"/>
                <a:gd name="T53" fmla="*/ 304 h 322"/>
                <a:gd name="T54" fmla="*/ 352 w 448"/>
                <a:gd name="T55" fmla="*/ 316 h 322"/>
                <a:gd name="T56" fmla="*/ 374 w 448"/>
                <a:gd name="T57" fmla="*/ 288 h 322"/>
                <a:gd name="T58" fmla="*/ 376 w 448"/>
                <a:gd name="T59" fmla="*/ 252 h 322"/>
                <a:gd name="T60" fmla="*/ 358 w 448"/>
                <a:gd name="T61" fmla="*/ 232 h 322"/>
                <a:gd name="T62" fmla="*/ 360 w 448"/>
                <a:gd name="T63" fmla="*/ 200 h 322"/>
                <a:gd name="T64" fmla="*/ 370 w 448"/>
                <a:gd name="T65" fmla="*/ 186 h 322"/>
                <a:gd name="T66" fmla="*/ 378 w 448"/>
                <a:gd name="T67" fmla="*/ 142 h 322"/>
                <a:gd name="T68" fmla="*/ 406 w 448"/>
                <a:gd name="T69" fmla="*/ 128 h 322"/>
                <a:gd name="T70" fmla="*/ 426 w 448"/>
                <a:gd name="T71" fmla="*/ 108 h 322"/>
                <a:gd name="T72" fmla="*/ 438 w 448"/>
                <a:gd name="T73" fmla="*/ 104 h 322"/>
                <a:gd name="T74" fmla="*/ 446 w 448"/>
                <a:gd name="T75" fmla="*/ 90 h 322"/>
                <a:gd name="T76" fmla="*/ 448 w 448"/>
                <a:gd name="T77" fmla="*/ 72 h 322"/>
                <a:gd name="T78" fmla="*/ 438 w 448"/>
                <a:gd name="T79" fmla="*/ 52 h 322"/>
                <a:gd name="T80" fmla="*/ 422 w 448"/>
                <a:gd name="T81" fmla="*/ 56 h 322"/>
                <a:gd name="T82" fmla="*/ 394 w 448"/>
                <a:gd name="T83" fmla="*/ 52 h 322"/>
                <a:gd name="T84" fmla="*/ 376 w 448"/>
                <a:gd name="T85" fmla="*/ 44 h 322"/>
                <a:gd name="T86" fmla="*/ 368 w 448"/>
                <a:gd name="T87" fmla="*/ 40 h 322"/>
                <a:gd name="T88" fmla="*/ 366 w 448"/>
                <a:gd name="T89" fmla="*/ 54 h 322"/>
                <a:gd name="T90" fmla="*/ 340 w 448"/>
                <a:gd name="T91" fmla="*/ 68 h 322"/>
                <a:gd name="T92" fmla="*/ 314 w 448"/>
                <a:gd name="T93" fmla="*/ 68 h 322"/>
                <a:gd name="T94" fmla="*/ 294 w 448"/>
                <a:gd name="T95" fmla="*/ 46 h 322"/>
                <a:gd name="T96" fmla="*/ 276 w 448"/>
                <a:gd name="T97" fmla="*/ 20 h 322"/>
                <a:gd name="T98" fmla="*/ 242 w 448"/>
                <a:gd name="T99" fmla="*/ 22 h 322"/>
                <a:gd name="T100" fmla="*/ 224 w 448"/>
                <a:gd name="T101" fmla="*/ 36 h 322"/>
                <a:gd name="T102" fmla="*/ 208 w 448"/>
                <a:gd name="T103" fmla="*/ 46 h 322"/>
                <a:gd name="T104" fmla="*/ 190 w 448"/>
                <a:gd name="T105" fmla="*/ 34 h 322"/>
                <a:gd name="T106" fmla="*/ 192 w 448"/>
                <a:gd name="T107" fmla="*/ 10 h 322"/>
                <a:gd name="T108" fmla="*/ 176 w 448"/>
                <a:gd name="T109" fmla="*/ 0 h 322"/>
                <a:gd name="T110" fmla="*/ 148 w 448"/>
                <a:gd name="T111" fmla="*/ 2 h 322"/>
                <a:gd name="T112" fmla="*/ 140 w 448"/>
                <a:gd name="T113" fmla="*/ 14 h 322"/>
                <a:gd name="T114" fmla="*/ 140 w 448"/>
                <a:gd name="T115" fmla="*/ 32 h 322"/>
                <a:gd name="T116" fmla="*/ 114 w 448"/>
                <a:gd name="T117" fmla="*/ 52 h 322"/>
                <a:gd name="T118" fmla="*/ 90 w 448"/>
                <a:gd name="T119" fmla="*/ 64 h 322"/>
                <a:gd name="T120" fmla="*/ 66 w 448"/>
                <a:gd name="T121" fmla="*/ 60 h 32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48"/>
                <a:gd name="T184" fmla="*/ 0 h 322"/>
                <a:gd name="T185" fmla="*/ 448 w 448"/>
                <a:gd name="T186" fmla="*/ 322 h 32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48" h="322">
                  <a:moveTo>
                    <a:pt x="66" y="60"/>
                  </a:moveTo>
                  <a:lnTo>
                    <a:pt x="30" y="64"/>
                  </a:lnTo>
                  <a:lnTo>
                    <a:pt x="32" y="80"/>
                  </a:lnTo>
                  <a:lnTo>
                    <a:pt x="54" y="92"/>
                  </a:lnTo>
                  <a:lnTo>
                    <a:pt x="60" y="130"/>
                  </a:lnTo>
                  <a:lnTo>
                    <a:pt x="52" y="162"/>
                  </a:lnTo>
                  <a:lnTo>
                    <a:pt x="26" y="178"/>
                  </a:lnTo>
                  <a:lnTo>
                    <a:pt x="12" y="190"/>
                  </a:lnTo>
                  <a:lnTo>
                    <a:pt x="14" y="226"/>
                  </a:lnTo>
                  <a:lnTo>
                    <a:pt x="0" y="242"/>
                  </a:lnTo>
                  <a:lnTo>
                    <a:pt x="0" y="270"/>
                  </a:lnTo>
                  <a:lnTo>
                    <a:pt x="24" y="292"/>
                  </a:lnTo>
                  <a:lnTo>
                    <a:pt x="32" y="314"/>
                  </a:lnTo>
                  <a:lnTo>
                    <a:pt x="54" y="310"/>
                  </a:lnTo>
                  <a:lnTo>
                    <a:pt x="88" y="292"/>
                  </a:lnTo>
                  <a:lnTo>
                    <a:pt x="114" y="260"/>
                  </a:lnTo>
                  <a:lnTo>
                    <a:pt x="130" y="256"/>
                  </a:lnTo>
                  <a:lnTo>
                    <a:pt x="152" y="276"/>
                  </a:lnTo>
                  <a:lnTo>
                    <a:pt x="176" y="286"/>
                  </a:lnTo>
                  <a:lnTo>
                    <a:pt x="190" y="302"/>
                  </a:lnTo>
                  <a:lnTo>
                    <a:pt x="194" y="322"/>
                  </a:lnTo>
                  <a:lnTo>
                    <a:pt x="228" y="320"/>
                  </a:lnTo>
                  <a:lnTo>
                    <a:pt x="254" y="310"/>
                  </a:lnTo>
                  <a:lnTo>
                    <a:pt x="276" y="320"/>
                  </a:lnTo>
                  <a:lnTo>
                    <a:pt x="300" y="318"/>
                  </a:lnTo>
                  <a:lnTo>
                    <a:pt x="314" y="302"/>
                  </a:lnTo>
                  <a:lnTo>
                    <a:pt x="338" y="304"/>
                  </a:lnTo>
                  <a:lnTo>
                    <a:pt x="352" y="316"/>
                  </a:lnTo>
                  <a:lnTo>
                    <a:pt x="374" y="288"/>
                  </a:lnTo>
                  <a:lnTo>
                    <a:pt x="376" y="252"/>
                  </a:lnTo>
                  <a:lnTo>
                    <a:pt x="358" y="232"/>
                  </a:lnTo>
                  <a:lnTo>
                    <a:pt x="360" y="200"/>
                  </a:lnTo>
                  <a:lnTo>
                    <a:pt x="370" y="186"/>
                  </a:lnTo>
                  <a:lnTo>
                    <a:pt x="378" y="142"/>
                  </a:lnTo>
                  <a:lnTo>
                    <a:pt x="406" y="128"/>
                  </a:lnTo>
                  <a:lnTo>
                    <a:pt x="426" y="108"/>
                  </a:lnTo>
                  <a:lnTo>
                    <a:pt x="438" y="104"/>
                  </a:lnTo>
                  <a:lnTo>
                    <a:pt x="446" y="90"/>
                  </a:lnTo>
                  <a:lnTo>
                    <a:pt x="448" y="72"/>
                  </a:lnTo>
                  <a:lnTo>
                    <a:pt x="438" y="52"/>
                  </a:lnTo>
                  <a:lnTo>
                    <a:pt x="422" y="56"/>
                  </a:lnTo>
                  <a:lnTo>
                    <a:pt x="394" y="52"/>
                  </a:lnTo>
                  <a:lnTo>
                    <a:pt x="376" y="44"/>
                  </a:lnTo>
                  <a:lnTo>
                    <a:pt x="368" y="40"/>
                  </a:lnTo>
                  <a:lnTo>
                    <a:pt x="366" y="54"/>
                  </a:lnTo>
                  <a:lnTo>
                    <a:pt x="340" y="68"/>
                  </a:lnTo>
                  <a:lnTo>
                    <a:pt x="314" y="68"/>
                  </a:lnTo>
                  <a:lnTo>
                    <a:pt x="294" y="46"/>
                  </a:lnTo>
                  <a:lnTo>
                    <a:pt x="276" y="20"/>
                  </a:lnTo>
                  <a:lnTo>
                    <a:pt x="242" y="22"/>
                  </a:lnTo>
                  <a:lnTo>
                    <a:pt x="224" y="36"/>
                  </a:lnTo>
                  <a:lnTo>
                    <a:pt x="208" y="46"/>
                  </a:lnTo>
                  <a:lnTo>
                    <a:pt x="190" y="34"/>
                  </a:lnTo>
                  <a:lnTo>
                    <a:pt x="192" y="10"/>
                  </a:lnTo>
                  <a:lnTo>
                    <a:pt x="176" y="0"/>
                  </a:lnTo>
                  <a:lnTo>
                    <a:pt x="148" y="2"/>
                  </a:lnTo>
                  <a:lnTo>
                    <a:pt x="140" y="14"/>
                  </a:lnTo>
                  <a:lnTo>
                    <a:pt x="140" y="32"/>
                  </a:lnTo>
                  <a:lnTo>
                    <a:pt x="114" y="52"/>
                  </a:lnTo>
                  <a:lnTo>
                    <a:pt x="90" y="64"/>
                  </a:lnTo>
                  <a:lnTo>
                    <a:pt x="66" y="6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1" name="Freeform 24"/>
            <p:cNvSpPr>
              <a:spLocks/>
            </p:cNvSpPr>
            <p:nvPr/>
          </p:nvSpPr>
          <p:spPr bwMode="gray">
            <a:xfrm>
              <a:off x="6019654" y="4256687"/>
              <a:ext cx="912150" cy="655368"/>
            </a:xfrm>
            <a:custGeom>
              <a:avLst/>
              <a:gdLst>
                <a:gd name="T0" fmla="*/ 66 w 448"/>
                <a:gd name="T1" fmla="*/ 60 h 322"/>
                <a:gd name="T2" fmla="*/ 30 w 448"/>
                <a:gd name="T3" fmla="*/ 64 h 322"/>
                <a:gd name="T4" fmla="*/ 32 w 448"/>
                <a:gd name="T5" fmla="*/ 80 h 322"/>
                <a:gd name="T6" fmla="*/ 54 w 448"/>
                <a:gd name="T7" fmla="*/ 92 h 322"/>
                <a:gd name="T8" fmla="*/ 60 w 448"/>
                <a:gd name="T9" fmla="*/ 130 h 322"/>
                <a:gd name="T10" fmla="*/ 52 w 448"/>
                <a:gd name="T11" fmla="*/ 162 h 322"/>
                <a:gd name="T12" fmla="*/ 26 w 448"/>
                <a:gd name="T13" fmla="*/ 178 h 322"/>
                <a:gd name="T14" fmla="*/ 12 w 448"/>
                <a:gd name="T15" fmla="*/ 190 h 322"/>
                <a:gd name="T16" fmla="*/ 14 w 448"/>
                <a:gd name="T17" fmla="*/ 226 h 322"/>
                <a:gd name="T18" fmla="*/ 0 w 448"/>
                <a:gd name="T19" fmla="*/ 242 h 322"/>
                <a:gd name="T20" fmla="*/ 0 w 448"/>
                <a:gd name="T21" fmla="*/ 270 h 322"/>
                <a:gd name="T22" fmla="*/ 24 w 448"/>
                <a:gd name="T23" fmla="*/ 292 h 322"/>
                <a:gd name="T24" fmla="*/ 32 w 448"/>
                <a:gd name="T25" fmla="*/ 314 h 322"/>
                <a:gd name="T26" fmla="*/ 54 w 448"/>
                <a:gd name="T27" fmla="*/ 310 h 322"/>
                <a:gd name="T28" fmla="*/ 88 w 448"/>
                <a:gd name="T29" fmla="*/ 292 h 322"/>
                <a:gd name="T30" fmla="*/ 114 w 448"/>
                <a:gd name="T31" fmla="*/ 260 h 322"/>
                <a:gd name="T32" fmla="*/ 130 w 448"/>
                <a:gd name="T33" fmla="*/ 256 h 322"/>
                <a:gd name="T34" fmla="*/ 152 w 448"/>
                <a:gd name="T35" fmla="*/ 276 h 322"/>
                <a:gd name="T36" fmla="*/ 176 w 448"/>
                <a:gd name="T37" fmla="*/ 286 h 322"/>
                <a:gd name="T38" fmla="*/ 190 w 448"/>
                <a:gd name="T39" fmla="*/ 302 h 322"/>
                <a:gd name="T40" fmla="*/ 194 w 448"/>
                <a:gd name="T41" fmla="*/ 322 h 322"/>
                <a:gd name="T42" fmla="*/ 228 w 448"/>
                <a:gd name="T43" fmla="*/ 320 h 322"/>
                <a:gd name="T44" fmla="*/ 254 w 448"/>
                <a:gd name="T45" fmla="*/ 310 h 322"/>
                <a:gd name="T46" fmla="*/ 276 w 448"/>
                <a:gd name="T47" fmla="*/ 320 h 322"/>
                <a:gd name="T48" fmla="*/ 300 w 448"/>
                <a:gd name="T49" fmla="*/ 318 h 322"/>
                <a:gd name="T50" fmla="*/ 314 w 448"/>
                <a:gd name="T51" fmla="*/ 302 h 322"/>
                <a:gd name="T52" fmla="*/ 338 w 448"/>
                <a:gd name="T53" fmla="*/ 304 h 322"/>
                <a:gd name="T54" fmla="*/ 352 w 448"/>
                <a:gd name="T55" fmla="*/ 316 h 322"/>
                <a:gd name="T56" fmla="*/ 374 w 448"/>
                <a:gd name="T57" fmla="*/ 288 h 322"/>
                <a:gd name="T58" fmla="*/ 376 w 448"/>
                <a:gd name="T59" fmla="*/ 252 h 322"/>
                <a:gd name="T60" fmla="*/ 358 w 448"/>
                <a:gd name="T61" fmla="*/ 232 h 322"/>
                <a:gd name="T62" fmla="*/ 360 w 448"/>
                <a:gd name="T63" fmla="*/ 200 h 322"/>
                <a:gd name="T64" fmla="*/ 370 w 448"/>
                <a:gd name="T65" fmla="*/ 186 h 322"/>
                <a:gd name="T66" fmla="*/ 378 w 448"/>
                <a:gd name="T67" fmla="*/ 142 h 322"/>
                <a:gd name="T68" fmla="*/ 406 w 448"/>
                <a:gd name="T69" fmla="*/ 128 h 322"/>
                <a:gd name="T70" fmla="*/ 426 w 448"/>
                <a:gd name="T71" fmla="*/ 108 h 322"/>
                <a:gd name="T72" fmla="*/ 438 w 448"/>
                <a:gd name="T73" fmla="*/ 104 h 322"/>
                <a:gd name="T74" fmla="*/ 446 w 448"/>
                <a:gd name="T75" fmla="*/ 90 h 322"/>
                <a:gd name="T76" fmla="*/ 448 w 448"/>
                <a:gd name="T77" fmla="*/ 72 h 322"/>
                <a:gd name="T78" fmla="*/ 438 w 448"/>
                <a:gd name="T79" fmla="*/ 52 h 322"/>
                <a:gd name="T80" fmla="*/ 422 w 448"/>
                <a:gd name="T81" fmla="*/ 56 h 322"/>
                <a:gd name="T82" fmla="*/ 394 w 448"/>
                <a:gd name="T83" fmla="*/ 52 h 322"/>
                <a:gd name="T84" fmla="*/ 376 w 448"/>
                <a:gd name="T85" fmla="*/ 44 h 322"/>
                <a:gd name="T86" fmla="*/ 368 w 448"/>
                <a:gd name="T87" fmla="*/ 40 h 322"/>
                <a:gd name="T88" fmla="*/ 366 w 448"/>
                <a:gd name="T89" fmla="*/ 54 h 322"/>
                <a:gd name="T90" fmla="*/ 340 w 448"/>
                <a:gd name="T91" fmla="*/ 68 h 322"/>
                <a:gd name="T92" fmla="*/ 314 w 448"/>
                <a:gd name="T93" fmla="*/ 68 h 322"/>
                <a:gd name="T94" fmla="*/ 294 w 448"/>
                <a:gd name="T95" fmla="*/ 46 h 322"/>
                <a:gd name="T96" fmla="*/ 276 w 448"/>
                <a:gd name="T97" fmla="*/ 20 h 322"/>
                <a:gd name="T98" fmla="*/ 242 w 448"/>
                <a:gd name="T99" fmla="*/ 22 h 322"/>
                <a:gd name="T100" fmla="*/ 224 w 448"/>
                <a:gd name="T101" fmla="*/ 36 h 322"/>
                <a:gd name="T102" fmla="*/ 208 w 448"/>
                <a:gd name="T103" fmla="*/ 46 h 322"/>
                <a:gd name="T104" fmla="*/ 190 w 448"/>
                <a:gd name="T105" fmla="*/ 34 h 322"/>
                <a:gd name="T106" fmla="*/ 192 w 448"/>
                <a:gd name="T107" fmla="*/ 10 h 322"/>
                <a:gd name="T108" fmla="*/ 176 w 448"/>
                <a:gd name="T109" fmla="*/ 0 h 322"/>
                <a:gd name="T110" fmla="*/ 148 w 448"/>
                <a:gd name="T111" fmla="*/ 2 h 322"/>
                <a:gd name="T112" fmla="*/ 140 w 448"/>
                <a:gd name="T113" fmla="*/ 14 h 322"/>
                <a:gd name="T114" fmla="*/ 140 w 448"/>
                <a:gd name="T115" fmla="*/ 32 h 322"/>
                <a:gd name="T116" fmla="*/ 114 w 448"/>
                <a:gd name="T117" fmla="*/ 52 h 322"/>
                <a:gd name="T118" fmla="*/ 90 w 448"/>
                <a:gd name="T119" fmla="*/ 64 h 322"/>
                <a:gd name="T120" fmla="*/ 66 w 448"/>
                <a:gd name="T121" fmla="*/ 60 h 32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48"/>
                <a:gd name="T184" fmla="*/ 0 h 322"/>
                <a:gd name="T185" fmla="*/ 448 w 448"/>
                <a:gd name="T186" fmla="*/ 322 h 32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48" h="322">
                  <a:moveTo>
                    <a:pt x="66" y="60"/>
                  </a:moveTo>
                  <a:lnTo>
                    <a:pt x="30" y="64"/>
                  </a:lnTo>
                  <a:lnTo>
                    <a:pt x="32" y="80"/>
                  </a:lnTo>
                  <a:lnTo>
                    <a:pt x="54" y="92"/>
                  </a:lnTo>
                  <a:lnTo>
                    <a:pt x="60" y="130"/>
                  </a:lnTo>
                  <a:lnTo>
                    <a:pt x="52" y="162"/>
                  </a:lnTo>
                  <a:lnTo>
                    <a:pt x="26" y="178"/>
                  </a:lnTo>
                  <a:lnTo>
                    <a:pt x="12" y="190"/>
                  </a:lnTo>
                  <a:lnTo>
                    <a:pt x="14" y="226"/>
                  </a:lnTo>
                  <a:lnTo>
                    <a:pt x="0" y="242"/>
                  </a:lnTo>
                  <a:lnTo>
                    <a:pt x="0" y="270"/>
                  </a:lnTo>
                  <a:lnTo>
                    <a:pt x="24" y="292"/>
                  </a:lnTo>
                  <a:lnTo>
                    <a:pt x="32" y="314"/>
                  </a:lnTo>
                  <a:lnTo>
                    <a:pt x="54" y="310"/>
                  </a:lnTo>
                  <a:lnTo>
                    <a:pt x="88" y="292"/>
                  </a:lnTo>
                  <a:lnTo>
                    <a:pt x="114" y="260"/>
                  </a:lnTo>
                  <a:lnTo>
                    <a:pt x="130" y="256"/>
                  </a:lnTo>
                  <a:lnTo>
                    <a:pt x="152" y="276"/>
                  </a:lnTo>
                  <a:lnTo>
                    <a:pt x="176" y="286"/>
                  </a:lnTo>
                  <a:lnTo>
                    <a:pt x="190" y="302"/>
                  </a:lnTo>
                  <a:lnTo>
                    <a:pt x="194" y="322"/>
                  </a:lnTo>
                  <a:lnTo>
                    <a:pt x="228" y="320"/>
                  </a:lnTo>
                  <a:lnTo>
                    <a:pt x="254" y="310"/>
                  </a:lnTo>
                  <a:lnTo>
                    <a:pt x="276" y="320"/>
                  </a:lnTo>
                  <a:lnTo>
                    <a:pt x="300" y="318"/>
                  </a:lnTo>
                  <a:lnTo>
                    <a:pt x="314" y="302"/>
                  </a:lnTo>
                  <a:lnTo>
                    <a:pt x="338" y="304"/>
                  </a:lnTo>
                  <a:lnTo>
                    <a:pt x="352" y="316"/>
                  </a:lnTo>
                  <a:lnTo>
                    <a:pt x="374" y="288"/>
                  </a:lnTo>
                  <a:lnTo>
                    <a:pt x="376" y="252"/>
                  </a:lnTo>
                  <a:lnTo>
                    <a:pt x="358" y="232"/>
                  </a:lnTo>
                  <a:lnTo>
                    <a:pt x="360" y="200"/>
                  </a:lnTo>
                  <a:lnTo>
                    <a:pt x="370" y="186"/>
                  </a:lnTo>
                  <a:lnTo>
                    <a:pt x="378" y="142"/>
                  </a:lnTo>
                  <a:lnTo>
                    <a:pt x="406" y="128"/>
                  </a:lnTo>
                  <a:lnTo>
                    <a:pt x="426" y="108"/>
                  </a:lnTo>
                  <a:lnTo>
                    <a:pt x="438" y="104"/>
                  </a:lnTo>
                  <a:lnTo>
                    <a:pt x="446" y="90"/>
                  </a:lnTo>
                  <a:lnTo>
                    <a:pt x="448" y="72"/>
                  </a:lnTo>
                  <a:lnTo>
                    <a:pt x="438" y="52"/>
                  </a:lnTo>
                  <a:lnTo>
                    <a:pt x="422" y="56"/>
                  </a:lnTo>
                  <a:lnTo>
                    <a:pt x="394" y="52"/>
                  </a:lnTo>
                  <a:lnTo>
                    <a:pt x="376" y="44"/>
                  </a:lnTo>
                  <a:lnTo>
                    <a:pt x="368" y="40"/>
                  </a:lnTo>
                  <a:lnTo>
                    <a:pt x="366" y="54"/>
                  </a:lnTo>
                  <a:lnTo>
                    <a:pt x="340" y="68"/>
                  </a:lnTo>
                  <a:lnTo>
                    <a:pt x="314" y="68"/>
                  </a:lnTo>
                  <a:lnTo>
                    <a:pt x="294" y="46"/>
                  </a:lnTo>
                  <a:lnTo>
                    <a:pt x="276" y="20"/>
                  </a:lnTo>
                  <a:lnTo>
                    <a:pt x="242" y="22"/>
                  </a:lnTo>
                  <a:lnTo>
                    <a:pt x="224" y="36"/>
                  </a:lnTo>
                  <a:lnTo>
                    <a:pt x="208" y="46"/>
                  </a:lnTo>
                  <a:lnTo>
                    <a:pt x="190" y="34"/>
                  </a:lnTo>
                  <a:lnTo>
                    <a:pt x="192" y="10"/>
                  </a:lnTo>
                  <a:lnTo>
                    <a:pt x="176" y="0"/>
                  </a:lnTo>
                  <a:lnTo>
                    <a:pt x="148" y="2"/>
                  </a:lnTo>
                  <a:lnTo>
                    <a:pt x="140" y="14"/>
                  </a:lnTo>
                  <a:lnTo>
                    <a:pt x="140" y="32"/>
                  </a:lnTo>
                  <a:lnTo>
                    <a:pt x="114" y="52"/>
                  </a:lnTo>
                  <a:lnTo>
                    <a:pt x="90" y="64"/>
                  </a:lnTo>
                  <a:lnTo>
                    <a:pt x="66" y="60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2" name="Freeform 25"/>
            <p:cNvSpPr>
              <a:spLocks/>
            </p:cNvSpPr>
            <p:nvPr/>
          </p:nvSpPr>
          <p:spPr bwMode="gray">
            <a:xfrm>
              <a:off x="6736344" y="4468755"/>
              <a:ext cx="992634" cy="919815"/>
            </a:xfrm>
            <a:custGeom>
              <a:avLst/>
              <a:gdLst>
                <a:gd name="T0" fmla="*/ 22 w 488"/>
                <a:gd name="T1" fmla="*/ 184 h 452"/>
                <a:gd name="T2" fmla="*/ 6 w 488"/>
                <a:gd name="T3" fmla="*/ 128 h 452"/>
                <a:gd name="T4" fmla="*/ 18 w 488"/>
                <a:gd name="T5" fmla="*/ 82 h 452"/>
                <a:gd name="T6" fmla="*/ 56 w 488"/>
                <a:gd name="T7" fmla="*/ 24 h 452"/>
                <a:gd name="T8" fmla="*/ 88 w 488"/>
                <a:gd name="T9" fmla="*/ 0 h 452"/>
                <a:gd name="T10" fmla="*/ 124 w 488"/>
                <a:gd name="T11" fmla="*/ 18 h 452"/>
                <a:gd name="T12" fmla="*/ 172 w 488"/>
                <a:gd name="T13" fmla="*/ 32 h 452"/>
                <a:gd name="T14" fmla="*/ 186 w 488"/>
                <a:gd name="T15" fmla="*/ 84 h 452"/>
                <a:gd name="T16" fmla="*/ 240 w 488"/>
                <a:gd name="T17" fmla="*/ 92 h 452"/>
                <a:gd name="T18" fmla="*/ 268 w 488"/>
                <a:gd name="T19" fmla="*/ 86 h 452"/>
                <a:gd name="T20" fmla="*/ 310 w 488"/>
                <a:gd name="T21" fmla="*/ 108 h 452"/>
                <a:gd name="T22" fmla="*/ 370 w 488"/>
                <a:gd name="T23" fmla="*/ 120 h 452"/>
                <a:gd name="T24" fmla="*/ 436 w 488"/>
                <a:gd name="T25" fmla="*/ 84 h 452"/>
                <a:gd name="T26" fmla="*/ 424 w 488"/>
                <a:gd name="T27" fmla="*/ 120 h 452"/>
                <a:gd name="T28" fmla="*/ 450 w 488"/>
                <a:gd name="T29" fmla="*/ 144 h 452"/>
                <a:gd name="T30" fmla="*/ 488 w 488"/>
                <a:gd name="T31" fmla="*/ 164 h 452"/>
                <a:gd name="T32" fmla="*/ 462 w 488"/>
                <a:gd name="T33" fmla="*/ 194 h 452"/>
                <a:gd name="T34" fmla="*/ 382 w 488"/>
                <a:gd name="T35" fmla="*/ 254 h 452"/>
                <a:gd name="T36" fmla="*/ 364 w 488"/>
                <a:gd name="T37" fmla="*/ 286 h 452"/>
                <a:gd name="T38" fmla="*/ 310 w 488"/>
                <a:gd name="T39" fmla="*/ 280 h 452"/>
                <a:gd name="T40" fmla="*/ 270 w 488"/>
                <a:gd name="T41" fmla="*/ 324 h 452"/>
                <a:gd name="T42" fmla="*/ 306 w 488"/>
                <a:gd name="T43" fmla="*/ 346 h 452"/>
                <a:gd name="T44" fmla="*/ 330 w 488"/>
                <a:gd name="T45" fmla="*/ 310 h 452"/>
                <a:gd name="T46" fmla="*/ 364 w 488"/>
                <a:gd name="T47" fmla="*/ 330 h 452"/>
                <a:gd name="T48" fmla="*/ 352 w 488"/>
                <a:gd name="T49" fmla="*/ 360 h 452"/>
                <a:gd name="T50" fmla="*/ 356 w 488"/>
                <a:gd name="T51" fmla="*/ 398 h 452"/>
                <a:gd name="T52" fmla="*/ 318 w 488"/>
                <a:gd name="T53" fmla="*/ 446 h 452"/>
                <a:gd name="T54" fmla="*/ 266 w 488"/>
                <a:gd name="T55" fmla="*/ 434 h 452"/>
                <a:gd name="T56" fmla="*/ 224 w 488"/>
                <a:gd name="T57" fmla="*/ 390 h 452"/>
                <a:gd name="T58" fmla="*/ 158 w 488"/>
                <a:gd name="T59" fmla="*/ 400 h 452"/>
                <a:gd name="T60" fmla="*/ 148 w 488"/>
                <a:gd name="T61" fmla="*/ 448 h 452"/>
                <a:gd name="T62" fmla="*/ 106 w 488"/>
                <a:gd name="T63" fmla="*/ 434 h 452"/>
                <a:gd name="T64" fmla="*/ 76 w 488"/>
                <a:gd name="T65" fmla="*/ 398 h 452"/>
                <a:gd name="T66" fmla="*/ 62 w 488"/>
                <a:gd name="T67" fmla="*/ 364 h 452"/>
                <a:gd name="T68" fmla="*/ 52 w 488"/>
                <a:gd name="T69" fmla="*/ 308 h 452"/>
                <a:gd name="T70" fmla="*/ 14 w 488"/>
                <a:gd name="T71" fmla="*/ 268 h 452"/>
                <a:gd name="T72" fmla="*/ 2 w 488"/>
                <a:gd name="T73" fmla="*/ 224 h 4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8"/>
                <a:gd name="T112" fmla="*/ 0 h 452"/>
                <a:gd name="T113" fmla="*/ 488 w 488"/>
                <a:gd name="T114" fmla="*/ 452 h 4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8" h="452">
                  <a:moveTo>
                    <a:pt x="0" y="212"/>
                  </a:moveTo>
                  <a:lnTo>
                    <a:pt x="22" y="184"/>
                  </a:lnTo>
                  <a:lnTo>
                    <a:pt x="24" y="148"/>
                  </a:lnTo>
                  <a:lnTo>
                    <a:pt x="6" y="128"/>
                  </a:lnTo>
                  <a:lnTo>
                    <a:pt x="8" y="96"/>
                  </a:lnTo>
                  <a:lnTo>
                    <a:pt x="18" y="82"/>
                  </a:lnTo>
                  <a:lnTo>
                    <a:pt x="26" y="38"/>
                  </a:lnTo>
                  <a:lnTo>
                    <a:pt x="56" y="24"/>
                  </a:lnTo>
                  <a:lnTo>
                    <a:pt x="74" y="4"/>
                  </a:lnTo>
                  <a:lnTo>
                    <a:pt x="88" y="0"/>
                  </a:lnTo>
                  <a:lnTo>
                    <a:pt x="114" y="8"/>
                  </a:lnTo>
                  <a:lnTo>
                    <a:pt x="124" y="18"/>
                  </a:lnTo>
                  <a:lnTo>
                    <a:pt x="154" y="18"/>
                  </a:lnTo>
                  <a:lnTo>
                    <a:pt x="172" y="32"/>
                  </a:lnTo>
                  <a:lnTo>
                    <a:pt x="186" y="56"/>
                  </a:lnTo>
                  <a:lnTo>
                    <a:pt x="186" y="84"/>
                  </a:lnTo>
                  <a:lnTo>
                    <a:pt x="204" y="94"/>
                  </a:lnTo>
                  <a:lnTo>
                    <a:pt x="240" y="92"/>
                  </a:lnTo>
                  <a:lnTo>
                    <a:pt x="256" y="94"/>
                  </a:lnTo>
                  <a:lnTo>
                    <a:pt x="268" y="86"/>
                  </a:lnTo>
                  <a:lnTo>
                    <a:pt x="290" y="86"/>
                  </a:lnTo>
                  <a:lnTo>
                    <a:pt x="310" y="108"/>
                  </a:lnTo>
                  <a:lnTo>
                    <a:pt x="348" y="114"/>
                  </a:lnTo>
                  <a:lnTo>
                    <a:pt x="370" y="120"/>
                  </a:lnTo>
                  <a:lnTo>
                    <a:pt x="408" y="82"/>
                  </a:lnTo>
                  <a:lnTo>
                    <a:pt x="436" y="84"/>
                  </a:lnTo>
                  <a:lnTo>
                    <a:pt x="442" y="104"/>
                  </a:lnTo>
                  <a:lnTo>
                    <a:pt x="424" y="120"/>
                  </a:lnTo>
                  <a:lnTo>
                    <a:pt x="430" y="138"/>
                  </a:lnTo>
                  <a:lnTo>
                    <a:pt x="450" y="144"/>
                  </a:lnTo>
                  <a:lnTo>
                    <a:pt x="468" y="162"/>
                  </a:lnTo>
                  <a:lnTo>
                    <a:pt x="488" y="164"/>
                  </a:lnTo>
                  <a:lnTo>
                    <a:pt x="486" y="182"/>
                  </a:lnTo>
                  <a:lnTo>
                    <a:pt x="462" y="194"/>
                  </a:lnTo>
                  <a:lnTo>
                    <a:pt x="414" y="230"/>
                  </a:lnTo>
                  <a:lnTo>
                    <a:pt x="382" y="254"/>
                  </a:lnTo>
                  <a:lnTo>
                    <a:pt x="376" y="278"/>
                  </a:lnTo>
                  <a:lnTo>
                    <a:pt x="364" y="286"/>
                  </a:lnTo>
                  <a:lnTo>
                    <a:pt x="330" y="276"/>
                  </a:lnTo>
                  <a:lnTo>
                    <a:pt x="310" y="280"/>
                  </a:lnTo>
                  <a:lnTo>
                    <a:pt x="278" y="302"/>
                  </a:lnTo>
                  <a:lnTo>
                    <a:pt x="270" y="324"/>
                  </a:lnTo>
                  <a:lnTo>
                    <a:pt x="284" y="344"/>
                  </a:lnTo>
                  <a:lnTo>
                    <a:pt x="306" y="346"/>
                  </a:lnTo>
                  <a:lnTo>
                    <a:pt x="320" y="322"/>
                  </a:lnTo>
                  <a:lnTo>
                    <a:pt x="330" y="310"/>
                  </a:lnTo>
                  <a:lnTo>
                    <a:pt x="354" y="310"/>
                  </a:lnTo>
                  <a:lnTo>
                    <a:pt x="364" y="330"/>
                  </a:lnTo>
                  <a:lnTo>
                    <a:pt x="348" y="342"/>
                  </a:lnTo>
                  <a:lnTo>
                    <a:pt x="352" y="360"/>
                  </a:lnTo>
                  <a:lnTo>
                    <a:pt x="362" y="374"/>
                  </a:lnTo>
                  <a:lnTo>
                    <a:pt x="356" y="398"/>
                  </a:lnTo>
                  <a:lnTo>
                    <a:pt x="332" y="428"/>
                  </a:lnTo>
                  <a:lnTo>
                    <a:pt x="318" y="446"/>
                  </a:lnTo>
                  <a:lnTo>
                    <a:pt x="288" y="446"/>
                  </a:lnTo>
                  <a:lnTo>
                    <a:pt x="266" y="434"/>
                  </a:lnTo>
                  <a:lnTo>
                    <a:pt x="242" y="412"/>
                  </a:lnTo>
                  <a:lnTo>
                    <a:pt x="224" y="390"/>
                  </a:lnTo>
                  <a:lnTo>
                    <a:pt x="200" y="400"/>
                  </a:lnTo>
                  <a:lnTo>
                    <a:pt x="158" y="400"/>
                  </a:lnTo>
                  <a:lnTo>
                    <a:pt x="150" y="408"/>
                  </a:lnTo>
                  <a:lnTo>
                    <a:pt x="148" y="448"/>
                  </a:lnTo>
                  <a:lnTo>
                    <a:pt x="132" y="452"/>
                  </a:lnTo>
                  <a:lnTo>
                    <a:pt x="106" y="434"/>
                  </a:lnTo>
                  <a:lnTo>
                    <a:pt x="82" y="432"/>
                  </a:lnTo>
                  <a:lnTo>
                    <a:pt x="76" y="398"/>
                  </a:lnTo>
                  <a:lnTo>
                    <a:pt x="74" y="370"/>
                  </a:lnTo>
                  <a:lnTo>
                    <a:pt x="62" y="364"/>
                  </a:lnTo>
                  <a:lnTo>
                    <a:pt x="64" y="324"/>
                  </a:lnTo>
                  <a:lnTo>
                    <a:pt x="52" y="308"/>
                  </a:lnTo>
                  <a:lnTo>
                    <a:pt x="36" y="290"/>
                  </a:lnTo>
                  <a:lnTo>
                    <a:pt x="14" y="268"/>
                  </a:lnTo>
                  <a:lnTo>
                    <a:pt x="14" y="236"/>
                  </a:lnTo>
                  <a:lnTo>
                    <a:pt x="2" y="224"/>
                  </a:lnTo>
                  <a:lnTo>
                    <a:pt x="0" y="212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3" name="Freeform 26"/>
            <p:cNvSpPr>
              <a:spLocks/>
            </p:cNvSpPr>
            <p:nvPr/>
          </p:nvSpPr>
          <p:spPr bwMode="gray">
            <a:xfrm>
              <a:off x="6736344" y="4468755"/>
              <a:ext cx="992634" cy="919815"/>
            </a:xfrm>
            <a:custGeom>
              <a:avLst/>
              <a:gdLst>
                <a:gd name="T0" fmla="*/ 22 w 488"/>
                <a:gd name="T1" fmla="*/ 184 h 452"/>
                <a:gd name="T2" fmla="*/ 6 w 488"/>
                <a:gd name="T3" fmla="*/ 128 h 452"/>
                <a:gd name="T4" fmla="*/ 18 w 488"/>
                <a:gd name="T5" fmla="*/ 82 h 452"/>
                <a:gd name="T6" fmla="*/ 56 w 488"/>
                <a:gd name="T7" fmla="*/ 24 h 452"/>
                <a:gd name="T8" fmla="*/ 88 w 488"/>
                <a:gd name="T9" fmla="*/ 0 h 452"/>
                <a:gd name="T10" fmla="*/ 124 w 488"/>
                <a:gd name="T11" fmla="*/ 18 h 452"/>
                <a:gd name="T12" fmla="*/ 172 w 488"/>
                <a:gd name="T13" fmla="*/ 32 h 452"/>
                <a:gd name="T14" fmla="*/ 186 w 488"/>
                <a:gd name="T15" fmla="*/ 84 h 452"/>
                <a:gd name="T16" fmla="*/ 240 w 488"/>
                <a:gd name="T17" fmla="*/ 92 h 452"/>
                <a:gd name="T18" fmla="*/ 268 w 488"/>
                <a:gd name="T19" fmla="*/ 86 h 452"/>
                <a:gd name="T20" fmla="*/ 310 w 488"/>
                <a:gd name="T21" fmla="*/ 108 h 452"/>
                <a:gd name="T22" fmla="*/ 370 w 488"/>
                <a:gd name="T23" fmla="*/ 120 h 452"/>
                <a:gd name="T24" fmla="*/ 436 w 488"/>
                <a:gd name="T25" fmla="*/ 84 h 452"/>
                <a:gd name="T26" fmla="*/ 424 w 488"/>
                <a:gd name="T27" fmla="*/ 120 h 452"/>
                <a:gd name="T28" fmla="*/ 450 w 488"/>
                <a:gd name="T29" fmla="*/ 144 h 452"/>
                <a:gd name="T30" fmla="*/ 488 w 488"/>
                <a:gd name="T31" fmla="*/ 164 h 452"/>
                <a:gd name="T32" fmla="*/ 462 w 488"/>
                <a:gd name="T33" fmla="*/ 194 h 452"/>
                <a:gd name="T34" fmla="*/ 382 w 488"/>
                <a:gd name="T35" fmla="*/ 254 h 452"/>
                <a:gd name="T36" fmla="*/ 364 w 488"/>
                <a:gd name="T37" fmla="*/ 286 h 452"/>
                <a:gd name="T38" fmla="*/ 310 w 488"/>
                <a:gd name="T39" fmla="*/ 280 h 452"/>
                <a:gd name="T40" fmla="*/ 270 w 488"/>
                <a:gd name="T41" fmla="*/ 324 h 452"/>
                <a:gd name="T42" fmla="*/ 306 w 488"/>
                <a:gd name="T43" fmla="*/ 346 h 452"/>
                <a:gd name="T44" fmla="*/ 330 w 488"/>
                <a:gd name="T45" fmla="*/ 310 h 452"/>
                <a:gd name="T46" fmla="*/ 364 w 488"/>
                <a:gd name="T47" fmla="*/ 330 h 452"/>
                <a:gd name="T48" fmla="*/ 352 w 488"/>
                <a:gd name="T49" fmla="*/ 360 h 452"/>
                <a:gd name="T50" fmla="*/ 356 w 488"/>
                <a:gd name="T51" fmla="*/ 398 h 452"/>
                <a:gd name="T52" fmla="*/ 318 w 488"/>
                <a:gd name="T53" fmla="*/ 446 h 452"/>
                <a:gd name="T54" fmla="*/ 266 w 488"/>
                <a:gd name="T55" fmla="*/ 434 h 452"/>
                <a:gd name="T56" fmla="*/ 224 w 488"/>
                <a:gd name="T57" fmla="*/ 390 h 452"/>
                <a:gd name="T58" fmla="*/ 158 w 488"/>
                <a:gd name="T59" fmla="*/ 400 h 452"/>
                <a:gd name="T60" fmla="*/ 148 w 488"/>
                <a:gd name="T61" fmla="*/ 448 h 452"/>
                <a:gd name="T62" fmla="*/ 106 w 488"/>
                <a:gd name="T63" fmla="*/ 434 h 452"/>
                <a:gd name="T64" fmla="*/ 76 w 488"/>
                <a:gd name="T65" fmla="*/ 398 h 452"/>
                <a:gd name="T66" fmla="*/ 62 w 488"/>
                <a:gd name="T67" fmla="*/ 364 h 452"/>
                <a:gd name="T68" fmla="*/ 52 w 488"/>
                <a:gd name="T69" fmla="*/ 308 h 452"/>
                <a:gd name="T70" fmla="*/ 14 w 488"/>
                <a:gd name="T71" fmla="*/ 268 h 452"/>
                <a:gd name="T72" fmla="*/ 2 w 488"/>
                <a:gd name="T73" fmla="*/ 224 h 4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8"/>
                <a:gd name="T112" fmla="*/ 0 h 452"/>
                <a:gd name="T113" fmla="*/ 488 w 488"/>
                <a:gd name="T114" fmla="*/ 452 h 4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8" h="452">
                  <a:moveTo>
                    <a:pt x="0" y="212"/>
                  </a:moveTo>
                  <a:lnTo>
                    <a:pt x="22" y="184"/>
                  </a:lnTo>
                  <a:lnTo>
                    <a:pt x="24" y="148"/>
                  </a:lnTo>
                  <a:lnTo>
                    <a:pt x="6" y="128"/>
                  </a:lnTo>
                  <a:lnTo>
                    <a:pt x="8" y="96"/>
                  </a:lnTo>
                  <a:lnTo>
                    <a:pt x="18" y="82"/>
                  </a:lnTo>
                  <a:lnTo>
                    <a:pt x="26" y="38"/>
                  </a:lnTo>
                  <a:lnTo>
                    <a:pt x="56" y="24"/>
                  </a:lnTo>
                  <a:lnTo>
                    <a:pt x="74" y="4"/>
                  </a:lnTo>
                  <a:lnTo>
                    <a:pt x="88" y="0"/>
                  </a:lnTo>
                  <a:lnTo>
                    <a:pt x="114" y="8"/>
                  </a:lnTo>
                  <a:lnTo>
                    <a:pt x="124" y="18"/>
                  </a:lnTo>
                  <a:lnTo>
                    <a:pt x="154" y="18"/>
                  </a:lnTo>
                  <a:lnTo>
                    <a:pt x="172" y="32"/>
                  </a:lnTo>
                  <a:lnTo>
                    <a:pt x="186" y="56"/>
                  </a:lnTo>
                  <a:lnTo>
                    <a:pt x="186" y="84"/>
                  </a:lnTo>
                  <a:lnTo>
                    <a:pt x="204" y="94"/>
                  </a:lnTo>
                  <a:lnTo>
                    <a:pt x="240" y="92"/>
                  </a:lnTo>
                  <a:lnTo>
                    <a:pt x="256" y="94"/>
                  </a:lnTo>
                  <a:lnTo>
                    <a:pt x="268" y="86"/>
                  </a:lnTo>
                  <a:lnTo>
                    <a:pt x="290" y="86"/>
                  </a:lnTo>
                  <a:lnTo>
                    <a:pt x="310" y="108"/>
                  </a:lnTo>
                  <a:lnTo>
                    <a:pt x="348" y="114"/>
                  </a:lnTo>
                  <a:lnTo>
                    <a:pt x="370" y="120"/>
                  </a:lnTo>
                  <a:lnTo>
                    <a:pt x="408" y="82"/>
                  </a:lnTo>
                  <a:lnTo>
                    <a:pt x="436" y="84"/>
                  </a:lnTo>
                  <a:lnTo>
                    <a:pt x="442" y="104"/>
                  </a:lnTo>
                  <a:lnTo>
                    <a:pt x="424" y="120"/>
                  </a:lnTo>
                  <a:lnTo>
                    <a:pt x="430" y="138"/>
                  </a:lnTo>
                  <a:lnTo>
                    <a:pt x="450" y="144"/>
                  </a:lnTo>
                  <a:lnTo>
                    <a:pt x="468" y="162"/>
                  </a:lnTo>
                  <a:lnTo>
                    <a:pt x="488" y="164"/>
                  </a:lnTo>
                  <a:lnTo>
                    <a:pt x="486" y="182"/>
                  </a:lnTo>
                  <a:lnTo>
                    <a:pt x="462" y="194"/>
                  </a:lnTo>
                  <a:lnTo>
                    <a:pt x="414" y="230"/>
                  </a:lnTo>
                  <a:lnTo>
                    <a:pt x="382" y="254"/>
                  </a:lnTo>
                  <a:lnTo>
                    <a:pt x="376" y="278"/>
                  </a:lnTo>
                  <a:lnTo>
                    <a:pt x="364" y="286"/>
                  </a:lnTo>
                  <a:lnTo>
                    <a:pt x="330" y="276"/>
                  </a:lnTo>
                  <a:lnTo>
                    <a:pt x="310" y="280"/>
                  </a:lnTo>
                  <a:lnTo>
                    <a:pt x="278" y="302"/>
                  </a:lnTo>
                  <a:lnTo>
                    <a:pt x="270" y="324"/>
                  </a:lnTo>
                  <a:lnTo>
                    <a:pt x="284" y="344"/>
                  </a:lnTo>
                  <a:lnTo>
                    <a:pt x="306" y="346"/>
                  </a:lnTo>
                  <a:lnTo>
                    <a:pt x="320" y="322"/>
                  </a:lnTo>
                  <a:lnTo>
                    <a:pt x="330" y="310"/>
                  </a:lnTo>
                  <a:lnTo>
                    <a:pt x="354" y="310"/>
                  </a:lnTo>
                  <a:lnTo>
                    <a:pt x="364" y="330"/>
                  </a:lnTo>
                  <a:lnTo>
                    <a:pt x="348" y="342"/>
                  </a:lnTo>
                  <a:lnTo>
                    <a:pt x="352" y="360"/>
                  </a:lnTo>
                  <a:lnTo>
                    <a:pt x="362" y="374"/>
                  </a:lnTo>
                  <a:lnTo>
                    <a:pt x="356" y="398"/>
                  </a:lnTo>
                  <a:lnTo>
                    <a:pt x="332" y="428"/>
                  </a:lnTo>
                  <a:lnTo>
                    <a:pt x="318" y="446"/>
                  </a:lnTo>
                  <a:lnTo>
                    <a:pt x="288" y="446"/>
                  </a:lnTo>
                  <a:lnTo>
                    <a:pt x="266" y="434"/>
                  </a:lnTo>
                  <a:lnTo>
                    <a:pt x="242" y="412"/>
                  </a:lnTo>
                  <a:lnTo>
                    <a:pt x="224" y="390"/>
                  </a:lnTo>
                  <a:lnTo>
                    <a:pt x="200" y="400"/>
                  </a:lnTo>
                  <a:lnTo>
                    <a:pt x="158" y="400"/>
                  </a:lnTo>
                  <a:lnTo>
                    <a:pt x="150" y="408"/>
                  </a:lnTo>
                  <a:lnTo>
                    <a:pt x="148" y="448"/>
                  </a:lnTo>
                  <a:lnTo>
                    <a:pt x="132" y="452"/>
                  </a:lnTo>
                  <a:lnTo>
                    <a:pt x="106" y="434"/>
                  </a:lnTo>
                  <a:lnTo>
                    <a:pt x="82" y="432"/>
                  </a:lnTo>
                  <a:lnTo>
                    <a:pt x="76" y="398"/>
                  </a:lnTo>
                  <a:lnTo>
                    <a:pt x="74" y="370"/>
                  </a:lnTo>
                  <a:lnTo>
                    <a:pt x="62" y="364"/>
                  </a:lnTo>
                  <a:lnTo>
                    <a:pt x="64" y="324"/>
                  </a:lnTo>
                  <a:lnTo>
                    <a:pt x="52" y="308"/>
                  </a:lnTo>
                  <a:lnTo>
                    <a:pt x="36" y="290"/>
                  </a:lnTo>
                  <a:lnTo>
                    <a:pt x="14" y="268"/>
                  </a:lnTo>
                  <a:lnTo>
                    <a:pt x="14" y="236"/>
                  </a:lnTo>
                  <a:lnTo>
                    <a:pt x="2" y="224"/>
                  </a:lnTo>
                  <a:lnTo>
                    <a:pt x="0" y="212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4" name="Freeform 27"/>
            <p:cNvSpPr>
              <a:spLocks/>
            </p:cNvSpPr>
            <p:nvPr/>
          </p:nvSpPr>
          <p:spPr bwMode="gray">
            <a:xfrm>
              <a:off x="7211581" y="4366554"/>
              <a:ext cx="252949" cy="292552"/>
            </a:xfrm>
            <a:custGeom>
              <a:avLst/>
              <a:gdLst>
                <a:gd name="T0" fmla="*/ 8 w 124"/>
                <a:gd name="T1" fmla="*/ 144 h 144"/>
                <a:gd name="T2" fmla="*/ 0 w 124"/>
                <a:gd name="T3" fmla="*/ 124 h 144"/>
                <a:gd name="T4" fmla="*/ 12 w 124"/>
                <a:gd name="T5" fmla="*/ 110 h 144"/>
                <a:gd name="T6" fmla="*/ 12 w 124"/>
                <a:gd name="T7" fmla="*/ 62 h 144"/>
                <a:gd name="T8" fmla="*/ 2 w 124"/>
                <a:gd name="T9" fmla="*/ 50 h 144"/>
                <a:gd name="T10" fmla="*/ 22 w 124"/>
                <a:gd name="T11" fmla="*/ 26 h 144"/>
                <a:gd name="T12" fmla="*/ 48 w 124"/>
                <a:gd name="T13" fmla="*/ 20 h 144"/>
                <a:gd name="T14" fmla="*/ 66 w 124"/>
                <a:gd name="T15" fmla="*/ 0 h 144"/>
                <a:gd name="T16" fmla="*/ 104 w 124"/>
                <a:gd name="T17" fmla="*/ 0 h 144"/>
                <a:gd name="T18" fmla="*/ 120 w 124"/>
                <a:gd name="T19" fmla="*/ 16 h 144"/>
                <a:gd name="T20" fmla="*/ 118 w 124"/>
                <a:gd name="T21" fmla="*/ 34 h 144"/>
                <a:gd name="T22" fmla="*/ 124 w 124"/>
                <a:gd name="T23" fmla="*/ 50 h 144"/>
                <a:gd name="T24" fmla="*/ 98 w 124"/>
                <a:gd name="T25" fmla="*/ 82 h 144"/>
                <a:gd name="T26" fmla="*/ 92 w 124"/>
                <a:gd name="T27" fmla="*/ 104 h 144"/>
                <a:gd name="T28" fmla="*/ 68 w 124"/>
                <a:gd name="T29" fmla="*/ 118 h 144"/>
                <a:gd name="T30" fmla="*/ 58 w 124"/>
                <a:gd name="T31" fmla="*/ 118 h 144"/>
                <a:gd name="T32" fmla="*/ 52 w 124"/>
                <a:gd name="T33" fmla="*/ 138 h 144"/>
                <a:gd name="T34" fmla="*/ 34 w 124"/>
                <a:gd name="T35" fmla="*/ 136 h 144"/>
                <a:gd name="T36" fmla="*/ 22 w 124"/>
                <a:gd name="T37" fmla="*/ 144 h 144"/>
                <a:gd name="T38" fmla="*/ 8 w 124"/>
                <a:gd name="T39" fmla="*/ 144 h 14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4"/>
                <a:gd name="T61" fmla="*/ 0 h 144"/>
                <a:gd name="T62" fmla="*/ 124 w 124"/>
                <a:gd name="T63" fmla="*/ 144 h 14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4" h="144">
                  <a:moveTo>
                    <a:pt x="8" y="144"/>
                  </a:moveTo>
                  <a:lnTo>
                    <a:pt x="0" y="124"/>
                  </a:lnTo>
                  <a:lnTo>
                    <a:pt x="12" y="110"/>
                  </a:lnTo>
                  <a:lnTo>
                    <a:pt x="12" y="62"/>
                  </a:lnTo>
                  <a:lnTo>
                    <a:pt x="2" y="50"/>
                  </a:lnTo>
                  <a:lnTo>
                    <a:pt x="22" y="26"/>
                  </a:lnTo>
                  <a:lnTo>
                    <a:pt x="48" y="20"/>
                  </a:lnTo>
                  <a:lnTo>
                    <a:pt x="66" y="0"/>
                  </a:lnTo>
                  <a:lnTo>
                    <a:pt x="104" y="0"/>
                  </a:lnTo>
                  <a:lnTo>
                    <a:pt x="120" y="16"/>
                  </a:lnTo>
                  <a:lnTo>
                    <a:pt x="118" y="34"/>
                  </a:lnTo>
                  <a:lnTo>
                    <a:pt x="124" y="50"/>
                  </a:lnTo>
                  <a:lnTo>
                    <a:pt x="98" y="82"/>
                  </a:lnTo>
                  <a:lnTo>
                    <a:pt x="92" y="104"/>
                  </a:lnTo>
                  <a:lnTo>
                    <a:pt x="68" y="118"/>
                  </a:lnTo>
                  <a:lnTo>
                    <a:pt x="58" y="118"/>
                  </a:lnTo>
                  <a:lnTo>
                    <a:pt x="52" y="138"/>
                  </a:lnTo>
                  <a:lnTo>
                    <a:pt x="34" y="136"/>
                  </a:lnTo>
                  <a:lnTo>
                    <a:pt x="22" y="144"/>
                  </a:lnTo>
                  <a:lnTo>
                    <a:pt x="8" y="144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5" name="Freeform 28"/>
            <p:cNvSpPr>
              <a:spLocks/>
            </p:cNvSpPr>
            <p:nvPr/>
          </p:nvSpPr>
          <p:spPr bwMode="gray">
            <a:xfrm>
              <a:off x="7211581" y="4366554"/>
              <a:ext cx="252949" cy="292552"/>
            </a:xfrm>
            <a:custGeom>
              <a:avLst/>
              <a:gdLst>
                <a:gd name="T0" fmla="*/ 8 w 124"/>
                <a:gd name="T1" fmla="*/ 144 h 144"/>
                <a:gd name="T2" fmla="*/ 0 w 124"/>
                <a:gd name="T3" fmla="*/ 124 h 144"/>
                <a:gd name="T4" fmla="*/ 12 w 124"/>
                <a:gd name="T5" fmla="*/ 110 h 144"/>
                <a:gd name="T6" fmla="*/ 12 w 124"/>
                <a:gd name="T7" fmla="*/ 62 h 144"/>
                <a:gd name="T8" fmla="*/ 2 w 124"/>
                <a:gd name="T9" fmla="*/ 50 h 144"/>
                <a:gd name="T10" fmla="*/ 22 w 124"/>
                <a:gd name="T11" fmla="*/ 26 h 144"/>
                <a:gd name="T12" fmla="*/ 48 w 124"/>
                <a:gd name="T13" fmla="*/ 20 h 144"/>
                <a:gd name="T14" fmla="*/ 66 w 124"/>
                <a:gd name="T15" fmla="*/ 0 h 144"/>
                <a:gd name="T16" fmla="*/ 104 w 124"/>
                <a:gd name="T17" fmla="*/ 0 h 144"/>
                <a:gd name="T18" fmla="*/ 120 w 124"/>
                <a:gd name="T19" fmla="*/ 16 h 144"/>
                <a:gd name="T20" fmla="*/ 118 w 124"/>
                <a:gd name="T21" fmla="*/ 34 h 144"/>
                <a:gd name="T22" fmla="*/ 124 w 124"/>
                <a:gd name="T23" fmla="*/ 50 h 144"/>
                <a:gd name="T24" fmla="*/ 98 w 124"/>
                <a:gd name="T25" fmla="*/ 82 h 144"/>
                <a:gd name="T26" fmla="*/ 92 w 124"/>
                <a:gd name="T27" fmla="*/ 104 h 144"/>
                <a:gd name="T28" fmla="*/ 68 w 124"/>
                <a:gd name="T29" fmla="*/ 118 h 144"/>
                <a:gd name="T30" fmla="*/ 58 w 124"/>
                <a:gd name="T31" fmla="*/ 118 h 144"/>
                <a:gd name="T32" fmla="*/ 52 w 124"/>
                <a:gd name="T33" fmla="*/ 138 h 144"/>
                <a:gd name="T34" fmla="*/ 34 w 124"/>
                <a:gd name="T35" fmla="*/ 136 h 144"/>
                <a:gd name="T36" fmla="*/ 22 w 124"/>
                <a:gd name="T37" fmla="*/ 144 h 144"/>
                <a:gd name="T38" fmla="*/ 8 w 124"/>
                <a:gd name="T39" fmla="*/ 144 h 14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4"/>
                <a:gd name="T61" fmla="*/ 0 h 144"/>
                <a:gd name="T62" fmla="*/ 124 w 124"/>
                <a:gd name="T63" fmla="*/ 144 h 14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4" h="144">
                  <a:moveTo>
                    <a:pt x="8" y="144"/>
                  </a:moveTo>
                  <a:lnTo>
                    <a:pt x="0" y="124"/>
                  </a:lnTo>
                  <a:lnTo>
                    <a:pt x="12" y="110"/>
                  </a:lnTo>
                  <a:lnTo>
                    <a:pt x="12" y="62"/>
                  </a:lnTo>
                  <a:lnTo>
                    <a:pt x="2" y="50"/>
                  </a:lnTo>
                  <a:lnTo>
                    <a:pt x="22" y="26"/>
                  </a:lnTo>
                  <a:lnTo>
                    <a:pt x="48" y="20"/>
                  </a:lnTo>
                  <a:lnTo>
                    <a:pt x="66" y="0"/>
                  </a:lnTo>
                  <a:lnTo>
                    <a:pt x="104" y="0"/>
                  </a:lnTo>
                  <a:lnTo>
                    <a:pt x="120" y="16"/>
                  </a:lnTo>
                  <a:lnTo>
                    <a:pt x="118" y="34"/>
                  </a:lnTo>
                  <a:lnTo>
                    <a:pt x="124" y="50"/>
                  </a:lnTo>
                  <a:lnTo>
                    <a:pt x="98" y="82"/>
                  </a:lnTo>
                  <a:lnTo>
                    <a:pt x="92" y="104"/>
                  </a:lnTo>
                  <a:lnTo>
                    <a:pt x="68" y="118"/>
                  </a:lnTo>
                  <a:lnTo>
                    <a:pt x="58" y="118"/>
                  </a:lnTo>
                  <a:lnTo>
                    <a:pt x="52" y="138"/>
                  </a:lnTo>
                  <a:lnTo>
                    <a:pt x="34" y="136"/>
                  </a:lnTo>
                  <a:lnTo>
                    <a:pt x="22" y="144"/>
                  </a:lnTo>
                  <a:lnTo>
                    <a:pt x="8" y="144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6" name="Freeform 29"/>
            <p:cNvSpPr>
              <a:spLocks/>
            </p:cNvSpPr>
            <p:nvPr/>
          </p:nvSpPr>
          <p:spPr bwMode="gray">
            <a:xfrm>
              <a:off x="7602503" y="4578622"/>
              <a:ext cx="292552" cy="312992"/>
            </a:xfrm>
            <a:custGeom>
              <a:avLst/>
              <a:gdLst>
                <a:gd name="T0" fmla="*/ 10 w 144"/>
                <a:gd name="T1" fmla="*/ 30 h 154"/>
                <a:gd name="T2" fmla="*/ 16 w 144"/>
                <a:gd name="T3" fmla="*/ 50 h 154"/>
                <a:gd name="T4" fmla="*/ 0 w 144"/>
                <a:gd name="T5" fmla="*/ 66 h 154"/>
                <a:gd name="T6" fmla="*/ 2 w 144"/>
                <a:gd name="T7" fmla="*/ 86 h 154"/>
                <a:gd name="T8" fmla="*/ 24 w 144"/>
                <a:gd name="T9" fmla="*/ 90 h 154"/>
                <a:gd name="T10" fmla="*/ 42 w 144"/>
                <a:gd name="T11" fmla="*/ 108 h 154"/>
                <a:gd name="T12" fmla="*/ 62 w 144"/>
                <a:gd name="T13" fmla="*/ 110 h 154"/>
                <a:gd name="T14" fmla="*/ 60 w 144"/>
                <a:gd name="T15" fmla="*/ 128 h 154"/>
                <a:gd name="T16" fmla="*/ 74 w 144"/>
                <a:gd name="T17" fmla="*/ 142 h 154"/>
                <a:gd name="T18" fmla="*/ 94 w 144"/>
                <a:gd name="T19" fmla="*/ 154 h 154"/>
                <a:gd name="T20" fmla="*/ 118 w 144"/>
                <a:gd name="T21" fmla="*/ 138 h 154"/>
                <a:gd name="T22" fmla="*/ 118 w 144"/>
                <a:gd name="T23" fmla="*/ 104 h 154"/>
                <a:gd name="T24" fmla="*/ 144 w 144"/>
                <a:gd name="T25" fmla="*/ 92 h 154"/>
                <a:gd name="T26" fmla="*/ 142 w 144"/>
                <a:gd name="T27" fmla="*/ 32 h 154"/>
                <a:gd name="T28" fmla="*/ 122 w 144"/>
                <a:gd name="T29" fmla="*/ 16 h 154"/>
                <a:gd name="T30" fmla="*/ 100 w 144"/>
                <a:gd name="T31" fmla="*/ 28 h 154"/>
                <a:gd name="T32" fmla="*/ 80 w 144"/>
                <a:gd name="T33" fmla="*/ 14 h 154"/>
                <a:gd name="T34" fmla="*/ 60 w 144"/>
                <a:gd name="T35" fmla="*/ 0 h 154"/>
                <a:gd name="T36" fmla="*/ 30 w 144"/>
                <a:gd name="T37" fmla="*/ 12 h 154"/>
                <a:gd name="T38" fmla="*/ 10 w 144"/>
                <a:gd name="T39" fmla="*/ 30 h 15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4"/>
                <a:gd name="T61" fmla="*/ 0 h 154"/>
                <a:gd name="T62" fmla="*/ 144 w 144"/>
                <a:gd name="T63" fmla="*/ 154 h 15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4" h="154">
                  <a:moveTo>
                    <a:pt x="10" y="30"/>
                  </a:moveTo>
                  <a:lnTo>
                    <a:pt x="16" y="50"/>
                  </a:lnTo>
                  <a:lnTo>
                    <a:pt x="0" y="66"/>
                  </a:lnTo>
                  <a:lnTo>
                    <a:pt x="2" y="86"/>
                  </a:lnTo>
                  <a:lnTo>
                    <a:pt x="24" y="90"/>
                  </a:lnTo>
                  <a:lnTo>
                    <a:pt x="42" y="108"/>
                  </a:lnTo>
                  <a:lnTo>
                    <a:pt x="62" y="110"/>
                  </a:lnTo>
                  <a:lnTo>
                    <a:pt x="60" y="128"/>
                  </a:lnTo>
                  <a:lnTo>
                    <a:pt x="74" y="142"/>
                  </a:lnTo>
                  <a:lnTo>
                    <a:pt x="94" y="154"/>
                  </a:lnTo>
                  <a:lnTo>
                    <a:pt x="118" y="138"/>
                  </a:lnTo>
                  <a:lnTo>
                    <a:pt x="118" y="104"/>
                  </a:lnTo>
                  <a:lnTo>
                    <a:pt x="144" y="92"/>
                  </a:lnTo>
                  <a:lnTo>
                    <a:pt x="142" y="32"/>
                  </a:lnTo>
                  <a:lnTo>
                    <a:pt x="122" y="16"/>
                  </a:lnTo>
                  <a:lnTo>
                    <a:pt x="100" y="28"/>
                  </a:lnTo>
                  <a:lnTo>
                    <a:pt x="80" y="14"/>
                  </a:lnTo>
                  <a:lnTo>
                    <a:pt x="60" y="0"/>
                  </a:lnTo>
                  <a:lnTo>
                    <a:pt x="30" y="12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7" name="Freeform 30"/>
            <p:cNvSpPr>
              <a:spLocks/>
            </p:cNvSpPr>
            <p:nvPr/>
          </p:nvSpPr>
          <p:spPr bwMode="gray">
            <a:xfrm>
              <a:off x="7602503" y="4578622"/>
              <a:ext cx="292552" cy="312992"/>
            </a:xfrm>
            <a:custGeom>
              <a:avLst/>
              <a:gdLst>
                <a:gd name="T0" fmla="*/ 10 w 144"/>
                <a:gd name="T1" fmla="*/ 30 h 154"/>
                <a:gd name="T2" fmla="*/ 16 w 144"/>
                <a:gd name="T3" fmla="*/ 50 h 154"/>
                <a:gd name="T4" fmla="*/ 0 w 144"/>
                <a:gd name="T5" fmla="*/ 66 h 154"/>
                <a:gd name="T6" fmla="*/ 2 w 144"/>
                <a:gd name="T7" fmla="*/ 86 h 154"/>
                <a:gd name="T8" fmla="*/ 24 w 144"/>
                <a:gd name="T9" fmla="*/ 90 h 154"/>
                <a:gd name="T10" fmla="*/ 42 w 144"/>
                <a:gd name="T11" fmla="*/ 108 h 154"/>
                <a:gd name="T12" fmla="*/ 62 w 144"/>
                <a:gd name="T13" fmla="*/ 110 h 154"/>
                <a:gd name="T14" fmla="*/ 60 w 144"/>
                <a:gd name="T15" fmla="*/ 128 h 154"/>
                <a:gd name="T16" fmla="*/ 74 w 144"/>
                <a:gd name="T17" fmla="*/ 142 h 154"/>
                <a:gd name="T18" fmla="*/ 94 w 144"/>
                <a:gd name="T19" fmla="*/ 154 h 154"/>
                <a:gd name="T20" fmla="*/ 118 w 144"/>
                <a:gd name="T21" fmla="*/ 138 h 154"/>
                <a:gd name="T22" fmla="*/ 118 w 144"/>
                <a:gd name="T23" fmla="*/ 104 h 154"/>
                <a:gd name="T24" fmla="*/ 144 w 144"/>
                <a:gd name="T25" fmla="*/ 92 h 154"/>
                <a:gd name="T26" fmla="*/ 142 w 144"/>
                <a:gd name="T27" fmla="*/ 32 h 154"/>
                <a:gd name="T28" fmla="*/ 122 w 144"/>
                <a:gd name="T29" fmla="*/ 16 h 154"/>
                <a:gd name="T30" fmla="*/ 100 w 144"/>
                <a:gd name="T31" fmla="*/ 28 h 154"/>
                <a:gd name="T32" fmla="*/ 80 w 144"/>
                <a:gd name="T33" fmla="*/ 14 h 154"/>
                <a:gd name="T34" fmla="*/ 60 w 144"/>
                <a:gd name="T35" fmla="*/ 0 h 154"/>
                <a:gd name="T36" fmla="*/ 30 w 144"/>
                <a:gd name="T37" fmla="*/ 12 h 154"/>
                <a:gd name="T38" fmla="*/ 10 w 144"/>
                <a:gd name="T39" fmla="*/ 30 h 15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4"/>
                <a:gd name="T61" fmla="*/ 0 h 154"/>
                <a:gd name="T62" fmla="*/ 144 w 144"/>
                <a:gd name="T63" fmla="*/ 154 h 15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4" h="154">
                  <a:moveTo>
                    <a:pt x="10" y="30"/>
                  </a:moveTo>
                  <a:lnTo>
                    <a:pt x="16" y="50"/>
                  </a:lnTo>
                  <a:lnTo>
                    <a:pt x="0" y="66"/>
                  </a:lnTo>
                  <a:lnTo>
                    <a:pt x="2" y="86"/>
                  </a:lnTo>
                  <a:lnTo>
                    <a:pt x="24" y="90"/>
                  </a:lnTo>
                  <a:lnTo>
                    <a:pt x="42" y="108"/>
                  </a:lnTo>
                  <a:lnTo>
                    <a:pt x="62" y="110"/>
                  </a:lnTo>
                  <a:lnTo>
                    <a:pt x="60" y="128"/>
                  </a:lnTo>
                  <a:lnTo>
                    <a:pt x="74" y="142"/>
                  </a:lnTo>
                  <a:lnTo>
                    <a:pt x="94" y="154"/>
                  </a:lnTo>
                  <a:lnTo>
                    <a:pt x="118" y="138"/>
                  </a:lnTo>
                  <a:lnTo>
                    <a:pt x="118" y="104"/>
                  </a:lnTo>
                  <a:lnTo>
                    <a:pt x="144" y="92"/>
                  </a:lnTo>
                  <a:lnTo>
                    <a:pt x="142" y="32"/>
                  </a:lnTo>
                  <a:lnTo>
                    <a:pt x="122" y="16"/>
                  </a:lnTo>
                  <a:lnTo>
                    <a:pt x="100" y="28"/>
                  </a:lnTo>
                  <a:lnTo>
                    <a:pt x="80" y="14"/>
                  </a:lnTo>
                  <a:lnTo>
                    <a:pt x="60" y="0"/>
                  </a:lnTo>
                  <a:lnTo>
                    <a:pt x="30" y="12"/>
                  </a:lnTo>
                  <a:lnTo>
                    <a:pt x="10" y="30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8" name="Freeform 31"/>
            <p:cNvSpPr>
              <a:spLocks/>
            </p:cNvSpPr>
            <p:nvPr/>
          </p:nvSpPr>
          <p:spPr bwMode="gray">
            <a:xfrm>
              <a:off x="7285678" y="4839237"/>
              <a:ext cx="503343" cy="333433"/>
            </a:xfrm>
            <a:custGeom>
              <a:avLst/>
              <a:gdLst>
                <a:gd name="T0" fmla="*/ 216 w 248"/>
                <a:gd name="T1" fmla="*/ 0 h 164"/>
                <a:gd name="T2" fmla="*/ 192 w 248"/>
                <a:gd name="T3" fmla="*/ 12 h 164"/>
                <a:gd name="T4" fmla="*/ 112 w 248"/>
                <a:gd name="T5" fmla="*/ 72 h 164"/>
                <a:gd name="T6" fmla="*/ 106 w 248"/>
                <a:gd name="T7" fmla="*/ 96 h 164"/>
                <a:gd name="T8" fmla="*/ 94 w 248"/>
                <a:gd name="T9" fmla="*/ 104 h 164"/>
                <a:gd name="T10" fmla="*/ 60 w 248"/>
                <a:gd name="T11" fmla="*/ 94 h 164"/>
                <a:gd name="T12" fmla="*/ 40 w 248"/>
                <a:gd name="T13" fmla="*/ 98 h 164"/>
                <a:gd name="T14" fmla="*/ 8 w 248"/>
                <a:gd name="T15" fmla="*/ 120 h 164"/>
                <a:gd name="T16" fmla="*/ 0 w 248"/>
                <a:gd name="T17" fmla="*/ 142 h 164"/>
                <a:gd name="T18" fmla="*/ 14 w 248"/>
                <a:gd name="T19" fmla="*/ 162 h 164"/>
                <a:gd name="T20" fmla="*/ 36 w 248"/>
                <a:gd name="T21" fmla="*/ 164 h 164"/>
                <a:gd name="T22" fmla="*/ 50 w 248"/>
                <a:gd name="T23" fmla="*/ 140 h 164"/>
                <a:gd name="T24" fmla="*/ 62 w 248"/>
                <a:gd name="T25" fmla="*/ 130 h 164"/>
                <a:gd name="T26" fmla="*/ 84 w 248"/>
                <a:gd name="T27" fmla="*/ 128 h 164"/>
                <a:gd name="T28" fmla="*/ 94 w 248"/>
                <a:gd name="T29" fmla="*/ 148 h 164"/>
                <a:gd name="T30" fmla="*/ 120 w 248"/>
                <a:gd name="T31" fmla="*/ 144 h 164"/>
                <a:gd name="T32" fmla="*/ 132 w 248"/>
                <a:gd name="T33" fmla="*/ 122 h 164"/>
                <a:gd name="T34" fmla="*/ 152 w 248"/>
                <a:gd name="T35" fmla="*/ 130 h 164"/>
                <a:gd name="T36" fmla="*/ 172 w 248"/>
                <a:gd name="T37" fmla="*/ 122 h 164"/>
                <a:gd name="T38" fmla="*/ 202 w 248"/>
                <a:gd name="T39" fmla="*/ 90 h 164"/>
                <a:gd name="T40" fmla="*/ 226 w 248"/>
                <a:gd name="T41" fmla="*/ 86 h 164"/>
                <a:gd name="T42" fmla="*/ 234 w 248"/>
                <a:gd name="T43" fmla="*/ 78 h 164"/>
                <a:gd name="T44" fmla="*/ 236 w 248"/>
                <a:gd name="T45" fmla="*/ 54 h 164"/>
                <a:gd name="T46" fmla="*/ 244 w 248"/>
                <a:gd name="T47" fmla="*/ 44 h 164"/>
                <a:gd name="T48" fmla="*/ 248 w 248"/>
                <a:gd name="T49" fmla="*/ 24 h 164"/>
                <a:gd name="T50" fmla="*/ 230 w 248"/>
                <a:gd name="T51" fmla="*/ 14 h 164"/>
                <a:gd name="T52" fmla="*/ 216 w 248"/>
                <a:gd name="T53" fmla="*/ 0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8"/>
                <a:gd name="T82" fmla="*/ 0 h 164"/>
                <a:gd name="T83" fmla="*/ 248 w 248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8" h="164">
                  <a:moveTo>
                    <a:pt x="216" y="0"/>
                  </a:moveTo>
                  <a:lnTo>
                    <a:pt x="192" y="12"/>
                  </a:lnTo>
                  <a:lnTo>
                    <a:pt x="112" y="72"/>
                  </a:lnTo>
                  <a:lnTo>
                    <a:pt x="106" y="96"/>
                  </a:lnTo>
                  <a:lnTo>
                    <a:pt x="94" y="104"/>
                  </a:lnTo>
                  <a:lnTo>
                    <a:pt x="60" y="94"/>
                  </a:lnTo>
                  <a:lnTo>
                    <a:pt x="40" y="98"/>
                  </a:lnTo>
                  <a:lnTo>
                    <a:pt x="8" y="120"/>
                  </a:lnTo>
                  <a:lnTo>
                    <a:pt x="0" y="142"/>
                  </a:lnTo>
                  <a:lnTo>
                    <a:pt x="14" y="162"/>
                  </a:lnTo>
                  <a:lnTo>
                    <a:pt x="36" y="164"/>
                  </a:lnTo>
                  <a:lnTo>
                    <a:pt x="50" y="140"/>
                  </a:lnTo>
                  <a:lnTo>
                    <a:pt x="62" y="130"/>
                  </a:lnTo>
                  <a:lnTo>
                    <a:pt x="84" y="128"/>
                  </a:lnTo>
                  <a:lnTo>
                    <a:pt x="94" y="148"/>
                  </a:lnTo>
                  <a:lnTo>
                    <a:pt x="120" y="144"/>
                  </a:lnTo>
                  <a:lnTo>
                    <a:pt x="132" y="122"/>
                  </a:lnTo>
                  <a:lnTo>
                    <a:pt x="152" y="130"/>
                  </a:lnTo>
                  <a:lnTo>
                    <a:pt x="172" y="122"/>
                  </a:lnTo>
                  <a:lnTo>
                    <a:pt x="202" y="90"/>
                  </a:lnTo>
                  <a:lnTo>
                    <a:pt x="226" y="86"/>
                  </a:lnTo>
                  <a:lnTo>
                    <a:pt x="234" y="78"/>
                  </a:lnTo>
                  <a:lnTo>
                    <a:pt x="236" y="54"/>
                  </a:lnTo>
                  <a:lnTo>
                    <a:pt x="244" y="44"/>
                  </a:lnTo>
                  <a:lnTo>
                    <a:pt x="248" y="24"/>
                  </a:lnTo>
                  <a:lnTo>
                    <a:pt x="230" y="14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9" name="Freeform 32"/>
            <p:cNvSpPr>
              <a:spLocks/>
            </p:cNvSpPr>
            <p:nvPr/>
          </p:nvSpPr>
          <p:spPr bwMode="gray">
            <a:xfrm>
              <a:off x="7285678" y="4839237"/>
              <a:ext cx="503343" cy="333433"/>
            </a:xfrm>
            <a:custGeom>
              <a:avLst/>
              <a:gdLst>
                <a:gd name="T0" fmla="*/ 216 w 248"/>
                <a:gd name="T1" fmla="*/ 0 h 164"/>
                <a:gd name="T2" fmla="*/ 192 w 248"/>
                <a:gd name="T3" fmla="*/ 12 h 164"/>
                <a:gd name="T4" fmla="*/ 112 w 248"/>
                <a:gd name="T5" fmla="*/ 72 h 164"/>
                <a:gd name="T6" fmla="*/ 106 w 248"/>
                <a:gd name="T7" fmla="*/ 96 h 164"/>
                <a:gd name="T8" fmla="*/ 94 w 248"/>
                <a:gd name="T9" fmla="*/ 104 h 164"/>
                <a:gd name="T10" fmla="*/ 60 w 248"/>
                <a:gd name="T11" fmla="*/ 94 h 164"/>
                <a:gd name="T12" fmla="*/ 40 w 248"/>
                <a:gd name="T13" fmla="*/ 98 h 164"/>
                <a:gd name="T14" fmla="*/ 8 w 248"/>
                <a:gd name="T15" fmla="*/ 120 h 164"/>
                <a:gd name="T16" fmla="*/ 0 w 248"/>
                <a:gd name="T17" fmla="*/ 142 h 164"/>
                <a:gd name="T18" fmla="*/ 14 w 248"/>
                <a:gd name="T19" fmla="*/ 162 h 164"/>
                <a:gd name="T20" fmla="*/ 36 w 248"/>
                <a:gd name="T21" fmla="*/ 164 h 164"/>
                <a:gd name="T22" fmla="*/ 50 w 248"/>
                <a:gd name="T23" fmla="*/ 140 h 164"/>
                <a:gd name="T24" fmla="*/ 62 w 248"/>
                <a:gd name="T25" fmla="*/ 130 h 164"/>
                <a:gd name="T26" fmla="*/ 84 w 248"/>
                <a:gd name="T27" fmla="*/ 128 h 164"/>
                <a:gd name="T28" fmla="*/ 94 w 248"/>
                <a:gd name="T29" fmla="*/ 148 h 164"/>
                <a:gd name="T30" fmla="*/ 120 w 248"/>
                <a:gd name="T31" fmla="*/ 144 h 164"/>
                <a:gd name="T32" fmla="*/ 132 w 248"/>
                <a:gd name="T33" fmla="*/ 122 h 164"/>
                <a:gd name="T34" fmla="*/ 152 w 248"/>
                <a:gd name="T35" fmla="*/ 130 h 164"/>
                <a:gd name="T36" fmla="*/ 172 w 248"/>
                <a:gd name="T37" fmla="*/ 122 h 164"/>
                <a:gd name="T38" fmla="*/ 202 w 248"/>
                <a:gd name="T39" fmla="*/ 90 h 164"/>
                <a:gd name="T40" fmla="*/ 226 w 248"/>
                <a:gd name="T41" fmla="*/ 86 h 164"/>
                <a:gd name="T42" fmla="*/ 234 w 248"/>
                <a:gd name="T43" fmla="*/ 78 h 164"/>
                <a:gd name="T44" fmla="*/ 236 w 248"/>
                <a:gd name="T45" fmla="*/ 54 h 164"/>
                <a:gd name="T46" fmla="*/ 244 w 248"/>
                <a:gd name="T47" fmla="*/ 44 h 164"/>
                <a:gd name="T48" fmla="*/ 248 w 248"/>
                <a:gd name="T49" fmla="*/ 24 h 164"/>
                <a:gd name="T50" fmla="*/ 230 w 248"/>
                <a:gd name="T51" fmla="*/ 14 h 164"/>
                <a:gd name="T52" fmla="*/ 216 w 248"/>
                <a:gd name="T53" fmla="*/ 0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8"/>
                <a:gd name="T82" fmla="*/ 0 h 164"/>
                <a:gd name="T83" fmla="*/ 248 w 248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8" h="164">
                  <a:moveTo>
                    <a:pt x="216" y="0"/>
                  </a:moveTo>
                  <a:lnTo>
                    <a:pt x="192" y="12"/>
                  </a:lnTo>
                  <a:lnTo>
                    <a:pt x="112" y="72"/>
                  </a:lnTo>
                  <a:lnTo>
                    <a:pt x="106" y="96"/>
                  </a:lnTo>
                  <a:lnTo>
                    <a:pt x="94" y="104"/>
                  </a:lnTo>
                  <a:lnTo>
                    <a:pt x="60" y="94"/>
                  </a:lnTo>
                  <a:lnTo>
                    <a:pt x="40" y="98"/>
                  </a:lnTo>
                  <a:lnTo>
                    <a:pt x="8" y="120"/>
                  </a:lnTo>
                  <a:lnTo>
                    <a:pt x="0" y="142"/>
                  </a:lnTo>
                  <a:lnTo>
                    <a:pt x="14" y="162"/>
                  </a:lnTo>
                  <a:lnTo>
                    <a:pt x="36" y="164"/>
                  </a:lnTo>
                  <a:lnTo>
                    <a:pt x="50" y="140"/>
                  </a:lnTo>
                  <a:lnTo>
                    <a:pt x="62" y="130"/>
                  </a:lnTo>
                  <a:lnTo>
                    <a:pt x="84" y="128"/>
                  </a:lnTo>
                  <a:lnTo>
                    <a:pt x="94" y="148"/>
                  </a:lnTo>
                  <a:lnTo>
                    <a:pt x="120" y="144"/>
                  </a:lnTo>
                  <a:lnTo>
                    <a:pt x="132" y="122"/>
                  </a:lnTo>
                  <a:lnTo>
                    <a:pt x="152" y="130"/>
                  </a:lnTo>
                  <a:lnTo>
                    <a:pt x="172" y="122"/>
                  </a:lnTo>
                  <a:lnTo>
                    <a:pt x="202" y="90"/>
                  </a:lnTo>
                  <a:lnTo>
                    <a:pt x="226" y="86"/>
                  </a:lnTo>
                  <a:lnTo>
                    <a:pt x="234" y="78"/>
                  </a:lnTo>
                  <a:lnTo>
                    <a:pt x="236" y="54"/>
                  </a:lnTo>
                  <a:lnTo>
                    <a:pt x="244" y="44"/>
                  </a:lnTo>
                  <a:lnTo>
                    <a:pt x="248" y="24"/>
                  </a:lnTo>
                  <a:lnTo>
                    <a:pt x="230" y="14"/>
                  </a:lnTo>
                  <a:lnTo>
                    <a:pt x="216" y="0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0" name="Freeform 33"/>
            <p:cNvSpPr>
              <a:spLocks/>
            </p:cNvSpPr>
            <p:nvPr/>
          </p:nvSpPr>
          <p:spPr bwMode="gray">
            <a:xfrm>
              <a:off x="5637675" y="4777916"/>
              <a:ext cx="1264746" cy="1005409"/>
            </a:xfrm>
            <a:custGeom>
              <a:avLst/>
              <a:gdLst>
                <a:gd name="T0" fmla="*/ 614 w 622"/>
                <a:gd name="T1" fmla="*/ 218 h 494"/>
                <a:gd name="T2" fmla="*/ 604 w 622"/>
                <a:gd name="T3" fmla="*/ 172 h 494"/>
                <a:gd name="T4" fmla="*/ 554 w 622"/>
                <a:gd name="T5" fmla="*/ 116 h 494"/>
                <a:gd name="T6" fmla="*/ 542 w 622"/>
                <a:gd name="T7" fmla="*/ 72 h 494"/>
                <a:gd name="T8" fmla="*/ 526 w 622"/>
                <a:gd name="T9" fmla="*/ 48 h 494"/>
                <a:gd name="T10" fmla="*/ 486 w 622"/>
                <a:gd name="T11" fmla="*/ 62 h 494"/>
                <a:gd name="T12" fmla="*/ 442 w 622"/>
                <a:gd name="T13" fmla="*/ 54 h 494"/>
                <a:gd name="T14" fmla="*/ 382 w 622"/>
                <a:gd name="T15" fmla="*/ 64 h 494"/>
                <a:gd name="T16" fmla="*/ 364 w 622"/>
                <a:gd name="T17" fmla="*/ 30 h 494"/>
                <a:gd name="T18" fmla="*/ 318 w 622"/>
                <a:gd name="T19" fmla="*/ 0 h 494"/>
                <a:gd name="T20" fmla="*/ 274 w 622"/>
                <a:gd name="T21" fmla="*/ 38 h 494"/>
                <a:gd name="T22" fmla="*/ 220 w 622"/>
                <a:gd name="T23" fmla="*/ 56 h 494"/>
                <a:gd name="T24" fmla="*/ 188 w 622"/>
                <a:gd name="T25" fmla="*/ 16 h 494"/>
                <a:gd name="T26" fmla="*/ 164 w 622"/>
                <a:gd name="T27" fmla="*/ 70 h 494"/>
                <a:gd name="T28" fmla="*/ 154 w 622"/>
                <a:gd name="T29" fmla="*/ 116 h 494"/>
                <a:gd name="T30" fmla="*/ 98 w 622"/>
                <a:gd name="T31" fmla="*/ 108 h 494"/>
                <a:gd name="T32" fmla="*/ 56 w 622"/>
                <a:gd name="T33" fmla="*/ 118 h 494"/>
                <a:gd name="T34" fmla="*/ 68 w 622"/>
                <a:gd name="T35" fmla="*/ 160 h 494"/>
                <a:gd name="T36" fmla="*/ 82 w 622"/>
                <a:gd name="T37" fmla="*/ 192 h 494"/>
                <a:gd name="T38" fmla="*/ 44 w 622"/>
                <a:gd name="T39" fmla="*/ 216 h 494"/>
                <a:gd name="T40" fmla="*/ 18 w 622"/>
                <a:gd name="T41" fmla="*/ 254 h 494"/>
                <a:gd name="T42" fmla="*/ 38 w 622"/>
                <a:gd name="T43" fmla="*/ 304 h 494"/>
                <a:gd name="T44" fmla="*/ 42 w 622"/>
                <a:gd name="T45" fmla="*/ 338 h 494"/>
                <a:gd name="T46" fmla="*/ 36 w 622"/>
                <a:gd name="T47" fmla="*/ 388 h 494"/>
                <a:gd name="T48" fmla="*/ 0 w 622"/>
                <a:gd name="T49" fmla="*/ 458 h 494"/>
                <a:gd name="T50" fmla="*/ 44 w 622"/>
                <a:gd name="T51" fmla="*/ 494 h 494"/>
                <a:gd name="T52" fmla="*/ 94 w 622"/>
                <a:gd name="T53" fmla="*/ 466 h 494"/>
                <a:gd name="T54" fmla="*/ 120 w 622"/>
                <a:gd name="T55" fmla="*/ 450 h 494"/>
                <a:gd name="T56" fmla="*/ 120 w 622"/>
                <a:gd name="T57" fmla="*/ 422 h 494"/>
                <a:gd name="T58" fmla="*/ 182 w 622"/>
                <a:gd name="T59" fmla="*/ 404 h 494"/>
                <a:gd name="T60" fmla="*/ 224 w 622"/>
                <a:gd name="T61" fmla="*/ 442 h 494"/>
                <a:gd name="T62" fmla="*/ 288 w 622"/>
                <a:gd name="T63" fmla="*/ 454 h 494"/>
                <a:gd name="T64" fmla="*/ 362 w 622"/>
                <a:gd name="T65" fmla="*/ 440 h 494"/>
                <a:gd name="T66" fmla="*/ 404 w 622"/>
                <a:gd name="T67" fmla="*/ 436 h 494"/>
                <a:gd name="T68" fmla="*/ 430 w 622"/>
                <a:gd name="T69" fmla="*/ 412 h 494"/>
                <a:gd name="T70" fmla="*/ 484 w 622"/>
                <a:gd name="T71" fmla="*/ 374 h 494"/>
                <a:gd name="T72" fmla="*/ 504 w 622"/>
                <a:gd name="T73" fmla="*/ 400 h 494"/>
                <a:gd name="T74" fmla="*/ 534 w 622"/>
                <a:gd name="T75" fmla="*/ 378 h 494"/>
                <a:gd name="T76" fmla="*/ 524 w 622"/>
                <a:gd name="T77" fmla="*/ 322 h 494"/>
                <a:gd name="T78" fmla="*/ 570 w 622"/>
                <a:gd name="T79" fmla="*/ 328 h 494"/>
                <a:gd name="T80" fmla="*/ 604 w 622"/>
                <a:gd name="T81" fmla="*/ 314 h 494"/>
                <a:gd name="T82" fmla="*/ 622 w 622"/>
                <a:gd name="T83" fmla="*/ 280 h 4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22"/>
                <a:gd name="T127" fmla="*/ 0 h 494"/>
                <a:gd name="T128" fmla="*/ 622 w 622"/>
                <a:gd name="T129" fmla="*/ 494 h 4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22" h="494">
                  <a:moveTo>
                    <a:pt x="622" y="280"/>
                  </a:moveTo>
                  <a:lnTo>
                    <a:pt x="614" y="218"/>
                  </a:lnTo>
                  <a:lnTo>
                    <a:pt x="602" y="212"/>
                  </a:lnTo>
                  <a:lnTo>
                    <a:pt x="604" y="172"/>
                  </a:lnTo>
                  <a:lnTo>
                    <a:pt x="580" y="144"/>
                  </a:lnTo>
                  <a:lnTo>
                    <a:pt x="554" y="116"/>
                  </a:lnTo>
                  <a:lnTo>
                    <a:pt x="554" y="84"/>
                  </a:lnTo>
                  <a:lnTo>
                    <a:pt x="542" y="72"/>
                  </a:lnTo>
                  <a:lnTo>
                    <a:pt x="540" y="60"/>
                  </a:lnTo>
                  <a:lnTo>
                    <a:pt x="526" y="48"/>
                  </a:lnTo>
                  <a:lnTo>
                    <a:pt x="502" y="46"/>
                  </a:lnTo>
                  <a:lnTo>
                    <a:pt x="486" y="62"/>
                  </a:lnTo>
                  <a:lnTo>
                    <a:pt x="462" y="64"/>
                  </a:lnTo>
                  <a:lnTo>
                    <a:pt x="442" y="54"/>
                  </a:lnTo>
                  <a:lnTo>
                    <a:pt x="416" y="64"/>
                  </a:lnTo>
                  <a:lnTo>
                    <a:pt x="382" y="64"/>
                  </a:lnTo>
                  <a:lnTo>
                    <a:pt x="378" y="46"/>
                  </a:lnTo>
                  <a:lnTo>
                    <a:pt x="364" y="30"/>
                  </a:lnTo>
                  <a:lnTo>
                    <a:pt x="344" y="20"/>
                  </a:lnTo>
                  <a:lnTo>
                    <a:pt x="318" y="0"/>
                  </a:lnTo>
                  <a:lnTo>
                    <a:pt x="302" y="4"/>
                  </a:lnTo>
                  <a:lnTo>
                    <a:pt x="274" y="38"/>
                  </a:lnTo>
                  <a:lnTo>
                    <a:pt x="242" y="54"/>
                  </a:lnTo>
                  <a:lnTo>
                    <a:pt x="220" y="56"/>
                  </a:lnTo>
                  <a:lnTo>
                    <a:pt x="210" y="36"/>
                  </a:lnTo>
                  <a:lnTo>
                    <a:pt x="188" y="16"/>
                  </a:lnTo>
                  <a:lnTo>
                    <a:pt x="174" y="46"/>
                  </a:lnTo>
                  <a:lnTo>
                    <a:pt x="164" y="70"/>
                  </a:lnTo>
                  <a:lnTo>
                    <a:pt x="144" y="90"/>
                  </a:lnTo>
                  <a:lnTo>
                    <a:pt x="154" y="116"/>
                  </a:lnTo>
                  <a:lnTo>
                    <a:pt x="118" y="118"/>
                  </a:lnTo>
                  <a:lnTo>
                    <a:pt x="98" y="108"/>
                  </a:lnTo>
                  <a:lnTo>
                    <a:pt x="82" y="120"/>
                  </a:lnTo>
                  <a:lnTo>
                    <a:pt x="56" y="118"/>
                  </a:lnTo>
                  <a:lnTo>
                    <a:pt x="48" y="138"/>
                  </a:lnTo>
                  <a:lnTo>
                    <a:pt x="68" y="160"/>
                  </a:lnTo>
                  <a:lnTo>
                    <a:pt x="86" y="174"/>
                  </a:lnTo>
                  <a:lnTo>
                    <a:pt x="82" y="192"/>
                  </a:lnTo>
                  <a:lnTo>
                    <a:pt x="56" y="198"/>
                  </a:lnTo>
                  <a:lnTo>
                    <a:pt x="44" y="216"/>
                  </a:lnTo>
                  <a:lnTo>
                    <a:pt x="50" y="234"/>
                  </a:lnTo>
                  <a:lnTo>
                    <a:pt x="18" y="254"/>
                  </a:lnTo>
                  <a:lnTo>
                    <a:pt x="22" y="278"/>
                  </a:lnTo>
                  <a:lnTo>
                    <a:pt x="38" y="304"/>
                  </a:lnTo>
                  <a:lnTo>
                    <a:pt x="24" y="326"/>
                  </a:lnTo>
                  <a:lnTo>
                    <a:pt x="42" y="338"/>
                  </a:lnTo>
                  <a:lnTo>
                    <a:pt x="66" y="344"/>
                  </a:lnTo>
                  <a:lnTo>
                    <a:pt x="36" y="388"/>
                  </a:lnTo>
                  <a:lnTo>
                    <a:pt x="20" y="426"/>
                  </a:lnTo>
                  <a:lnTo>
                    <a:pt x="0" y="458"/>
                  </a:lnTo>
                  <a:lnTo>
                    <a:pt x="22" y="482"/>
                  </a:lnTo>
                  <a:lnTo>
                    <a:pt x="44" y="494"/>
                  </a:lnTo>
                  <a:lnTo>
                    <a:pt x="74" y="480"/>
                  </a:lnTo>
                  <a:lnTo>
                    <a:pt x="94" y="466"/>
                  </a:lnTo>
                  <a:lnTo>
                    <a:pt x="120" y="466"/>
                  </a:lnTo>
                  <a:lnTo>
                    <a:pt x="120" y="450"/>
                  </a:lnTo>
                  <a:lnTo>
                    <a:pt x="108" y="434"/>
                  </a:lnTo>
                  <a:lnTo>
                    <a:pt x="120" y="422"/>
                  </a:lnTo>
                  <a:lnTo>
                    <a:pt x="150" y="422"/>
                  </a:lnTo>
                  <a:lnTo>
                    <a:pt x="182" y="404"/>
                  </a:lnTo>
                  <a:lnTo>
                    <a:pt x="210" y="432"/>
                  </a:lnTo>
                  <a:lnTo>
                    <a:pt x="224" y="442"/>
                  </a:lnTo>
                  <a:lnTo>
                    <a:pt x="268" y="440"/>
                  </a:lnTo>
                  <a:lnTo>
                    <a:pt x="288" y="454"/>
                  </a:lnTo>
                  <a:lnTo>
                    <a:pt x="308" y="442"/>
                  </a:lnTo>
                  <a:lnTo>
                    <a:pt x="362" y="440"/>
                  </a:lnTo>
                  <a:lnTo>
                    <a:pt x="386" y="450"/>
                  </a:lnTo>
                  <a:lnTo>
                    <a:pt x="404" y="436"/>
                  </a:lnTo>
                  <a:lnTo>
                    <a:pt x="406" y="416"/>
                  </a:lnTo>
                  <a:lnTo>
                    <a:pt x="430" y="412"/>
                  </a:lnTo>
                  <a:lnTo>
                    <a:pt x="462" y="390"/>
                  </a:lnTo>
                  <a:lnTo>
                    <a:pt x="484" y="374"/>
                  </a:lnTo>
                  <a:lnTo>
                    <a:pt x="500" y="386"/>
                  </a:lnTo>
                  <a:lnTo>
                    <a:pt x="504" y="400"/>
                  </a:lnTo>
                  <a:lnTo>
                    <a:pt x="524" y="396"/>
                  </a:lnTo>
                  <a:lnTo>
                    <a:pt x="534" y="378"/>
                  </a:lnTo>
                  <a:lnTo>
                    <a:pt x="522" y="354"/>
                  </a:lnTo>
                  <a:lnTo>
                    <a:pt x="524" y="322"/>
                  </a:lnTo>
                  <a:lnTo>
                    <a:pt x="548" y="318"/>
                  </a:lnTo>
                  <a:lnTo>
                    <a:pt x="570" y="328"/>
                  </a:lnTo>
                  <a:lnTo>
                    <a:pt x="598" y="326"/>
                  </a:lnTo>
                  <a:lnTo>
                    <a:pt x="604" y="314"/>
                  </a:lnTo>
                  <a:lnTo>
                    <a:pt x="606" y="288"/>
                  </a:lnTo>
                  <a:lnTo>
                    <a:pt x="622" y="28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1" name="Freeform 34"/>
            <p:cNvSpPr>
              <a:spLocks/>
            </p:cNvSpPr>
            <p:nvPr/>
          </p:nvSpPr>
          <p:spPr bwMode="gray">
            <a:xfrm>
              <a:off x="5637675" y="4777916"/>
              <a:ext cx="1264746" cy="1005409"/>
            </a:xfrm>
            <a:custGeom>
              <a:avLst/>
              <a:gdLst>
                <a:gd name="T0" fmla="*/ 614 w 622"/>
                <a:gd name="T1" fmla="*/ 218 h 494"/>
                <a:gd name="T2" fmla="*/ 604 w 622"/>
                <a:gd name="T3" fmla="*/ 172 h 494"/>
                <a:gd name="T4" fmla="*/ 554 w 622"/>
                <a:gd name="T5" fmla="*/ 116 h 494"/>
                <a:gd name="T6" fmla="*/ 542 w 622"/>
                <a:gd name="T7" fmla="*/ 72 h 494"/>
                <a:gd name="T8" fmla="*/ 526 w 622"/>
                <a:gd name="T9" fmla="*/ 48 h 494"/>
                <a:gd name="T10" fmla="*/ 486 w 622"/>
                <a:gd name="T11" fmla="*/ 62 h 494"/>
                <a:gd name="T12" fmla="*/ 442 w 622"/>
                <a:gd name="T13" fmla="*/ 54 h 494"/>
                <a:gd name="T14" fmla="*/ 382 w 622"/>
                <a:gd name="T15" fmla="*/ 64 h 494"/>
                <a:gd name="T16" fmla="*/ 364 w 622"/>
                <a:gd name="T17" fmla="*/ 30 h 494"/>
                <a:gd name="T18" fmla="*/ 318 w 622"/>
                <a:gd name="T19" fmla="*/ 0 h 494"/>
                <a:gd name="T20" fmla="*/ 274 w 622"/>
                <a:gd name="T21" fmla="*/ 38 h 494"/>
                <a:gd name="T22" fmla="*/ 220 w 622"/>
                <a:gd name="T23" fmla="*/ 56 h 494"/>
                <a:gd name="T24" fmla="*/ 188 w 622"/>
                <a:gd name="T25" fmla="*/ 16 h 494"/>
                <a:gd name="T26" fmla="*/ 164 w 622"/>
                <a:gd name="T27" fmla="*/ 70 h 494"/>
                <a:gd name="T28" fmla="*/ 154 w 622"/>
                <a:gd name="T29" fmla="*/ 116 h 494"/>
                <a:gd name="T30" fmla="*/ 98 w 622"/>
                <a:gd name="T31" fmla="*/ 108 h 494"/>
                <a:gd name="T32" fmla="*/ 56 w 622"/>
                <a:gd name="T33" fmla="*/ 118 h 494"/>
                <a:gd name="T34" fmla="*/ 68 w 622"/>
                <a:gd name="T35" fmla="*/ 160 h 494"/>
                <a:gd name="T36" fmla="*/ 82 w 622"/>
                <a:gd name="T37" fmla="*/ 192 h 494"/>
                <a:gd name="T38" fmla="*/ 44 w 622"/>
                <a:gd name="T39" fmla="*/ 216 h 494"/>
                <a:gd name="T40" fmla="*/ 18 w 622"/>
                <a:gd name="T41" fmla="*/ 254 h 494"/>
                <a:gd name="T42" fmla="*/ 38 w 622"/>
                <a:gd name="T43" fmla="*/ 304 h 494"/>
                <a:gd name="T44" fmla="*/ 42 w 622"/>
                <a:gd name="T45" fmla="*/ 338 h 494"/>
                <a:gd name="T46" fmla="*/ 36 w 622"/>
                <a:gd name="T47" fmla="*/ 388 h 494"/>
                <a:gd name="T48" fmla="*/ 0 w 622"/>
                <a:gd name="T49" fmla="*/ 458 h 494"/>
                <a:gd name="T50" fmla="*/ 44 w 622"/>
                <a:gd name="T51" fmla="*/ 494 h 494"/>
                <a:gd name="T52" fmla="*/ 94 w 622"/>
                <a:gd name="T53" fmla="*/ 466 h 494"/>
                <a:gd name="T54" fmla="*/ 120 w 622"/>
                <a:gd name="T55" fmla="*/ 450 h 494"/>
                <a:gd name="T56" fmla="*/ 120 w 622"/>
                <a:gd name="T57" fmla="*/ 422 h 494"/>
                <a:gd name="T58" fmla="*/ 182 w 622"/>
                <a:gd name="T59" fmla="*/ 404 h 494"/>
                <a:gd name="T60" fmla="*/ 224 w 622"/>
                <a:gd name="T61" fmla="*/ 442 h 494"/>
                <a:gd name="T62" fmla="*/ 288 w 622"/>
                <a:gd name="T63" fmla="*/ 454 h 494"/>
                <a:gd name="T64" fmla="*/ 362 w 622"/>
                <a:gd name="T65" fmla="*/ 440 h 494"/>
                <a:gd name="T66" fmla="*/ 404 w 622"/>
                <a:gd name="T67" fmla="*/ 436 h 494"/>
                <a:gd name="T68" fmla="*/ 430 w 622"/>
                <a:gd name="T69" fmla="*/ 412 h 494"/>
                <a:gd name="T70" fmla="*/ 484 w 622"/>
                <a:gd name="T71" fmla="*/ 374 h 494"/>
                <a:gd name="T72" fmla="*/ 504 w 622"/>
                <a:gd name="T73" fmla="*/ 400 h 494"/>
                <a:gd name="T74" fmla="*/ 534 w 622"/>
                <a:gd name="T75" fmla="*/ 378 h 494"/>
                <a:gd name="T76" fmla="*/ 524 w 622"/>
                <a:gd name="T77" fmla="*/ 322 h 494"/>
                <a:gd name="T78" fmla="*/ 570 w 622"/>
                <a:gd name="T79" fmla="*/ 328 h 494"/>
                <a:gd name="T80" fmla="*/ 604 w 622"/>
                <a:gd name="T81" fmla="*/ 314 h 494"/>
                <a:gd name="T82" fmla="*/ 622 w 622"/>
                <a:gd name="T83" fmla="*/ 280 h 4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22"/>
                <a:gd name="T127" fmla="*/ 0 h 494"/>
                <a:gd name="T128" fmla="*/ 622 w 622"/>
                <a:gd name="T129" fmla="*/ 494 h 4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22" h="494">
                  <a:moveTo>
                    <a:pt x="622" y="280"/>
                  </a:moveTo>
                  <a:lnTo>
                    <a:pt x="614" y="218"/>
                  </a:lnTo>
                  <a:lnTo>
                    <a:pt x="602" y="212"/>
                  </a:lnTo>
                  <a:lnTo>
                    <a:pt x="604" y="172"/>
                  </a:lnTo>
                  <a:lnTo>
                    <a:pt x="580" y="144"/>
                  </a:lnTo>
                  <a:lnTo>
                    <a:pt x="554" y="116"/>
                  </a:lnTo>
                  <a:lnTo>
                    <a:pt x="554" y="84"/>
                  </a:lnTo>
                  <a:lnTo>
                    <a:pt x="542" y="72"/>
                  </a:lnTo>
                  <a:lnTo>
                    <a:pt x="540" y="60"/>
                  </a:lnTo>
                  <a:lnTo>
                    <a:pt x="526" y="48"/>
                  </a:lnTo>
                  <a:lnTo>
                    <a:pt x="502" y="46"/>
                  </a:lnTo>
                  <a:lnTo>
                    <a:pt x="486" y="62"/>
                  </a:lnTo>
                  <a:lnTo>
                    <a:pt x="462" y="64"/>
                  </a:lnTo>
                  <a:lnTo>
                    <a:pt x="442" y="54"/>
                  </a:lnTo>
                  <a:lnTo>
                    <a:pt x="416" y="64"/>
                  </a:lnTo>
                  <a:lnTo>
                    <a:pt x="382" y="64"/>
                  </a:lnTo>
                  <a:lnTo>
                    <a:pt x="378" y="46"/>
                  </a:lnTo>
                  <a:lnTo>
                    <a:pt x="364" y="30"/>
                  </a:lnTo>
                  <a:lnTo>
                    <a:pt x="344" y="20"/>
                  </a:lnTo>
                  <a:lnTo>
                    <a:pt x="318" y="0"/>
                  </a:lnTo>
                  <a:lnTo>
                    <a:pt x="302" y="4"/>
                  </a:lnTo>
                  <a:lnTo>
                    <a:pt x="274" y="38"/>
                  </a:lnTo>
                  <a:lnTo>
                    <a:pt x="242" y="54"/>
                  </a:lnTo>
                  <a:lnTo>
                    <a:pt x="220" y="56"/>
                  </a:lnTo>
                  <a:lnTo>
                    <a:pt x="210" y="36"/>
                  </a:lnTo>
                  <a:lnTo>
                    <a:pt x="188" y="16"/>
                  </a:lnTo>
                  <a:lnTo>
                    <a:pt x="174" y="46"/>
                  </a:lnTo>
                  <a:lnTo>
                    <a:pt x="164" y="70"/>
                  </a:lnTo>
                  <a:lnTo>
                    <a:pt x="144" y="90"/>
                  </a:lnTo>
                  <a:lnTo>
                    <a:pt x="154" y="116"/>
                  </a:lnTo>
                  <a:lnTo>
                    <a:pt x="118" y="118"/>
                  </a:lnTo>
                  <a:lnTo>
                    <a:pt x="98" y="108"/>
                  </a:lnTo>
                  <a:lnTo>
                    <a:pt x="82" y="120"/>
                  </a:lnTo>
                  <a:lnTo>
                    <a:pt x="56" y="118"/>
                  </a:lnTo>
                  <a:lnTo>
                    <a:pt x="48" y="138"/>
                  </a:lnTo>
                  <a:lnTo>
                    <a:pt x="68" y="160"/>
                  </a:lnTo>
                  <a:lnTo>
                    <a:pt x="86" y="174"/>
                  </a:lnTo>
                  <a:lnTo>
                    <a:pt x="82" y="192"/>
                  </a:lnTo>
                  <a:lnTo>
                    <a:pt x="56" y="198"/>
                  </a:lnTo>
                  <a:lnTo>
                    <a:pt x="44" y="216"/>
                  </a:lnTo>
                  <a:lnTo>
                    <a:pt x="50" y="234"/>
                  </a:lnTo>
                  <a:lnTo>
                    <a:pt x="18" y="254"/>
                  </a:lnTo>
                  <a:lnTo>
                    <a:pt x="22" y="278"/>
                  </a:lnTo>
                  <a:lnTo>
                    <a:pt x="38" y="304"/>
                  </a:lnTo>
                  <a:lnTo>
                    <a:pt x="24" y="326"/>
                  </a:lnTo>
                  <a:lnTo>
                    <a:pt x="42" y="338"/>
                  </a:lnTo>
                  <a:lnTo>
                    <a:pt x="66" y="344"/>
                  </a:lnTo>
                  <a:lnTo>
                    <a:pt x="36" y="388"/>
                  </a:lnTo>
                  <a:lnTo>
                    <a:pt x="20" y="426"/>
                  </a:lnTo>
                  <a:lnTo>
                    <a:pt x="0" y="458"/>
                  </a:lnTo>
                  <a:lnTo>
                    <a:pt x="22" y="482"/>
                  </a:lnTo>
                  <a:lnTo>
                    <a:pt x="44" y="494"/>
                  </a:lnTo>
                  <a:lnTo>
                    <a:pt x="74" y="480"/>
                  </a:lnTo>
                  <a:lnTo>
                    <a:pt x="94" y="466"/>
                  </a:lnTo>
                  <a:lnTo>
                    <a:pt x="120" y="466"/>
                  </a:lnTo>
                  <a:lnTo>
                    <a:pt x="120" y="450"/>
                  </a:lnTo>
                  <a:lnTo>
                    <a:pt x="108" y="434"/>
                  </a:lnTo>
                  <a:lnTo>
                    <a:pt x="120" y="422"/>
                  </a:lnTo>
                  <a:lnTo>
                    <a:pt x="150" y="422"/>
                  </a:lnTo>
                  <a:lnTo>
                    <a:pt x="182" y="404"/>
                  </a:lnTo>
                  <a:lnTo>
                    <a:pt x="210" y="432"/>
                  </a:lnTo>
                  <a:lnTo>
                    <a:pt x="224" y="442"/>
                  </a:lnTo>
                  <a:lnTo>
                    <a:pt x="268" y="440"/>
                  </a:lnTo>
                  <a:lnTo>
                    <a:pt x="288" y="454"/>
                  </a:lnTo>
                  <a:lnTo>
                    <a:pt x="308" y="442"/>
                  </a:lnTo>
                  <a:lnTo>
                    <a:pt x="362" y="440"/>
                  </a:lnTo>
                  <a:lnTo>
                    <a:pt x="386" y="450"/>
                  </a:lnTo>
                  <a:lnTo>
                    <a:pt x="404" y="436"/>
                  </a:lnTo>
                  <a:lnTo>
                    <a:pt x="406" y="416"/>
                  </a:lnTo>
                  <a:lnTo>
                    <a:pt x="430" y="412"/>
                  </a:lnTo>
                  <a:lnTo>
                    <a:pt x="462" y="390"/>
                  </a:lnTo>
                  <a:lnTo>
                    <a:pt x="484" y="374"/>
                  </a:lnTo>
                  <a:lnTo>
                    <a:pt x="500" y="386"/>
                  </a:lnTo>
                  <a:lnTo>
                    <a:pt x="504" y="400"/>
                  </a:lnTo>
                  <a:lnTo>
                    <a:pt x="524" y="396"/>
                  </a:lnTo>
                  <a:lnTo>
                    <a:pt x="534" y="378"/>
                  </a:lnTo>
                  <a:lnTo>
                    <a:pt x="522" y="354"/>
                  </a:lnTo>
                  <a:lnTo>
                    <a:pt x="524" y="322"/>
                  </a:lnTo>
                  <a:lnTo>
                    <a:pt x="548" y="318"/>
                  </a:lnTo>
                  <a:lnTo>
                    <a:pt x="570" y="328"/>
                  </a:lnTo>
                  <a:lnTo>
                    <a:pt x="598" y="326"/>
                  </a:lnTo>
                  <a:lnTo>
                    <a:pt x="604" y="314"/>
                  </a:lnTo>
                  <a:lnTo>
                    <a:pt x="606" y="288"/>
                  </a:lnTo>
                  <a:lnTo>
                    <a:pt x="622" y="280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2" name="Freeform 35"/>
            <p:cNvSpPr>
              <a:spLocks/>
            </p:cNvSpPr>
            <p:nvPr/>
          </p:nvSpPr>
          <p:spPr bwMode="gray">
            <a:xfrm>
              <a:off x="5836969" y="5859976"/>
              <a:ext cx="512286" cy="305328"/>
            </a:xfrm>
            <a:custGeom>
              <a:avLst/>
              <a:gdLst>
                <a:gd name="T0" fmla="*/ 0 w 252"/>
                <a:gd name="T1" fmla="*/ 110 h 150"/>
                <a:gd name="T2" fmla="*/ 2 w 252"/>
                <a:gd name="T3" fmla="*/ 80 h 150"/>
                <a:gd name="T4" fmla="*/ 22 w 252"/>
                <a:gd name="T5" fmla="*/ 64 h 150"/>
                <a:gd name="T6" fmla="*/ 46 w 252"/>
                <a:gd name="T7" fmla="*/ 58 h 150"/>
                <a:gd name="T8" fmla="*/ 70 w 252"/>
                <a:gd name="T9" fmla="*/ 30 h 150"/>
                <a:gd name="T10" fmla="*/ 102 w 252"/>
                <a:gd name="T11" fmla="*/ 22 h 150"/>
                <a:gd name="T12" fmla="*/ 134 w 252"/>
                <a:gd name="T13" fmla="*/ 18 h 150"/>
                <a:gd name="T14" fmla="*/ 142 w 252"/>
                <a:gd name="T15" fmla="*/ 10 h 150"/>
                <a:gd name="T16" fmla="*/ 186 w 252"/>
                <a:gd name="T17" fmla="*/ 10 h 150"/>
                <a:gd name="T18" fmla="*/ 200 w 252"/>
                <a:gd name="T19" fmla="*/ 0 h 150"/>
                <a:gd name="T20" fmla="*/ 220 w 252"/>
                <a:gd name="T21" fmla="*/ 4 h 150"/>
                <a:gd name="T22" fmla="*/ 240 w 252"/>
                <a:gd name="T23" fmla="*/ 22 h 150"/>
                <a:gd name="T24" fmla="*/ 252 w 252"/>
                <a:gd name="T25" fmla="*/ 46 h 150"/>
                <a:gd name="T26" fmla="*/ 240 w 252"/>
                <a:gd name="T27" fmla="*/ 76 h 150"/>
                <a:gd name="T28" fmla="*/ 198 w 252"/>
                <a:gd name="T29" fmla="*/ 112 h 150"/>
                <a:gd name="T30" fmla="*/ 156 w 252"/>
                <a:gd name="T31" fmla="*/ 130 h 150"/>
                <a:gd name="T32" fmla="*/ 120 w 252"/>
                <a:gd name="T33" fmla="*/ 140 h 150"/>
                <a:gd name="T34" fmla="*/ 88 w 252"/>
                <a:gd name="T35" fmla="*/ 130 h 150"/>
                <a:gd name="T36" fmla="*/ 62 w 252"/>
                <a:gd name="T37" fmla="*/ 144 h 150"/>
                <a:gd name="T38" fmla="*/ 38 w 252"/>
                <a:gd name="T39" fmla="*/ 150 h 150"/>
                <a:gd name="T40" fmla="*/ 12 w 252"/>
                <a:gd name="T41" fmla="*/ 126 h 150"/>
                <a:gd name="T42" fmla="*/ 0 w 252"/>
                <a:gd name="T43" fmla="*/ 110 h 1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2"/>
                <a:gd name="T67" fmla="*/ 0 h 150"/>
                <a:gd name="T68" fmla="*/ 252 w 252"/>
                <a:gd name="T69" fmla="*/ 150 h 15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2" h="150">
                  <a:moveTo>
                    <a:pt x="0" y="110"/>
                  </a:moveTo>
                  <a:lnTo>
                    <a:pt x="2" y="80"/>
                  </a:lnTo>
                  <a:lnTo>
                    <a:pt x="22" y="64"/>
                  </a:lnTo>
                  <a:lnTo>
                    <a:pt x="46" y="58"/>
                  </a:lnTo>
                  <a:lnTo>
                    <a:pt x="70" y="30"/>
                  </a:lnTo>
                  <a:lnTo>
                    <a:pt x="102" y="22"/>
                  </a:lnTo>
                  <a:lnTo>
                    <a:pt x="134" y="18"/>
                  </a:lnTo>
                  <a:lnTo>
                    <a:pt x="142" y="10"/>
                  </a:lnTo>
                  <a:lnTo>
                    <a:pt x="186" y="10"/>
                  </a:lnTo>
                  <a:lnTo>
                    <a:pt x="200" y="0"/>
                  </a:lnTo>
                  <a:lnTo>
                    <a:pt x="220" y="4"/>
                  </a:lnTo>
                  <a:lnTo>
                    <a:pt x="240" y="22"/>
                  </a:lnTo>
                  <a:lnTo>
                    <a:pt x="252" y="46"/>
                  </a:lnTo>
                  <a:lnTo>
                    <a:pt x="240" y="76"/>
                  </a:lnTo>
                  <a:lnTo>
                    <a:pt x="198" y="112"/>
                  </a:lnTo>
                  <a:lnTo>
                    <a:pt x="156" y="130"/>
                  </a:lnTo>
                  <a:lnTo>
                    <a:pt x="120" y="140"/>
                  </a:lnTo>
                  <a:lnTo>
                    <a:pt x="88" y="130"/>
                  </a:lnTo>
                  <a:lnTo>
                    <a:pt x="62" y="144"/>
                  </a:lnTo>
                  <a:lnTo>
                    <a:pt x="38" y="150"/>
                  </a:lnTo>
                  <a:lnTo>
                    <a:pt x="12" y="126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3" name="Freeform 36"/>
            <p:cNvSpPr>
              <a:spLocks/>
            </p:cNvSpPr>
            <p:nvPr/>
          </p:nvSpPr>
          <p:spPr bwMode="gray">
            <a:xfrm>
              <a:off x="5836969" y="5859976"/>
              <a:ext cx="512286" cy="305328"/>
            </a:xfrm>
            <a:custGeom>
              <a:avLst/>
              <a:gdLst>
                <a:gd name="T0" fmla="*/ 0 w 252"/>
                <a:gd name="T1" fmla="*/ 110 h 150"/>
                <a:gd name="T2" fmla="*/ 2 w 252"/>
                <a:gd name="T3" fmla="*/ 80 h 150"/>
                <a:gd name="T4" fmla="*/ 22 w 252"/>
                <a:gd name="T5" fmla="*/ 64 h 150"/>
                <a:gd name="T6" fmla="*/ 46 w 252"/>
                <a:gd name="T7" fmla="*/ 58 h 150"/>
                <a:gd name="T8" fmla="*/ 70 w 252"/>
                <a:gd name="T9" fmla="*/ 30 h 150"/>
                <a:gd name="T10" fmla="*/ 102 w 252"/>
                <a:gd name="T11" fmla="*/ 22 h 150"/>
                <a:gd name="T12" fmla="*/ 134 w 252"/>
                <a:gd name="T13" fmla="*/ 18 h 150"/>
                <a:gd name="T14" fmla="*/ 142 w 252"/>
                <a:gd name="T15" fmla="*/ 10 h 150"/>
                <a:gd name="T16" fmla="*/ 186 w 252"/>
                <a:gd name="T17" fmla="*/ 10 h 150"/>
                <a:gd name="T18" fmla="*/ 200 w 252"/>
                <a:gd name="T19" fmla="*/ 0 h 150"/>
                <a:gd name="T20" fmla="*/ 220 w 252"/>
                <a:gd name="T21" fmla="*/ 4 h 150"/>
                <a:gd name="T22" fmla="*/ 240 w 252"/>
                <a:gd name="T23" fmla="*/ 22 h 150"/>
                <a:gd name="T24" fmla="*/ 252 w 252"/>
                <a:gd name="T25" fmla="*/ 46 h 150"/>
                <a:gd name="T26" fmla="*/ 240 w 252"/>
                <a:gd name="T27" fmla="*/ 76 h 150"/>
                <a:gd name="T28" fmla="*/ 198 w 252"/>
                <a:gd name="T29" fmla="*/ 112 h 150"/>
                <a:gd name="T30" fmla="*/ 156 w 252"/>
                <a:gd name="T31" fmla="*/ 130 h 150"/>
                <a:gd name="T32" fmla="*/ 120 w 252"/>
                <a:gd name="T33" fmla="*/ 140 h 150"/>
                <a:gd name="T34" fmla="*/ 88 w 252"/>
                <a:gd name="T35" fmla="*/ 130 h 150"/>
                <a:gd name="T36" fmla="*/ 62 w 252"/>
                <a:gd name="T37" fmla="*/ 144 h 150"/>
                <a:gd name="T38" fmla="*/ 38 w 252"/>
                <a:gd name="T39" fmla="*/ 150 h 150"/>
                <a:gd name="T40" fmla="*/ 12 w 252"/>
                <a:gd name="T41" fmla="*/ 126 h 150"/>
                <a:gd name="T42" fmla="*/ 0 w 252"/>
                <a:gd name="T43" fmla="*/ 110 h 1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2"/>
                <a:gd name="T67" fmla="*/ 0 h 150"/>
                <a:gd name="T68" fmla="*/ 252 w 252"/>
                <a:gd name="T69" fmla="*/ 150 h 15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2" h="150">
                  <a:moveTo>
                    <a:pt x="0" y="110"/>
                  </a:moveTo>
                  <a:lnTo>
                    <a:pt x="2" y="80"/>
                  </a:lnTo>
                  <a:lnTo>
                    <a:pt x="22" y="64"/>
                  </a:lnTo>
                  <a:lnTo>
                    <a:pt x="46" y="58"/>
                  </a:lnTo>
                  <a:lnTo>
                    <a:pt x="70" y="30"/>
                  </a:lnTo>
                  <a:lnTo>
                    <a:pt x="102" y="22"/>
                  </a:lnTo>
                  <a:lnTo>
                    <a:pt x="134" y="18"/>
                  </a:lnTo>
                  <a:lnTo>
                    <a:pt x="142" y="10"/>
                  </a:lnTo>
                  <a:lnTo>
                    <a:pt x="186" y="10"/>
                  </a:lnTo>
                  <a:lnTo>
                    <a:pt x="200" y="0"/>
                  </a:lnTo>
                  <a:lnTo>
                    <a:pt x="220" y="4"/>
                  </a:lnTo>
                  <a:lnTo>
                    <a:pt x="240" y="22"/>
                  </a:lnTo>
                  <a:lnTo>
                    <a:pt x="252" y="46"/>
                  </a:lnTo>
                  <a:lnTo>
                    <a:pt x="240" y="76"/>
                  </a:lnTo>
                  <a:lnTo>
                    <a:pt x="198" y="112"/>
                  </a:lnTo>
                  <a:lnTo>
                    <a:pt x="156" y="130"/>
                  </a:lnTo>
                  <a:lnTo>
                    <a:pt x="120" y="140"/>
                  </a:lnTo>
                  <a:lnTo>
                    <a:pt x="88" y="130"/>
                  </a:lnTo>
                  <a:lnTo>
                    <a:pt x="62" y="144"/>
                  </a:lnTo>
                  <a:lnTo>
                    <a:pt x="38" y="150"/>
                  </a:lnTo>
                  <a:lnTo>
                    <a:pt x="12" y="126"/>
                  </a:lnTo>
                  <a:lnTo>
                    <a:pt x="0" y="110"/>
                  </a:lnTo>
                </a:path>
              </a:pathLst>
            </a:custGeom>
            <a:solidFill>
              <a:srgbClr val="C0C0C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4" name="Freeform 38"/>
            <p:cNvSpPr>
              <a:spLocks/>
            </p:cNvSpPr>
            <p:nvPr/>
          </p:nvSpPr>
          <p:spPr bwMode="gray">
            <a:xfrm>
              <a:off x="5834414" y="2921676"/>
              <a:ext cx="410084" cy="374314"/>
            </a:xfrm>
            <a:custGeom>
              <a:avLst/>
              <a:gdLst>
                <a:gd name="T0" fmla="*/ 0 w 202"/>
                <a:gd name="T1" fmla="*/ 76 h 184"/>
                <a:gd name="T2" fmla="*/ 2 w 202"/>
                <a:gd name="T3" fmla="*/ 60 h 184"/>
                <a:gd name="T4" fmla="*/ 20 w 202"/>
                <a:gd name="T5" fmla="*/ 50 h 184"/>
                <a:gd name="T6" fmla="*/ 28 w 202"/>
                <a:gd name="T7" fmla="*/ 28 h 184"/>
                <a:gd name="T8" fmla="*/ 38 w 202"/>
                <a:gd name="T9" fmla="*/ 18 h 184"/>
                <a:gd name="T10" fmla="*/ 62 w 202"/>
                <a:gd name="T11" fmla="*/ 18 h 184"/>
                <a:gd name="T12" fmla="*/ 76 w 202"/>
                <a:gd name="T13" fmla="*/ 0 h 184"/>
                <a:gd name="T14" fmla="*/ 98 w 202"/>
                <a:gd name="T15" fmla="*/ 10 h 184"/>
                <a:gd name="T16" fmla="*/ 118 w 202"/>
                <a:gd name="T17" fmla="*/ 32 h 184"/>
                <a:gd name="T18" fmla="*/ 118 w 202"/>
                <a:gd name="T19" fmla="*/ 48 h 184"/>
                <a:gd name="T20" fmla="*/ 116 w 202"/>
                <a:gd name="T21" fmla="*/ 72 h 184"/>
                <a:gd name="T22" fmla="*/ 122 w 202"/>
                <a:gd name="T23" fmla="*/ 98 h 184"/>
                <a:gd name="T24" fmla="*/ 136 w 202"/>
                <a:gd name="T25" fmla="*/ 98 h 184"/>
                <a:gd name="T26" fmla="*/ 156 w 202"/>
                <a:gd name="T27" fmla="*/ 80 h 184"/>
                <a:gd name="T28" fmla="*/ 180 w 202"/>
                <a:gd name="T29" fmla="*/ 100 h 184"/>
                <a:gd name="T30" fmla="*/ 192 w 202"/>
                <a:gd name="T31" fmla="*/ 112 h 184"/>
                <a:gd name="T32" fmla="*/ 202 w 202"/>
                <a:gd name="T33" fmla="*/ 134 h 184"/>
                <a:gd name="T34" fmla="*/ 202 w 202"/>
                <a:gd name="T35" fmla="*/ 146 h 184"/>
                <a:gd name="T36" fmla="*/ 182 w 202"/>
                <a:gd name="T37" fmla="*/ 168 h 184"/>
                <a:gd name="T38" fmla="*/ 164 w 202"/>
                <a:gd name="T39" fmla="*/ 180 h 184"/>
                <a:gd name="T40" fmla="*/ 146 w 202"/>
                <a:gd name="T41" fmla="*/ 166 h 184"/>
                <a:gd name="T42" fmla="*/ 126 w 202"/>
                <a:gd name="T43" fmla="*/ 154 h 184"/>
                <a:gd name="T44" fmla="*/ 118 w 202"/>
                <a:gd name="T45" fmla="*/ 164 h 184"/>
                <a:gd name="T46" fmla="*/ 94 w 202"/>
                <a:gd name="T47" fmla="*/ 164 h 184"/>
                <a:gd name="T48" fmla="*/ 84 w 202"/>
                <a:gd name="T49" fmla="*/ 184 h 184"/>
                <a:gd name="T50" fmla="*/ 68 w 202"/>
                <a:gd name="T51" fmla="*/ 170 h 184"/>
                <a:gd name="T52" fmla="*/ 56 w 202"/>
                <a:gd name="T53" fmla="*/ 142 h 184"/>
                <a:gd name="T54" fmla="*/ 46 w 202"/>
                <a:gd name="T55" fmla="*/ 132 h 184"/>
                <a:gd name="T56" fmla="*/ 48 w 202"/>
                <a:gd name="T57" fmla="*/ 100 h 184"/>
                <a:gd name="T58" fmla="*/ 22 w 202"/>
                <a:gd name="T59" fmla="*/ 98 h 184"/>
                <a:gd name="T60" fmla="*/ 8 w 202"/>
                <a:gd name="T61" fmla="*/ 86 h 184"/>
                <a:gd name="T62" fmla="*/ 0 w 202"/>
                <a:gd name="T63" fmla="*/ 76 h 1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2"/>
                <a:gd name="T97" fmla="*/ 0 h 184"/>
                <a:gd name="T98" fmla="*/ 202 w 202"/>
                <a:gd name="T99" fmla="*/ 184 h 1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2" h="184">
                  <a:moveTo>
                    <a:pt x="0" y="76"/>
                  </a:moveTo>
                  <a:lnTo>
                    <a:pt x="2" y="60"/>
                  </a:lnTo>
                  <a:lnTo>
                    <a:pt x="20" y="50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62" y="18"/>
                  </a:lnTo>
                  <a:lnTo>
                    <a:pt x="76" y="0"/>
                  </a:lnTo>
                  <a:lnTo>
                    <a:pt x="98" y="10"/>
                  </a:lnTo>
                  <a:lnTo>
                    <a:pt x="118" y="32"/>
                  </a:lnTo>
                  <a:lnTo>
                    <a:pt x="118" y="48"/>
                  </a:lnTo>
                  <a:lnTo>
                    <a:pt x="116" y="72"/>
                  </a:lnTo>
                  <a:lnTo>
                    <a:pt x="122" y="98"/>
                  </a:lnTo>
                  <a:lnTo>
                    <a:pt x="136" y="98"/>
                  </a:lnTo>
                  <a:lnTo>
                    <a:pt x="156" y="80"/>
                  </a:lnTo>
                  <a:lnTo>
                    <a:pt x="180" y="100"/>
                  </a:lnTo>
                  <a:lnTo>
                    <a:pt x="192" y="112"/>
                  </a:lnTo>
                  <a:lnTo>
                    <a:pt x="202" y="134"/>
                  </a:lnTo>
                  <a:lnTo>
                    <a:pt x="202" y="146"/>
                  </a:lnTo>
                  <a:lnTo>
                    <a:pt x="182" y="168"/>
                  </a:lnTo>
                  <a:lnTo>
                    <a:pt x="164" y="180"/>
                  </a:lnTo>
                  <a:lnTo>
                    <a:pt x="146" y="166"/>
                  </a:lnTo>
                  <a:lnTo>
                    <a:pt x="126" y="154"/>
                  </a:lnTo>
                  <a:lnTo>
                    <a:pt x="118" y="164"/>
                  </a:lnTo>
                  <a:lnTo>
                    <a:pt x="94" y="164"/>
                  </a:lnTo>
                  <a:lnTo>
                    <a:pt x="84" y="184"/>
                  </a:lnTo>
                  <a:lnTo>
                    <a:pt x="68" y="170"/>
                  </a:lnTo>
                  <a:lnTo>
                    <a:pt x="56" y="142"/>
                  </a:lnTo>
                  <a:lnTo>
                    <a:pt x="46" y="132"/>
                  </a:lnTo>
                  <a:lnTo>
                    <a:pt x="48" y="100"/>
                  </a:lnTo>
                  <a:lnTo>
                    <a:pt x="22" y="98"/>
                  </a:lnTo>
                  <a:lnTo>
                    <a:pt x="8" y="8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5" name="Freeform 39"/>
            <p:cNvSpPr>
              <a:spLocks/>
            </p:cNvSpPr>
            <p:nvPr/>
          </p:nvSpPr>
          <p:spPr bwMode="gray">
            <a:xfrm>
              <a:off x="5834414" y="2921676"/>
              <a:ext cx="410084" cy="374314"/>
            </a:xfrm>
            <a:custGeom>
              <a:avLst/>
              <a:gdLst>
                <a:gd name="T0" fmla="*/ 0 w 202"/>
                <a:gd name="T1" fmla="*/ 76 h 184"/>
                <a:gd name="T2" fmla="*/ 2 w 202"/>
                <a:gd name="T3" fmla="*/ 60 h 184"/>
                <a:gd name="T4" fmla="*/ 20 w 202"/>
                <a:gd name="T5" fmla="*/ 50 h 184"/>
                <a:gd name="T6" fmla="*/ 28 w 202"/>
                <a:gd name="T7" fmla="*/ 28 h 184"/>
                <a:gd name="T8" fmla="*/ 38 w 202"/>
                <a:gd name="T9" fmla="*/ 18 h 184"/>
                <a:gd name="T10" fmla="*/ 62 w 202"/>
                <a:gd name="T11" fmla="*/ 18 h 184"/>
                <a:gd name="T12" fmla="*/ 76 w 202"/>
                <a:gd name="T13" fmla="*/ 0 h 184"/>
                <a:gd name="T14" fmla="*/ 98 w 202"/>
                <a:gd name="T15" fmla="*/ 10 h 184"/>
                <a:gd name="T16" fmla="*/ 118 w 202"/>
                <a:gd name="T17" fmla="*/ 32 h 184"/>
                <a:gd name="T18" fmla="*/ 118 w 202"/>
                <a:gd name="T19" fmla="*/ 48 h 184"/>
                <a:gd name="T20" fmla="*/ 116 w 202"/>
                <a:gd name="T21" fmla="*/ 72 h 184"/>
                <a:gd name="T22" fmla="*/ 122 w 202"/>
                <a:gd name="T23" fmla="*/ 98 h 184"/>
                <a:gd name="T24" fmla="*/ 136 w 202"/>
                <a:gd name="T25" fmla="*/ 98 h 184"/>
                <a:gd name="T26" fmla="*/ 156 w 202"/>
                <a:gd name="T27" fmla="*/ 80 h 184"/>
                <a:gd name="T28" fmla="*/ 180 w 202"/>
                <a:gd name="T29" fmla="*/ 100 h 184"/>
                <a:gd name="T30" fmla="*/ 192 w 202"/>
                <a:gd name="T31" fmla="*/ 112 h 184"/>
                <a:gd name="T32" fmla="*/ 202 w 202"/>
                <a:gd name="T33" fmla="*/ 134 h 184"/>
                <a:gd name="T34" fmla="*/ 202 w 202"/>
                <a:gd name="T35" fmla="*/ 146 h 184"/>
                <a:gd name="T36" fmla="*/ 182 w 202"/>
                <a:gd name="T37" fmla="*/ 168 h 184"/>
                <a:gd name="T38" fmla="*/ 164 w 202"/>
                <a:gd name="T39" fmla="*/ 180 h 184"/>
                <a:gd name="T40" fmla="*/ 146 w 202"/>
                <a:gd name="T41" fmla="*/ 166 h 184"/>
                <a:gd name="T42" fmla="*/ 126 w 202"/>
                <a:gd name="T43" fmla="*/ 154 h 184"/>
                <a:gd name="T44" fmla="*/ 118 w 202"/>
                <a:gd name="T45" fmla="*/ 164 h 184"/>
                <a:gd name="T46" fmla="*/ 94 w 202"/>
                <a:gd name="T47" fmla="*/ 164 h 184"/>
                <a:gd name="T48" fmla="*/ 84 w 202"/>
                <a:gd name="T49" fmla="*/ 184 h 184"/>
                <a:gd name="T50" fmla="*/ 68 w 202"/>
                <a:gd name="T51" fmla="*/ 170 h 184"/>
                <a:gd name="T52" fmla="*/ 56 w 202"/>
                <a:gd name="T53" fmla="*/ 142 h 184"/>
                <a:gd name="T54" fmla="*/ 46 w 202"/>
                <a:gd name="T55" fmla="*/ 132 h 184"/>
                <a:gd name="T56" fmla="*/ 48 w 202"/>
                <a:gd name="T57" fmla="*/ 100 h 184"/>
                <a:gd name="T58" fmla="*/ 22 w 202"/>
                <a:gd name="T59" fmla="*/ 98 h 184"/>
                <a:gd name="T60" fmla="*/ 8 w 202"/>
                <a:gd name="T61" fmla="*/ 86 h 184"/>
                <a:gd name="T62" fmla="*/ 0 w 202"/>
                <a:gd name="T63" fmla="*/ 76 h 1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2"/>
                <a:gd name="T97" fmla="*/ 0 h 184"/>
                <a:gd name="T98" fmla="*/ 202 w 202"/>
                <a:gd name="T99" fmla="*/ 184 h 1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2" h="184">
                  <a:moveTo>
                    <a:pt x="0" y="76"/>
                  </a:moveTo>
                  <a:lnTo>
                    <a:pt x="2" y="60"/>
                  </a:lnTo>
                  <a:lnTo>
                    <a:pt x="20" y="50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62" y="18"/>
                  </a:lnTo>
                  <a:lnTo>
                    <a:pt x="76" y="0"/>
                  </a:lnTo>
                  <a:lnTo>
                    <a:pt x="98" y="10"/>
                  </a:lnTo>
                  <a:lnTo>
                    <a:pt x="118" y="32"/>
                  </a:lnTo>
                  <a:lnTo>
                    <a:pt x="118" y="48"/>
                  </a:lnTo>
                  <a:lnTo>
                    <a:pt x="116" y="72"/>
                  </a:lnTo>
                  <a:lnTo>
                    <a:pt x="122" y="98"/>
                  </a:lnTo>
                  <a:lnTo>
                    <a:pt x="136" y="98"/>
                  </a:lnTo>
                  <a:lnTo>
                    <a:pt x="156" y="80"/>
                  </a:lnTo>
                  <a:lnTo>
                    <a:pt x="180" y="100"/>
                  </a:lnTo>
                  <a:lnTo>
                    <a:pt x="192" y="112"/>
                  </a:lnTo>
                  <a:lnTo>
                    <a:pt x="202" y="134"/>
                  </a:lnTo>
                  <a:lnTo>
                    <a:pt x="202" y="146"/>
                  </a:lnTo>
                  <a:lnTo>
                    <a:pt x="182" y="168"/>
                  </a:lnTo>
                  <a:lnTo>
                    <a:pt x="164" y="180"/>
                  </a:lnTo>
                  <a:lnTo>
                    <a:pt x="146" y="166"/>
                  </a:lnTo>
                  <a:lnTo>
                    <a:pt x="126" y="154"/>
                  </a:lnTo>
                  <a:lnTo>
                    <a:pt x="118" y="164"/>
                  </a:lnTo>
                  <a:lnTo>
                    <a:pt x="94" y="164"/>
                  </a:lnTo>
                  <a:lnTo>
                    <a:pt x="84" y="184"/>
                  </a:lnTo>
                  <a:lnTo>
                    <a:pt x="68" y="170"/>
                  </a:lnTo>
                  <a:lnTo>
                    <a:pt x="56" y="142"/>
                  </a:lnTo>
                  <a:lnTo>
                    <a:pt x="46" y="132"/>
                  </a:lnTo>
                  <a:lnTo>
                    <a:pt x="48" y="100"/>
                  </a:lnTo>
                  <a:lnTo>
                    <a:pt x="22" y="98"/>
                  </a:lnTo>
                  <a:lnTo>
                    <a:pt x="8" y="86"/>
                  </a:lnTo>
                  <a:lnTo>
                    <a:pt x="0" y="76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6" name="Freeform 40"/>
            <p:cNvSpPr>
              <a:spLocks/>
            </p:cNvSpPr>
            <p:nvPr/>
          </p:nvSpPr>
          <p:spPr bwMode="gray">
            <a:xfrm>
              <a:off x="6220225" y="3043041"/>
              <a:ext cx="256781" cy="208236"/>
            </a:xfrm>
            <a:custGeom>
              <a:avLst/>
              <a:gdLst>
                <a:gd name="T0" fmla="*/ 0 w 126"/>
                <a:gd name="T1" fmla="*/ 50 h 102"/>
                <a:gd name="T2" fmla="*/ 28 w 126"/>
                <a:gd name="T3" fmla="*/ 46 h 102"/>
                <a:gd name="T4" fmla="*/ 38 w 126"/>
                <a:gd name="T5" fmla="*/ 28 h 102"/>
                <a:gd name="T6" fmla="*/ 54 w 126"/>
                <a:gd name="T7" fmla="*/ 18 h 102"/>
                <a:gd name="T8" fmla="*/ 64 w 126"/>
                <a:gd name="T9" fmla="*/ 0 h 102"/>
                <a:gd name="T10" fmla="*/ 92 w 126"/>
                <a:gd name="T11" fmla="*/ 0 h 102"/>
                <a:gd name="T12" fmla="*/ 104 w 126"/>
                <a:gd name="T13" fmla="*/ 26 h 102"/>
                <a:gd name="T14" fmla="*/ 112 w 126"/>
                <a:gd name="T15" fmla="*/ 40 h 102"/>
                <a:gd name="T16" fmla="*/ 126 w 126"/>
                <a:gd name="T17" fmla="*/ 46 h 102"/>
                <a:gd name="T18" fmla="*/ 122 w 126"/>
                <a:gd name="T19" fmla="*/ 68 h 102"/>
                <a:gd name="T20" fmla="*/ 102 w 126"/>
                <a:gd name="T21" fmla="*/ 92 h 102"/>
                <a:gd name="T22" fmla="*/ 80 w 126"/>
                <a:gd name="T23" fmla="*/ 102 h 102"/>
                <a:gd name="T24" fmla="*/ 46 w 126"/>
                <a:gd name="T25" fmla="*/ 96 h 102"/>
                <a:gd name="T26" fmla="*/ 22 w 126"/>
                <a:gd name="T27" fmla="*/ 90 h 102"/>
                <a:gd name="T28" fmla="*/ 12 w 126"/>
                <a:gd name="T29" fmla="*/ 84 h 102"/>
                <a:gd name="T30" fmla="*/ 12 w 126"/>
                <a:gd name="T31" fmla="*/ 74 h 102"/>
                <a:gd name="T32" fmla="*/ 0 w 126"/>
                <a:gd name="T33" fmla="*/ 50 h 1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6"/>
                <a:gd name="T52" fmla="*/ 0 h 102"/>
                <a:gd name="T53" fmla="*/ 126 w 126"/>
                <a:gd name="T54" fmla="*/ 102 h 1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6" h="102">
                  <a:moveTo>
                    <a:pt x="0" y="50"/>
                  </a:moveTo>
                  <a:lnTo>
                    <a:pt x="28" y="46"/>
                  </a:lnTo>
                  <a:lnTo>
                    <a:pt x="38" y="28"/>
                  </a:lnTo>
                  <a:lnTo>
                    <a:pt x="54" y="18"/>
                  </a:lnTo>
                  <a:lnTo>
                    <a:pt x="64" y="0"/>
                  </a:lnTo>
                  <a:lnTo>
                    <a:pt x="92" y="0"/>
                  </a:lnTo>
                  <a:lnTo>
                    <a:pt x="104" y="26"/>
                  </a:lnTo>
                  <a:lnTo>
                    <a:pt x="112" y="40"/>
                  </a:lnTo>
                  <a:lnTo>
                    <a:pt x="126" y="46"/>
                  </a:lnTo>
                  <a:lnTo>
                    <a:pt x="122" y="68"/>
                  </a:lnTo>
                  <a:lnTo>
                    <a:pt x="102" y="92"/>
                  </a:lnTo>
                  <a:lnTo>
                    <a:pt x="80" y="102"/>
                  </a:lnTo>
                  <a:lnTo>
                    <a:pt x="46" y="96"/>
                  </a:lnTo>
                  <a:lnTo>
                    <a:pt x="22" y="90"/>
                  </a:lnTo>
                  <a:lnTo>
                    <a:pt x="12" y="84"/>
                  </a:lnTo>
                  <a:lnTo>
                    <a:pt x="12" y="74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7" name="Freeform 41"/>
            <p:cNvSpPr>
              <a:spLocks/>
            </p:cNvSpPr>
            <p:nvPr/>
          </p:nvSpPr>
          <p:spPr bwMode="gray">
            <a:xfrm>
              <a:off x="6220225" y="3043041"/>
              <a:ext cx="256781" cy="208236"/>
            </a:xfrm>
            <a:custGeom>
              <a:avLst/>
              <a:gdLst>
                <a:gd name="T0" fmla="*/ 0 w 126"/>
                <a:gd name="T1" fmla="*/ 50 h 102"/>
                <a:gd name="T2" fmla="*/ 28 w 126"/>
                <a:gd name="T3" fmla="*/ 46 h 102"/>
                <a:gd name="T4" fmla="*/ 38 w 126"/>
                <a:gd name="T5" fmla="*/ 28 h 102"/>
                <a:gd name="T6" fmla="*/ 54 w 126"/>
                <a:gd name="T7" fmla="*/ 18 h 102"/>
                <a:gd name="T8" fmla="*/ 64 w 126"/>
                <a:gd name="T9" fmla="*/ 0 h 102"/>
                <a:gd name="T10" fmla="*/ 92 w 126"/>
                <a:gd name="T11" fmla="*/ 0 h 102"/>
                <a:gd name="T12" fmla="*/ 104 w 126"/>
                <a:gd name="T13" fmla="*/ 26 h 102"/>
                <a:gd name="T14" fmla="*/ 112 w 126"/>
                <a:gd name="T15" fmla="*/ 40 h 102"/>
                <a:gd name="T16" fmla="*/ 126 w 126"/>
                <a:gd name="T17" fmla="*/ 46 h 102"/>
                <a:gd name="T18" fmla="*/ 122 w 126"/>
                <a:gd name="T19" fmla="*/ 68 h 102"/>
                <a:gd name="T20" fmla="*/ 102 w 126"/>
                <a:gd name="T21" fmla="*/ 92 h 102"/>
                <a:gd name="T22" fmla="*/ 80 w 126"/>
                <a:gd name="T23" fmla="*/ 102 h 102"/>
                <a:gd name="T24" fmla="*/ 46 w 126"/>
                <a:gd name="T25" fmla="*/ 96 h 102"/>
                <a:gd name="T26" fmla="*/ 22 w 126"/>
                <a:gd name="T27" fmla="*/ 90 h 102"/>
                <a:gd name="T28" fmla="*/ 12 w 126"/>
                <a:gd name="T29" fmla="*/ 84 h 102"/>
                <a:gd name="T30" fmla="*/ 12 w 126"/>
                <a:gd name="T31" fmla="*/ 74 h 102"/>
                <a:gd name="T32" fmla="*/ 0 w 126"/>
                <a:gd name="T33" fmla="*/ 50 h 1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6"/>
                <a:gd name="T52" fmla="*/ 0 h 102"/>
                <a:gd name="T53" fmla="*/ 126 w 126"/>
                <a:gd name="T54" fmla="*/ 102 h 1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6" h="102">
                  <a:moveTo>
                    <a:pt x="0" y="50"/>
                  </a:moveTo>
                  <a:lnTo>
                    <a:pt x="28" y="46"/>
                  </a:lnTo>
                  <a:lnTo>
                    <a:pt x="38" y="28"/>
                  </a:lnTo>
                  <a:lnTo>
                    <a:pt x="54" y="18"/>
                  </a:lnTo>
                  <a:lnTo>
                    <a:pt x="64" y="0"/>
                  </a:lnTo>
                  <a:lnTo>
                    <a:pt x="92" y="0"/>
                  </a:lnTo>
                  <a:lnTo>
                    <a:pt x="104" y="26"/>
                  </a:lnTo>
                  <a:lnTo>
                    <a:pt x="112" y="40"/>
                  </a:lnTo>
                  <a:lnTo>
                    <a:pt x="126" y="46"/>
                  </a:lnTo>
                  <a:lnTo>
                    <a:pt x="122" y="68"/>
                  </a:lnTo>
                  <a:lnTo>
                    <a:pt x="102" y="92"/>
                  </a:lnTo>
                  <a:lnTo>
                    <a:pt x="80" y="102"/>
                  </a:lnTo>
                  <a:lnTo>
                    <a:pt x="46" y="96"/>
                  </a:lnTo>
                  <a:lnTo>
                    <a:pt x="22" y="90"/>
                  </a:lnTo>
                  <a:lnTo>
                    <a:pt x="12" y="84"/>
                  </a:lnTo>
                  <a:lnTo>
                    <a:pt x="12" y="74"/>
                  </a:lnTo>
                  <a:lnTo>
                    <a:pt x="0" y="50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8" name="Freeform 42"/>
            <p:cNvSpPr>
              <a:spLocks/>
            </p:cNvSpPr>
            <p:nvPr/>
          </p:nvSpPr>
          <p:spPr bwMode="gray">
            <a:xfrm>
              <a:off x="6069477" y="2632957"/>
              <a:ext cx="781843" cy="1016907"/>
            </a:xfrm>
            <a:custGeom>
              <a:avLst/>
              <a:gdLst>
                <a:gd name="T0" fmla="*/ 2 w 384"/>
                <a:gd name="T1" fmla="*/ 190 h 500"/>
                <a:gd name="T2" fmla="*/ 6 w 384"/>
                <a:gd name="T3" fmla="*/ 240 h 500"/>
                <a:gd name="T4" fmla="*/ 40 w 384"/>
                <a:gd name="T5" fmla="*/ 222 h 500"/>
                <a:gd name="T6" fmla="*/ 76 w 384"/>
                <a:gd name="T7" fmla="*/ 254 h 500"/>
                <a:gd name="T8" fmla="*/ 112 w 384"/>
                <a:gd name="T9" fmla="*/ 230 h 500"/>
                <a:gd name="T10" fmla="*/ 138 w 384"/>
                <a:gd name="T11" fmla="*/ 202 h 500"/>
                <a:gd name="T12" fmla="*/ 178 w 384"/>
                <a:gd name="T13" fmla="*/ 228 h 500"/>
                <a:gd name="T14" fmla="*/ 200 w 384"/>
                <a:gd name="T15" fmla="*/ 248 h 500"/>
                <a:gd name="T16" fmla="*/ 176 w 384"/>
                <a:gd name="T17" fmla="*/ 294 h 500"/>
                <a:gd name="T18" fmla="*/ 118 w 384"/>
                <a:gd name="T19" fmla="*/ 298 h 500"/>
                <a:gd name="T20" fmla="*/ 86 w 384"/>
                <a:gd name="T21" fmla="*/ 288 h 500"/>
                <a:gd name="T22" fmla="*/ 46 w 384"/>
                <a:gd name="T23" fmla="*/ 324 h 500"/>
                <a:gd name="T24" fmla="*/ 36 w 384"/>
                <a:gd name="T25" fmla="*/ 362 h 500"/>
                <a:gd name="T26" fmla="*/ 22 w 384"/>
                <a:gd name="T27" fmla="*/ 388 h 500"/>
                <a:gd name="T28" fmla="*/ 20 w 384"/>
                <a:gd name="T29" fmla="*/ 418 h 500"/>
                <a:gd name="T30" fmla="*/ 50 w 384"/>
                <a:gd name="T31" fmla="*/ 430 h 500"/>
                <a:gd name="T32" fmla="*/ 90 w 384"/>
                <a:gd name="T33" fmla="*/ 496 h 500"/>
                <a:gd name="T34" fmla="*/ 140 w 384"/>
                <a:gd name="T35" fmla="*/ 488 h 500"/>
                <a:gd name="T36" fmla="*/ 196 w 384"/>
                <a:gd name="T37" fmla="*/ 482 h 500"/>
                <a:gd name="T38" fmla="*/ 222 w 384"/>
                <a:gd name="T39" fmla="*/ 498 h 500"/>
                <a:gd name="T40" fmla="*/ 272 w 384"/>
                <a:gd name="T41" fmla="*/ 462 h 500"/>
                <a:gd name="T42" fmla="*/ 334 w 384"/>
                <a:gd name="T43" fmla="*/ 422 h 500"/>
                <a:gd name="T44" fmla="*/ 364 w 384"/>
                <a:gd name="T45" fmla="*/ 334 h 500"/>
                <a:gd name="T46" fmla="*/ 374 w 384"/>
                <a:gd name="T47" fmla="*/ 312 h 500"/>
                <a:gd name="T48" fmla="*/ 372 w 384"/>
                <a:gd name="T49" fmla="*/ 292 h 500"/>
                <a:gd name="T50" fmla="*/ 384 w 384"/>
                <a:gd name="T51" fmla="*/ 266 h 500"/>
                <a:gd name="T52" fmla="*/ 344 w 384"/>
                <a:gd name="T53" fmla="*/ 240 h 500"/>
                <a:gd name="T54" fmla="*/ 306 w 384"/>
                <a:gd name="T55" fmla="*/ 232 h 500"/>
                <a:gd name="T56" fmla="*/ 300 w 384"/>
                <a:gd name="T57" fmla="*/ 194 h 500"/>
                <a:gd name="T58" fmla="*/ 294 w 384"/>
                <a:gd name="T59" fmla="*/ 168 h 500"/>
                <a:gd name="T60" fmla="*/ 314 w 384"/>
                <a:gd name="T61" fmla="*/ 136 h 500"/>
                <a:gd name="T62" fmla="*/ 288 w 384"/>
                <a:gd name="T63" fmla="*/ 98 h 500"/>
                <a:gd name="T64" fmla="*/ 254 w 384"/>
                <a:gd name="T65" fmla="*/ 60 h 500"/>
                <a:gd name="T66" fmla="*/ 206 w 384"/>
                <a:gd name="T67" fmla="*/ 40 h 500"/>
                <a:gd name="T68" fmla="*/ 184 w 384"/>
                <a:gd name="T69" fmla="*/ 8 h 500"/>
                <a:gd name="T70" fmla="*/ 146 w 384"/>
                <a:gd name="T71" fmla="*/ 0 h 500"/>
                <a:gd name="T72" fmla="*/ 102 w 384"/>
                <a:gd name="T73" fmla="*/ 16 h 500"/>
                <a:gd name="T74" fmla="*/ 70 w 384"/>
                <a:gd name="T75" fmla="*/ 42 h 500"/>
                <a:gd name="T76" fmla="*/ 100 w 384"/>
                <a:gd name="T77" fmla="*/ 60 h 500"/>
                <a:gd name="T78" fmla="*/ 92 w 384"/>
                <a:gd name="T79" fmla="*/ 92 h 500"/>
                <a:gd name="T80" fmla="*/ 60 w 384"/>
                <a:gd name="T81" fmla="*/ 106 h 500"/>
                <a:gd name="T82" fmla="*/ 52 w 384"/>
                <a:gd name="T83" fmla="*/ 132 h 500"/>
                <a:gd name="T84" fmla="*/ 60 w 384"/>
                <a:gd name="T85" fmla="*/ 158 h 500"/>
                <a:gd name="T86" fmla="*/ 42 w 384"/>
                <a:gd name="T87" fmla="*/ 174 h 500"/>
                <a:gd name="T88" fmla="*/ 2 w 384"/>
                <a:gd name="T89" fmla="*/ 176 h 5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84"/>
                <a:gd name="T136" fmla="*/ 0 h 500"/>
                <a:gd name="T137" fmla="*/ 384 w 384"/>
                <a:gd name="T138" fmla="*/ 500 h 50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84" h="500">
                  <a:moveTo>
                    <a:pt x="2" y="176"/>
                  </a:moveTo>
                  <a:lnTo>
                    <a:pt x="2" y="190"/>
                  </a:lnTo>
                  <a:lnTo>
                    <a:pt x="0" y="214"/>
                  </a:lnTo>
                  <a:lnTo>
                    <a:pt x="6" y="240"/>
                  </a:lnTo>
                  <a:lnTo>
                    <a:pt x="20" y="240"/>
                  </a:lnTo>
                  <a:lnTo>
                    <a:pt x="40" y="222"/>
                  </a:lnTo>
                  <a:lnTo>
                    <a:pt x="64" y="242"/>
                  </a:lnTo>
                  <a:lnTo>
                    <a:pt x="76" y="254"/>
                  </a:lnTo>
                  <a:lnTo>
                    <a:pt x="100" y="248"/>
                  </a:lnTo>
                  <a:lnTo>
                    <a:pt x="112" y="230"/>
                  </a:lnTo>
                  <a:lnTo>
                    <a:pt x="128" y="220"/>
                  </a:lnTo>
                  <a:lnTo>
                    <a:pt x="138" y="202"/>
                  </a:lnTo>
                  <a:lnTo>
                    <a:pt x="166" y="202"/>
                  </a:lnTo>
                  <a:lnTo>
                    <a:pt x="178" y="228"/>
                  </a:lnTo>
                  <a:lnTo>
                    <a:pt x="186" y="242"/>
                  </a:lnTo>
                  <a:lnTo>
                    <a:pt x="200" y="248"/>
                  </a:lnTo>
                  <a:lnTo>
                    <a:pt x="196" y="270"/>
                  </a:lnTo>
                  <a:lnTo>
                    <a:pt x="176" y="294"/>
                  </a:lnTo>
                  <a:lnTo>
                    <a:pt x="152" y="304"/>
                  </a:lnTo>
                  <a:lnTo>
                    <a:pt x="118" y="298"/>
                  </a:lnTo>
                  <a:lnTo>
                    <a:pt x="98" y="292"/>
                  </a:lnTo>
                  <a:lnTo>
                    <a:pt x="86" y="288"/>
                  </a:lnTo>
                  <a:lnTo>
                    <a:pt x="66" y="310"/>
                  </a:lnTo>
                  <a:lnTo>
                    <a:pt x="46" y="324"/>
                  </a:lnTo>
                  <a:lnTo>
                    <a:pt x="44" y="354"/>
                  </a:lnTo>
                  <a:lnTo>
                    <a:pt x="36" y="362"/>
                  </a:lnTo>
                  <a:lnTo>
                    <a:pt x="36" y="382"/>
                  </a:lnTo>
                  <a:lnTo>
                    <a:pt x="22" y="388"/>
                  </a:lnTo>
                  <a:lnTo>
                    <a:pt x="16" y="402"/>
                  </a:lnTo>
                  <a:lnTo>
                    <a:pt x="20" y="418"/>
                  </a:lnTo>
                  <a:lnTo>
                    <a:pt x="34" y="428"/>
                  </a:lnTo>
                  <a:lnTo>
                    <a:pt x="50" y="430"/>
                  </a:lnTo>
                  <a:lnTo>
                    <a:pt x="54" y="462"/>
                  </a:lnTo>
                  <a:lnTo>
                    <a:pt x="90" y="496"/>
                  </a:lnTo>
                  <a:lnTo>
                    <a:pt x="112" y="500"/>
                  </a:lnTo>
                  <a:lnTo>
                    <a:pt x="140" y="488"/>
                  </a:lnTo>
                  <a:lnTo>
                    <a:pt x="170" y="482"/>
                  </a:lnTo>
                  <a:lnTo>
                    <a:pt x="196" y="482"/>
                  </a:lnTo>
                  <a:lnTo>
                    <a:pt x="214" y="494"/>
                  </a:lnTo>
                  <a:lnTo>
                    <a:pt x="222" y="498"/>
                  </a:lnTo>
                  <a:lnTo>
                    <a:pt x="236" y="496"/>
                  </a:lnTo>
                  <a:lnTo>
                    <a:pt x="272" y="462"/>
                  </a:lnTo>
                  <a:lnTo>
                    <a:pt x="306" y="446"/>
                  </a:lnTo>
                  <a:lnTo>
                    <a:pt x="334" y="422"/>
                  </a:lnTo>
                  <a:lnTo>
                    <a:pt x="364" y="400"/>
                  </a:lnTo>
                  <a:lnTo>
                    <a:pt x="364" y="334"/>
                  </a:lnTo>
                  <a:lnTo>
                    <a:pt x="374" y="326"/>
                  </a:lnTo>
                  <a:lnTo>
                    <a:pt x="374" y="312"/>
                  </a:lnTo>
                  <a:lnTo>
                    <a:pt x="384" y="304"/>
                  </a:lnTo>
                  <a:lnTo>
                    <a:pt x="372" y="292"/>
                  </a:lnTo>
                  <a:lnTo>
                    <a:pt x="368" y="280"/>
                  </a:lnTo>
                  <a:lnTo>
                    <a:pt x="384" y="266"/>
                  </a:lnTo>
                  <a:lnTo>
                    <a:pt x="364" y="238"/>
                  </a:lnTo>
                  <a:lnTo>
                    <a:pt x="344" y="240"/>
                  </a:lnTo>
                  <a:lnTo>
                    <a:pt x="324" y="232"/>
                  </a:lnTo>
                  <a:lnTo>
                    <a:pt x="306" y="232"/>
                  </a:lnTo>
                  <a:lnTo>
                    <a:pt x="300" y="222"/>
                  </a:lnTo>
                  <a:lnTo>
                    <a:pt x="300" y="194"/>
                  </a:lnTo>
                  <a:lnTo>
                    <a:pt x="292" y="184"/>
                  </a:lnTo>
                  <a:lnTo>
                    <a:pt x="294" y="168"/>
                  </a:lnTo>
                  <a:lnTo>
                    <a:pt x="306" y="150"/>
                  </a:lnTo>
                  <a:lnTo>
                    <a:pt x="314" y="136"/>
                  </a:lnTo>
                  <a:lnTo>
                    <a:pt x="308" y="116"/>
                  </a:lnTo>
                  <a:lnTo>
                    <a:pt x="288" y="98"/>
                  </a:lnTo>
                  <a:lnTo>
                    <a:pt x="274" y="76"/>
                  </a:lnTo>
                  <a:lnTo>
                    <a:pt x="254" y="60"/>
                  </a:lnTo>
                  <a:lnTo>
                    <a:pt x="232" y="56"/>
                  </a:lnTo>
                  <a:lnTo>
                    <a:pt x="206" y="40"/>
                  </a:lnTo>
                  <a:lnTo>
                    <a:pt x="192" y="22"/>
                  </a:lnTo>
                  <a:lnTo>
                    <a:pt x="184" y="8"/>
                  </a:lnTo>
                  <a:lnTo>
                    <a:pt x="182" y="0"/>
                  </a:lnTo>
                  <a:lnTo>
                    <a:pt x="146" y="0"/>
                  </a:lnTo>
                  <a:lnTo>
                    <a:pt x="134" y="16"/>
                  </a:lnTo>
                  <a:lnTo>
                    <a:pt x="102" y="16"/>
                  </a:lnTo>
                  <a:lnTo>
                    <a:pt x="96" y="38"/>
                  </a:lnTo>
                  <a:lnTo>
                    <a:pt x="70" y="42"/>
                  </a:lnTo>
                  <a:lnTo>
                    <a:pt x="66" y="58"/>
                  </a:lnTo>
                  <a:lnTo>
                    <a:pt x="100" y="60"/>
                  </a:lnTo>
                  <a:lnTo>
                    <a:pt x="104" y="76"/>
                  </a:lnTo>
                  <a:lnTo>
                    <a:pt x="92" y="92"/>
                  </a:lnTo>
                  <a:lnTo>
                    <a:pt x="84" y="106"/>
                  </a:lnTo>
                  <a:lnTo>
                    <a:pt x="60" y="106"/>
                  </a:lnTo>
                  <a:lnTo>
                    <a:pt x="46" y="120"/>
                  </a:lnTo>
                  <a:lnTo>
                    <a:pt x="52" y="132"/>
                  </a:lnTo>
                  <a:lnTo>
                    <a:pt x="64" y="140"/>
                  </a:lnTo>
                  <a:lnTo>
                    <a:pt x="60" y="158"/>
                  </a:lnTo>
                  <a:lnTo>
                    <a:pt x="44" y="156"/>
                  </a:lnTo>
                  <a:lnTo>
                    <a:pt x="42" y="174"/>
                  </a:lnTo>
                  <a:lnTo>
                    <a:pt x="30" y="180"/>
                  </a:lnTo>
                  <a:lnTo>
                    <a:pt x="2" y="176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9" name="Freeform 43"/>
            <p:cNvSpPr>
              <a:spLocks/>
            </p:cNvSpPr>
            <p:nvPr/>
          </p:nvSpPr>
          <p:spPr bwMode="gray">
            <a:xfrm>
              <a:off x="6069477" y="2632957"/>
              <a:ext cx="781843" cy="1016907"/>
            </a:xfrm>
            <a:custGeom>
              <a:avLst/>
              <a:gdLst>
                <a:gd name="T0" fmla="*/ 2 w 384"/>
                <a:gd name="T1" fmla="*/ 190 h 500"/>
                <a:gd name="T2" fmla="*/ 6 w 384"/>
                <a:gd name="T3" fmla="*/ 240 h 500"/>
                <a:gd name="T4" fmla="*/ 40 w 384"/>
                <a:gd name="T5" fmla="*/ 222 h 500"/>
                <a:gd name="T6" fmla="*/ 76 w 384"/>
                <a:gd name="T7" fmla="*/ 254 h 500"/>
                <a:gd name="T8" fmla="*/ 112 w 384"/>
                <a:gd name="T9" fmla="*/ 230 h 500"/>
                <a:gd name="T10" fmla="*/ 138 w 384"/>
                <a:gd name="T11" fmla="*/ 202 h 500"/>
                <a:gd name="T12" fmla="*/ 178 w 384"/>
                <a:gd name="T13" fmla="*/ 228 h 500"/>
                <a:gd name="T14" fmla="*/ 200 w 384"/>
                <a:gd name="T15" fmla="*/ 248 h 500"/>
                <a:gd name="T16" fmla="*/ 176 w 384"/>
                <a:gd name="T17" fmla="*/ 294 h 500"/>
                <a:gd name="T18" fmla="*/ 118 w 384"/>
                <a:gd name="T19" fmla="*/ 298 h 500"/>
                <a:gd name="T20" fmla="*/ 86 w 384"/>
                <a:gd name="T21" fmla="*/ 288 h 500"/>
                <a:gd name="T22" fmla="*/ 46 w 384"/>
                <a:gd name="T23" fmla="*/ 324 h 500"/>
                <a:gd name="T24" fmla="*/ 36 w 384"/>
                <a:gd name="T25" fmla="*/ 362 h 500"/>
                <a:gd name="T26" fmla="*/ 22 w 384"/>
                <a:gd name="T27" fmla="*/ 388 h 500"/>
                <a:gd name="T28" fmla="*/ 20 w 384"/>
                <a:gd name="T29" fmla="*/ 418 h 500"/>
                <a:gd name="T30" fmla="*/ 50 w 384"/>
                <a:gd name="T31" fmla="*/ 430 h 500"/>
                <a:gd name="T32" fmla="*/ 90 w 384"/>
                <a:gd name="T33" fmla="*/ 496 h 500"/>
                <a:gd name="T34" fmla="*/ 140 w 384"/>
                <a:gd name="T35" fmla="*/ 488 h 500"/>
                <a:gd name="T36" fmla="*/ 196 w 384"/>
                <a:gd name="T37" fmla="*/ 482 h 500"/>
                <a:gd name="T38" fmla="*/ 222 w 384"/>
                <a:gd name="T39" fmla="*/ 498 h 500"/>
                <a:gd name="T40" fmla="*/ 272 w 384"/>
                <a:gd name="T41" fmla="*/ 462 h 500"/>
                <a:gd name="T42" fmla="*/ 334 w 384"/>
                <a:gd name="T43" fmla="*/ 422 h 500"/>
                <a:gd name="T44" fmla="*/ 364 w 384"/>
                <a:gd name="T45" fmla="*/ 334 h 500"/>
                <a:gd name="T46" fmla="*/ 374 w 384"/>
                <a:gd name="T47" fmla="*/ 312 h 500"/>
                <a:gd name="T48" fmla="*/ 372 w 384"/>
                <a:gd name="T49" fmla="*/ 292 h 500"/>
                <a:gd name="T50" fmla="*/ 384 w 384"/>
                <a:gd name="T51" fmla="*/ 266 h 500"/>
                <a:gd name="T52" fmla="*/ 344 w 384"/>
                <a:gd name="T53" fmla="*/ 240 h 500"/>
                <a:gd name="T54" fmla="*/ 306 w 384"/>
                <a:gd name="T55" fmla="*/ 232 h 500"/>
                <a:gd name="T56" fmla="*/ 300 w 384"/>
                <a:gd name="T57" fmla="*/ 194 h 500"/>
                <a:gd name="T58" fmla="*/ 294 w 384"/>
                <a:gd name="T59" fmla="*/ 168 h 500"/>
                <a:gd name="T60" fmla="*/ 314 w 384"/>
                <a:gd name="T61" fmla="*/ 136 h 500"/>
                <a:gd name="T62" fmla="*/ 288 w 384"/>
                <a:gd name="T63" fmla="*/ 98 h 500"/>
                <a:gd name="T64" fmla="*/ 254 w 384"/>
                <a:gd name="T65" fmla="*/ 60 h 500"/>
                <a:gd name="T66" fmla="*/ 206 w 384"/>
                <a:gd name="T67" fmla="*/ 40 h 500"/>
                <a:gd name="T68" fmla="*/ 184 w 384"/>
                <a:gd name="T69" fmla="*/ 8 h 500"/>
                <a:gd name="T70" fmla="*/ 146 w 384"/>
                <a:gd name="T71" fmla="*/ 0 h 500"/>
                <a:gd name="T72" fmla="*/ 102 w 384"/>
                <a:gd name="T73" fmla="*/ 16 h 500"/>
                <a:gd name="T74" fmla="*/ 70 w 384"/>
                <a:gd name="T75" fmla="*/ 42 h 500"/>
                <a:gd name="T76" fmla="*/ 100 w 384"/>
                <a:gd name="T77" fmla="*/ 60 h 500"/>
                <a:gd name="T78" fmla="*/ 92 w 384"/>
                <a:gd name="T79" fmla="*/ 92 h 500"/>
                <a:gd name="T80" fmla="*/ 60 w 384"/>
                <a:gd name="T81" fmla="*/ 106 h 500"/>
                <a:gd name="T82" fmla="*/ 52 w 384"/>
                <a:gd name="T83" fmla="*/ 132 h 500"/>
                <a:gd name="T84" fmla="*/ 60 w 384"/>
                <a:gd name="T85" fmla="*/ 158 h 500"/>
                <a:gd name="T86" fmla="*/ 42 w 384"/>
                <a:gd name="T87" fmla="*/ 174 h 500"/>
                <a:gd name="T88" fmla="*/ 2 w 384"/>
                <a:gd name="T89" fmla="*/ 176 h 5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84"/>
                <a:gd name="T136" fmla="*/ 0 h 500"/>
                <a:gd name="T137" fmla="*/ 384 w 384"/>
                <a:gd name="T138" fmla="*/ 500 h 50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84" h="500">
                  <a:moveTo>
                    <a:pt x="2" y="176"/>
                  </a:moveTo>
                  <a:lnTo>
                    <a:pt x="2" y="190"/>
                  </a:lnTo>
                  <a:lnTo>
                    <a:pt x="0" y="214"/>
                  </a:lnTo>
                  <a:lnTo>
                    <a:pt x="6" y="240"/>
                  </a:lnTo>
                  <a:lnTo>
                    <a:pt x="20" y="240"/>
                  </a:lnTo>
                  <a:lnTo>
                    <a:pt x="40" y="222"/>
                  </a:lnTo>
                  <a:lnTo>
                    <a:pt x="64" y="242"/>
                  </a:lnTo>
                  <a:lnTo>
                    <a:pt x="76" y="254"/>
                  </a:lnTo>
                  <a:lnTo>
                    <a:pt x="100" y="248"/>
                  </a:lnTo>
                  <a:lnTo>
                    <a:pt x="112" y="230"/>
                  </a:lnTo>
                  <a:lnTo>
                    <a:pt x="128" y="220"/>
                  </a:lnTo>
                  <a:lnTo>
                    <a:pt x="138" y="202"/>
                  </a:lnTo>
                  <a:lnTo>
                    <a:pt x="166" y="202"/>
                  </a:lnTo>
                  <a:lnTo>
                    <a:pt x="178" y="228"/>
                  </a:lnTo>
                  <a:lnTo>
                    <a:pt x="186" y="242"/>
                  </a:lnTo>
                  <a:lnTo>
                    <a:pt x="200" y="248"/>
                  </a:lnTo>
                  <a:lnTo>
                    <a:pt x="196" y="270"/>
                  </a:lnTo>
                  <a:lnTo>
                    <a:pt x="176" y="294"/>
                  </a:lnTo>
                  <a:lnTo>
                    <a:pt x="152" y="304"/>
                  </a:lnTo>
                  <a:lnTo>
                    <a:pt x="118" y="298"/>
                  </a:lnTo>
                  <a:lnTo>
                    <a:pt x="98" y="292"/>
                  </a:lnTo>
                  <a:lnTo>
                    <a:pt x="86" y="288"/>
                  </a:lnTo>
                  <a:lnTo>
                    <a:pt x="66" y="310"/>
                  </a:lnTo>
                  <a:lnTo>
                    <a:pt x="46" y="324"/>
                  </a:lnTo>
                  <a:lnTo>
                    <a:pt x="44" y="354"/>
                  </a:lnTo>
                  <a:lnTo>
                    <a:pt x="36" y="362"/>
                  </a:lnTo>
                  <a:lnTo>
                    <a:pt x="36" y="382"/>
                  </a:lnTo>
                  <a:lnTo>
                    <a:pt x="22" y="388"/>
                  </a:lnTo>
                  <a:lnTo>
                    <a:pt x="16" y="402"/>
                  </a:lnTo>
                  <a:lnTo>
                    <a:pt x="20" y="418"/>
                  </a:lnTo>
                  <a:lnTo>
                    <a:pt x="34" y="428"/>
                  </a:lnTo>
                  <a:lnTo>
                    <a:pt x="50" y="430"/>
                  </a:lnTo>
                  <a:lnTo>
                    <a:pt x="54" y="462"/>
                  </a:lnTo>
                  <a:lnTo>
                    <a:pt x="90" y="496"/>
                  </a:lnTo>
                  <a:lnTo>
                    <a:pt x="112" y="500"/>
                  </a:lnTo>
                  <a:lnTo>
                    <a:pt x="140" y="488"/>
                  </a:lnTo>
                  <a:lnTo>
                    <a:pt x="170" y="482"/>
                  </a:lnTo>
                  <a:lnTo>
                    <a:pt x="196" y="482"/>
                  </a:lnTo>
                  <a:lnTo>
                    <a:pt x="214" y="494"/>
                  </a:lnTo>
                  <a:lnTo>
                    <a:pt x="222" y="498"/>
                  </a:lnTo>
                  <a:lnTo>
                    <a:pt x="236" y="496"/>
                  </a:lnTo>
                  <a:lnTo>
                    <a:pt x="272" y="462"/>
                  </a:lnTo>
                  <a:lnTo>
                    <a:pt x="306" y="446"/>
                  </a:lnTo>
                  <a:lnTo>
                    <a:pt x="334" y="422"/>
                  </a:lnTo>
                  <a:lnTo>
                    <a:pt x="364" y="400"/>
                  </a:lnTo>
                  <a:lnTo>
                    <a:pt x="364" y="334"/>
                  </a:lnTo>
                  <a:lnTo>
                    <a:pt x="374" y="326"/>
                  </a:lnTo>
                  <a:lnTo>
                    <a:pt x="374" y="312"/>
                  </a:lnTo>
                  <a:lnTo>
                    <a:pt x="384" y="304"/>
                  </a:lnTo>
                  <a:lnTo>
                    <a:pt x="372" y="292"/>
                  </a:lnTo>
                  <a:lnTo>
                    <a:pt x="368" y="280"/>
                  </a:lnTo>
                  <a:lnTo>
                    <a:pt x="384" y="266"/>
                  </a:lnTo>
                  <a:lnTo>
                    <a:pt x="364" y="238"/>
                  </a:lnTo>
                  <a:lnTo>
                    <a:pt x="344" y="240"/>
                  </a:lnTo>
                  <a:lnTo>
                    <a:pt x="324" y="232"/>
                  </a:lnTo>
                  <a:lnTo>
                    <a:pt x="306" y="232"/>
                  </a:lnTo>
                  <a:lnTo>
                    <a:pt x="300" y="222"/>
                  </a:lnTo>
                  <a:lnTo>
                    <a:pt x="300" y="194"/>
                  </a:lnTo>
                  <a:lnTo>
                    <a:pt x="292" y="184"/>
                  </a:lnTo>
                  <a:lnTo>
                    <a:pt x="294" y="168"/>
                  </a:lnTo>
                  <a:lnTo>
                    <a:pt x="306" y="150"/>
                  </a:lnTo>
                  <a:lnTo>
                    <a:pt x="314" y="136"/>
                  </a:lnTo>
                  <a:lnTo>
                    <a:pt x="308" y="116"/>
                  </a:lnTo>
                  <a:lnTo>
                    <a:pt x="288" y="98"/>
                  </a:lnTo>
                  <a:lnTo>
                    <a:pt x="274" y="76"/>
                  </a:lnTo>
                  <a:lnTo>
                    <a:pt x="254" y="60"/>
                  </a:lnTo>
                  <a:lnTo>
                    <a:pt x="232" y="56"/>
                  </a:lnTo>
                  <a:lnTo>
                    <a:pt x="206" y="40"/>
                  </a:lnTo>
                  <a:lnTo>
                    <a:pt x="192" y="22"/>
                  </a:lnTo>
                  <a:lnTo>
                    <a:pt x="184" y="8"/>
                  </a:lnTo>
                  <a:lnTo>
                    <a:pt x="182" y="0"/>
                  </a:lnTo>
                  <a:lnTo>
                    <a:pt x="146" y="0"/>
                  </a:lnTo>
                  <a:lnTo>
                    <a:pt x="134" y="16"/>
                  </a:lnTo>
                  <a:lnTo>
                    <a:pt x="102" y="16"/>
                  </a:lnTo>
                  <a:lnTo>
                    <a:pt x="96" y="38"/>
                  </a:lnTo>
                  <a:lnTo>
                    <a:pt x="70" y="42"/>
                  </a:lnTo>
                  <a:lnTo>
                    <a:pt x="66" y="58"/>
                  </a:lnTo>
                  <a:lnTo>
                    <a:pt x="100" y="60"/>
                  </a:lnTo>
                  <a:lnTo>
                    <a:pt x="104" y="76"/>
                  </a:lnTo>
                  <a:lnTo>
                    <a:pt x="92" y="92"/>
                  </a:lnTo>
                  <a:lnTo>
                    <a:pt x="84" y="106"/>
                  </a:lnTo>
                  <a:lnTo>
                    <a:pt x="60" y="106"/>
                  </a:lnTo>
                  <a:lnTo>
                    <a:pt x="46" y="120"/>
                  </a:lnTo>
                  <a:lnTo>
                    <a:pt x="52" y="132"/>
                  </a:lnTo>
                  <a:lnTo>
                    <a:pt x="64" y="140"/>
                  </a:lnTo>
                  <a:lnTo>
                    <a:pt x="60" y="158"/>
                  </a:lnTo>
                  <a:lnTo>
                    <a:pt x="44" y="156"/>
                  </a:lnTo>
                  <a:lnTo>
                    <a:pt x="42" y="174"/>
                  </a:lnTo>
                  <a:lnTo>
                    <a:pt x="30" y="180"/>
                  </a:lnTo>
                  <a:lnTo>
                    <a:pt x="2" y="176"/>
                  </a:lnTo>
                </a:path>
              </a:pathLst>
            </a:custGeom>
            <a:solidFill>
              <a:srgbClr val="D07C7A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0" name="Freeform 44"/>
            <p:cNvSpPr>
              <a:spLocks/>
            </p:cNvSpPr>
            <p:nvPr/>
          </p:nvSpPr>
          <p:spPr bwMode="gray">
            <a:xfrm>
              <a:off x="6439959" y="2420888"/>
              <a:ext cx="1350340" cy="1115277"/>
            </a:xfrm>
            <a:custGeom>
              <a:avLst/>
              <a:gdLst>
                <a:gd name="T0" fmla="*/ 6 w 664"/>
                <a:gd name="T1" fmla="*/ 120 h 548"/>
                <a:gd name="T2" fmla="*/ 50 w 664"/>
                <a:gd name="T3" fmla="*/ 160 h 548"/>
                <a:gd name="T4" fmla="*/ 94 w 664"/>
                <a:gd name="T5" fmla="*/ 184 h 548"/>
                <a:gd name="T6" fmla="*/ 126 w 664"/>
                <a:gd name="T7" fmla="*/ 220 h 548"/>
                <a:gd name="T8" fmla="*/ 112 w 664"/>
                <a:gd name="T9" fmla="*/ 274 h 548"/>
                <a:gd name="T10" fmla="*/ 118 w 664"/>
                <a:gd name="T11" fmla="*/ 300 h 548"/>
                <a:gd name="T12" fmla="*/ 126 w 664"/>
                <a:gd name="T13" fmla="*/ 336 h 548"/>
                <a:gd name="T14" fmla="*/ 160 w 664"/>
                <a:gd name="T15" fmla="*/ 344 h 548"/>
                <a:gd name="T16" fmla="*/ 200 w 664"/>
                <a:gd name="T17" fmla="*/ 370 h 548"/>
                <a:gd name="T18" fmla="*/ 188 w 664"/>
                <a:gd name="T19" fmla="*/ 398 h 548"/>
                <a:gd name="T20" fmla="*/ 194 w 664"/>
                <a:gd name="T21" fmla="*/ 416 h 548"/>
                <a:gd name="T22" fmla="*/ 182 w 664"/>
                <a:gd name="T23" fmla="*/ 442 h 548"/>
                <a:gd name="T24" fmla="*/ 202 w 664"/>
                <a:gd name="T25" fmla="*/ 516 h 548"/>
                <a:gd name="T26" fmla="*/ 242 w 664"/>
                <a:gd name="T27" fmla="*/ 486 h 548"/>
                <a:gd name="T28" fmla="*/ 266 w 664"/>
                <a:gd name="T29" fmla="*/ 486 h 548"/>
                <a:gd name="T30" fmla="*/ 298 w 664"/>
                <a:gd name="T31" fmla="*/ 488 h 548"/>
                <a:gd name="T32" fmla="*/ 328 w 664"/>
                <a:gd name="T33" fmla="*/ 482 h 548"/>
                <a:gd name="T34" fmla="*/ 346 w 664"/>
                <a:gd name="T35" fmla="*/ 514 h 548"/>
                <a:gd name="T36" fmla="*/ 414 w 664"/>
                <a:gd name="T37" fmla="*/ 538 h 548"/>
                <a:gd name="T38" fmla="*/ 490 w 664"/>
                <a:gd name="T39" fmla="*/ 540 h 548"/>
                <a:gd name="T40" fmla="*/ 528 w 664"/>
                <a:gd name="T41" fmla="*/ 548 h 548"/>
                <a:gd name="T42" fmla="*/ 582 w 664"/>
                <a:gd name="T43" fmla="*/ 540 h 548"/>
                <a:gd name="T44" fmla="*/ 620 w 664"/>
                <a:gd name="T45" fmla="*/ 534 h 548"/>
                <a:gd name="T46" fmla="*/ 664 w 664"/>
                <a:gd name="T47" fmla="*/ 506 h 548"/>
                <a:gd name="T48" fmla="*/ 652 w 664"/>
                <a:gd name="T49" fmla="*/ 456 h 548"/>
                <a:gd name="T50" fmla="*/ 600 w 664"/>
                <a:gd name="T51" fmla="*/ 390 h 548"/>
                <a:gd name="T52" fmla="*/ 584 w 664"/>
                <a:gd name="T53" fmla="*/ 342 h 548"/>
                <a:gd name="T54" fmla="*/ 574 w 664"/>
                <a:gd name="T55" fmla="*/ 310 h 548"/>
                <a:gd name="T56" fmla="*/ 512 w 664"/>
                <a:gd name="T57" fmla="*/ 248 h 548"/>
                <a:gd name="T58" fmla="*/ 452 w 664"/>
                <a:gd name="T59" fmla="*/ 170 h 548"/>
                <a:gd name="T60" fmla="*/ 432 w 664"/>
                <a:gd name="T61" fmla="*/ 138 h 548"/>
                <a:gd name="T62" fmla="*/ 406 w 664"/>
                <a:gd name="T63" fmla="*/ 72 h 548"/>
                <a:gd name="T64" fmla="*/ 398 w 664"/>
                <a:gd name="T65" fmla="*/ 32 h 548"/>
                <a:gd name="T66" fmla="*/ 374 w 664"/>
                <a:gd name="T67" fmla="*/ 0 h 548"/>
                <a:gd name="T68" fmla="*/ 350 w 664"/>
                <a:gd name="T69" fmla="*/ 36 h 548"/>
                <a:gd name="T70" fmla="*/ 330 w 664"/>
                <a:gd name="T71" fmla="*/ 64 h 548"/>
                <a:gd name="T72" fmla="*/ 294 w 664"/>
                <a:gd name="T73" fmla="*/ 48 h 548"/>
                <a:gd name="T74" fmla="*/ 278 w 664"/>
                <a:gd name="T75" fmla="*/ 92 h 548"/>
                <a:gd name="T76" fmla="*/ 154 w 664"/>
                <a:gd name="T77" fmla="*/ 96 h 548"/>
                <a:gd name="T78" fmla="*/ 102 w 664"/>
                <a:gd name="T79" fmla="*/ 80 h 548"/>
                <a:gd name="T80" fmla="*/ 64 w 664"/>
                <a:gd name="T81" fmla="*/ 96 h 548"/>
                <a:gd name="T82" fmla="*/ 24 w 664"/>
                <a:gd name="T83" fmla="*/ 86 h 5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64"/>
                <a:gd name="T127" fmla="*/ 0 h 548"/>
                <a:gd name="T128" fmla="*/ 664 w 664"/>
                <a:gd name="T129" fmla="*/ 548 h 5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64" h="548">
                  <a:moveTo>
                    <a:pt x="0" y="104"/>
                  </a:moveTo>
                  <a:lnTo>
                    <a:pt x="6" y="120"/>
                  </a:lnTo>
                  <a:lnTo>
                    <a:pt x="24" y="144"/>
                  </a:lnTo>
                  <a:lnTo>
                    <a:pt x="50" y="160"/>
                  </a:lnTo>
                  <a:lnTo>
                    <a:pt x="72" y="164"/>
                  </a:lnTo>
                  <a:lnTo>
                    <a:pt x="94" y="184"/>
                  </a:lnTo>
                  <a:lnTo>
                    <a:pt x="104" y="204"/>
                  </a:lnTo>
                  <a:lnTo>
                    <a:pt x="126" y="220"/>
                  </a:lnTo>
                  <a:lnTo>
                    <a:pt x="132" y="240"/>
                  </a:lnTo>
                  <a:lnTo>
                    <a:pt x="112" y="274"/>
                  </a:lnTo>
                  <a:lnTo>
                    <a:pt x="110" y="288"/>
                  </a:lnTo>
                  <a:lnTo>
                    <a:pt x="118" y="300"/>
                  </a:lnTo>
                  <a:lnTo>
                    <a:pt x="118" y="328"/>
                  </a:lnTo>
                  <a:lnTo>
                    <a:pt x="126" y="336"/>
                  </a:lnTo>
                  <a:lnTo>
                    <a:pt x="144" y="336"/>
                  </a:lnTo>
                  <a:lnTo>
                    <a:pt x="160" y="344"/>
                  </a:lnTo>
                  <a:lnTo>
                    <a:pt x="182" y="344"/>
                  </a:lnTo>
                  <a:lnTo>
                    <a:pt x="200" y="370"/>
                  </a:lnTo>
                  <a:lnTo>
                    <a:pt x="186" y="384"/>
                  </a:lnTo>
                  <a:lnTo>
                    <a:pt x="188" y="398"/>
                  </a:lnTo>
                  <a:lnTo>
                    <a:pt x="202" y="408"/>
                  </a:lnTo>
                  <a:lnTo>
                    <a:pt x="194" y="416"/>
                  </a:lnTo>
                  <a:lnTo>
                    <a:pt x="192" y="432"/>
                  </a:lnTo>
                  <a:lnTo>
                    <a:pt x="182" y="442"/>
                  </a:lnTo>
                  <a:lnTo>
                    <a:pt x="182" y="506"/>
                  </a:lnTo>
                  <a:lnTo>
                    <a:pt x="202" y="516"/>
                  </a:lnTo>
                  <a:lnTo>
                    <a:pt x="226" y="514"/>
                  </a:lnTo>
                  <a:lnTo>
                    <a:pt x="242" y="486"/>
                  </a:lnTo>
                  <a:lnTo>
                    <a:pt x="258" y="474"/>
                  </a:lnTo>
                  <a:lnTo>
                    <a:pt x="266" y="486"/>
                  </a:lnTo>
                  <a:lnTo>
                    <a:pt x="266" y="498"/>
                  </a:lnTo>
                  <a:lnTo>
                    <a:pt x="298" y="488"/>
                  </a:lnTo>
                  <a:lnTo>
                    <a:pt x="302" y="480"/>
                  </a:lnTo>
                  <a:lnTo>
                    <a:pt x="328" y="482"/>
                  </a:lnTo>
                  <a:lnTo>
                    <a:pt x="346" y="500"/>
                  </a:lnTo>
                  <a:lnTo>
                    <a:pt x="346" y="514"/>
                  </a:lnTo>
                  <a:lnTo>
                    <a:pt x="378" y="516"/>
                  </a:lnTo>
                  <a:lnTo>
                    <a:pt x="414" y="538"/>
                  </a:lnTo>
                  <a:lnTo>
                    <a:pt x="442" y="546"/>
                  </a:lnTo>
                  <a:lnTo>
                    <a:pt x="490" y="540"/>
                  </a:lnTo>
                  <a:lnTo>
                    <a:pt x="518" y="540"/>
                  </a:lnTo>
                  <a:lnTo>
                    <a:pt x="528" y="548"/>
                  </a:lnTo>
                  <a:lnTo>
                    <a:pt x="558" y="536"/>
                  </a:lnTo>
                  <a:lnTo>
                    <a:pt x="582" y="540"/>
                  </a:lnTo>
                  <a:lnTo>
                    <a:pt x="602" y="546"/>
                  </a:lnTo>
                  <a:lnTo>
                    <a:pt x="620" y="534"/>
                  </a:lnTo>
                  <a:lnTo>
                    <a:pt x="646" y="506"/>
                  </a:lnTo>
                  <a:lnTo>
                    <a:pt x="664" y="506"/>
                  </a:lnTo>
                  <a:lnTo>
                    <a:pt x="660" y="492"/>
                  </a:lnTo>
                  <a:lnTo>
                    <a:pt x="652" y="456"/>
                  </a:lnTo>
                  <a:lnTo>
                    <a:pt x="648" y="438"/>
                  </a:lnTo>
                  <a:lnTo>
                    <a:pt x="600" y="390"/>
                  </a:lnTo>
                  <a:lnTo>
                    <a:pt x="590" y="372"/>
                  </a:lnTo>
                  <a:lnTo>
                    <a:pt x="584" y="342"/>
                  </a:lnTo>
                  <a:lnTo>
                    <a:pt x="568" y="334"/>
                  </a:lnTo>
                  <a:lnTo>
                    <a:pt x="574" y="310"/>
                  </a:lnTo>
                  <a:lnTo>
                    <a:pt x="544" y="288"/>
                  </a:lnTo>
                  <a:lnTo>
                    <a:pt x="512" y="248"/>
                  </a:lnTo>
                  <a:lnTo>
                    <a:pt x="492" y="218"/>
                  </a:lnTo>
                  <a:lnTo>
                    <a:pt x="452" y="170"/>
                  </a:lnTo>
                  <a:lnTo>
                    <a:pt x="438" y="144"/>
                  </a:lnTo>
                  <a:lnTo>
                    <a:pt x="432" y="138"/>
                  </a:lnTo>
                  <a:lnTo>
                    <a:pt x="432" y="110"/>
                  </a:lnTo>
                  <a:lnTo>
                    <a:pt x="406" y="72"/>
                  </a:lnTo>
                  <a:lnTo>
                    <a:pt x="398" y="54"/>
                  </a:lnTo>
                  <a:lnTo>
                    <a:pt x="398" y="32"/>
                  </a:lnTo>
                  <a:lnTo>
                    <a:pt x="384" y="10"/>
                  </a:lnTo>
                  <a:lnTo>
                    <a:pt x="374" y="0"/>
                  </a:lnTo>
                  <a:lnTo>
                    <a:pt x="350" y="0"/>
                  </a:lnTo>
                  <a:lnTo>
                    <a:pt x="350" y="36"/>
                  </a:lnTo>
                  <a:lnTo>
                    <a:pt x="342" y="66"/>
                  </a:lnTo>
                  <a:lnTo>
                    <a:pt x="330" y="64"/>
                  </a:lnTo>
                  <a:lnTo>
                    <a:pt x="316" y="48"/>
                  </a:lnTo>
                  <a:lnTo>
                    <a:pt x="294" y="48"/>
                  </a:lnTo>
                  <a:lnTo>
                    <a:pt x="278" y="60"/>
                  </a:lnTo>
                  <a:lnTo>
                    <a:pt x="278" y="92"/>
                  </a:lnTo>
                  <a:lnTo>
                    <a:pt x="270" y="98"/>
                  </a:lnTo>
                  <a:lnTo>
                    <a:pt x="154" y="96"/>
                  </a:lnTo>
                  <a:lnTo>
                    <a:pt x="136" y="82"/>
                  </a:lnTo>
                  <a:lnTo>
                    <a:pt x="102" y="80"/>
                  </a:lnTo>
                  <a:lnTo>
                    <a:pt x="92" y="94"/>
                  </a:lnTo>
                  <a:lnTo>
                    <a:pt x="64" y="96"/>
                  </a:lnTo>
                  <a:lnTo>
                    <a:pt x="50" y="84"/>
                  </a:lnTo>
                  <a:lnTo>
                    <a:pt x="24" y="86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1" name="Freeform 45"/>
            <p:cNvSpPr>
              <a:spLocks/>
            </p:cNvSpPr>
            <p:nvPr/>
          </p:nvSpPr>
          <p:spPr bwMode="gray">
            <a:xfrm>
              <a:off x="6439959" y="2420888"/>
              <a:ext cx="1350340" cy="1115277"/>
            </a:xfrm>
            <a:custGeom>
              <a:avLst/>
              <a:gdLst>
                <a:gd name="T0" fmla="*/ 6 w 664"/>
                <a:gd name="T1" fmla="*/ 120 h 548"/>
                <a:gd name="T2" fmla="*/ 50 w 664"/>
                <a:gd name="T3" fmla="*/ 160 h 548"/>
                <a:gd name="T4" fmla="*/ 94 w 664"/>
                <a:gd name="T5" fmla="*/ 184 h 548"/>
                <a:gd name="T6" fmla="*/ 126 w 664"/>
                <a:gd name="T7" fmla="*/ 220 h 548"/>
                <a:gd name="T8" fmla="*/ 112 w 664"/>
                <a:gd name="T9" fmla="*/ 274 h 548"/>
                <a:gd name="T10" fmla="*/ 118 w 664"/>
                <a:gd name="T11" fmla="*/ 300 h 548"/>
                <a:gd name="T12" fmla="*/ 126 w 664"/>
                <a:gd name="T13" fmla="*/ 336 h 548"/>
                <a:gd name="T14" fmla="*/ 160 w 664"/>
                <a:gd name="T15" fmla="*/ 344 h 548"/>
                <a:gd name="T16" fmla="*/ 200 w 664"/>
                <a:gd name="T17" fmla="*/ 370 h 548"/>
                <a:gd name="T18" fmla="*/ 188 w 664"/>
                <a:gd name="T19" fmla="*/ 398 h 548"/>
                <a:gd name="T20" fmla="*/ 194 w 664"/>
                <a:gd name="T21" fmla="*/ 416 h 548"/>
                <a:gd name="T22" fmla="*/ 182 w 664"/>
                <a:gd name="T23" fmla="*/ 442 h 548"/>
                <a:gd name="T24" fmla="*/ 202 w 664"/>
                <a:gd name="T25" fmla="*/ 516 h 548"/>
                <a:gd name="T26" fmla="*/ 242 w 664"/>
                <a:gd name="T27" fmla="*/ 486 h 548"/>
                <a:gd name="T28" fmla="*/ 266 w 664"/>
                <a:gd name="T29" fmla="*/ 486 h 548"/>
                <a:gd name="T30" fmla="*/ 298 w 664"/>
                <a:gd name="T31" fmla="*/ 488 h 548"/>
                <a:gd name="T32" fmla="*/ 328 w 664"/>
                <a:gd name="T33" fmla="*/ 482 h 548"/>
                <a:gd name="T34" fmla="*/ 346 w 664"/>
                <a:gd name="T35" fmla="*/ 514 h 548"/>
                <a:gd name="T36" fmla="*/ 414 w 664"/>
                <a:gd name="T37" fmla="*/ 538 h 548"/>
                <a:gd name="T38" fmla="*/ 490 w 664"/>
                <a:gd name="T39" fmla="*/ 540 h 548"/>
                <a:gd name="T40" fmla="*/ 528 w 664"/>
                <a:gd name="T41" fmla="*/ 548 h 548"/>
                <a:gd name="T42" fmla="*/ 582 w 664"/>
                <a:gd name="T43" fmla="*/ 540 h 548"/>
                <a:gd name="T44" fmla="*/ 620 w 664"/>
                <a:gd name="T45" fmla="*/ 534 h 548"/>
                <a:gd name="T46" fmla="*/ 664 w 664"/>
                <a:gd name="T47" fmla="*/ 506 h 548"/>
                <a:gd name="T48" fmla="*/ 652 w 664"/>
                <a:gd name="T49" fmla="*/ 456 h 548"/>
                <a:gd name="T50" fmla="*/ 600 w 664"/>
                <a:gd name="T51" fmla="*/ 390 h 548"/>
                <a:gd name="T52" fmla="*/ 584 w 664"/>
                <a:gd name="T53" fmla="*/ 342 h 548"/>
                <a:gd name="T54" fmla="*/ 574 w 664"/>
                <a:gd name="T55" fmla="*/ 310 h 548"/>
                <a:gd name="T56" fmla="*/ 512 w 664"/>
                <a:gd name="T57" fmla="*/ 248 h 548"/>
                <a:gd name="T58" fmla="*/ 452 w 664"/>
                <a:gd name="T59" fmla="*/ 170 h 548"/>
                <a:gd name="T60" fmla="*/ 432 w 664"/>
                <a:gd name="T61" fmla="*/ 138 h 548"/>
                <a:gd name="T62" fmla="*/ 406 w 664"/>
                <a:gd name="T63" fmla="*/ 72 h 548"/>
                <a:gd name="T64" fmla="*/ 398 w 664"/>
                <a:gd name="T65" fmla="*/ 32 h 548"/>
                <a:gd name="T66" fmla="*/ 374 w 664"/>
                <a:gd name="T67" fmla="*/ 0 h 548"/>
                <a:gd name="T68" fmla="*/ 350 w 664"/>
                <a:gd name="T69" fmla="*/ 36 h 548"/>
                <a:gd name="T70" fmla="*/ 330 w 664"/>
                <a:gd name="T71" fmla="*/ 64 h 548"/>
                <a:gd name="T72" fmla="*/ 294 w 664"/>
                <a:gd name="T73" fmla="*/ 48 h 548"/>
                <a:gd name="T74" fmla="*/ 278 w 664"/>
                <a:gd name="T75" fmla="*/ 92 h 548"/>
                <a:gd name="T76" fmla="*/ 154 w 664"/>
                <a:gd name="T77" fmla="*/ 96 h 548"/>
                <a:gd name="T78" fmla="*/ 102 w 664"/>
                <a:gd name="T79" fmla="*/ 80 h 548"/>
                <a:gd name="T80" fmla="*/ 64 w 664"/>
                <a:gd name="T81" fmla="*/ 96 h 548"/>
                <a:gd name="T82" fmla="*/ 24 w 664"/>
                <a:gd name="T83" fmla="*/ 86 h 5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64"/>
                <a:gd name="T127" fmla="*/ 0 h 548"/>
                <a:gd name="T128" fmla="*/ 664 w 664"/>
                <a:gd name="T129" fmla="*/ 548 h 54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64" h="548">
                  <a:moveTo>
                    <a:pt x="0" y="104"/>
                  </a:moveTo>
                  <a:lnTo>
                    <a:pt x="6" y="120"/>
                  </a:lnTo>
                  <a:lnTo>
                    <a:pt x="24" y="144"/>
                  </a:lnTo>
                  <a:lnTo>
                    <a:pt x="50" y="160"/>
                  </a:lnTo>
                  <a:lnTo>
                    <a:pt x="72" y="164"/>
                  </a:lnTo>
                  <a:lnTo>
                    <a:pt x="94" y="184"/>
                  </a:lnTo>
                  <a:lnTo>
                    <a:pt x="104" y="204"/>
                  </a:lnTo>
                  <a:lnTo>
                    <a:pt x="126" y="220"/>
                  </a:lnTo>
                  <a:lnTo>
                    <a:pt x="132" y="240"/>
                  </a:lnTo>
                  <a:lnTo>
                    <a:pt x="112" y="274"/>
                  </a:lnTo>
                  <a:lnTo>
                    <a:pt x="110" y="288"/>
                  </a:lnTo>
                  <a:lnTo>
                    <a:pt x="118" y="300"/>
                  </a:lnTo>
                  <a:lnTo>
                    <a:pt x="118" y="328"/>
                  </a:lnTo>
                  <a:lnTo>
                    <a:pt x="126" y="336"/>
                  </a:lnTo>
                  <a:lnTo>
                    <a:pt x="144" y="336"/>
                  </a:lnTo>
                  <a:lnTo>
                    <a:pt x="160" y="344"/>
                  </a:lnTo>
                  <a:lnTo>
                    <a:pt x="182" y="344"/>
                  </a:lnTo>
                  <a:lnTo>
                    <a:pt x="200" y="370"/>
                  </a:lnTo>
                  <a:lnTo>
                    <a:pt x="186" y="384"/>
                  </a:lnTo>
                  <a:lnTo>
                    <a:pt x="188" y="398"/>
                  </a:lnTo>
                  <a:lnTo>
                    <a:pt x="202" y="408"/>
                  </a:lnTo>
                  <a:lnTo>
                    <a:pt x="194" y="416"/>
                  </a:lnTo>
                  <a:lnTo>
                    <a:pt x="192" y="432"/>
                  </a:lnTo>
                  <a:lnTo>
                    <a:pt x="182" y="442"/>
                  </a:lnTo>
                  <a:lnTo>
                    <a:pt x="182" y="506"/>
                  </a:lnTo>
                  <a:lnTo>
                    <a:pt x="202" y="516"/>
                  </a:lnTo>
                  <a:lnTo>
                    <a:pt x="226" y="514"/>
                  </a:lnTo>
                  <a:lnTo>
                    <a:pt x="242" y="486"/>
                  </a:lnTo>
                  <a:lnTo>
                    <a:pt x="258" y="474"/>
                  </a:lnTo>
                  <a:lnTo>
                    <a:pt x="266" y="486"/>
                  </a:lnTo>
                  <a:lnTo>
                    <a:pt x="266" y="498"/>
                  </a:lnTo>
                  <a:lnTo>
                    <a:pt x="298" y="488"/>
                  </a:lnTo>
                  <a:lnTo>
                    <a:pt x="302" y="480"/>
                  </a:lnTo>
                  <a:lnTo>
                    <a:pt x="328" y="482"/>
                  </a:lnTo>
                  <a:lnTo>
                    <a:pt x="346" y="500"/>
                  </a:lnTo>
                  <a:lnTo>
                    <a:pt x="346" y="514"/>
                  </a:lnTo>
                  <a:lnTo>
                    <a:pt x="378" y="516"/>
                  </a:lnTo>
                  <a:lnTo>
                    <a:pt x="414" y="538"/>
                  </a:lnTo>
                  <a:lnTo>
                    <a:pt x="442" y="546"/>
                  </a:lnTo>
                  <a:lnTo>
                    <a:pt x="490" y="540"/>
                  </a:lnTo>
                  <a:lnTo>
                    <a:pt x="518" y="540"/>
                  </a:lnTo>
                  <a:lnTo>
                    <a:pt x="528" y="548"/>
                  </a:lnTo>
                  <a:lnTo>
                    <a:pt x="558" y="536"/>
                  </a:lnTo>
                  <a:lnTo>
                    <a:pt x="582" y="540"/>
                  </a:lnTo>
                  <a:lnTo>
                    <a:pt x="602" y="546"/>
                  </a:lnTo>
                  <a:lnTo>
                    <a:pt x="620" y="534"/>
                  </a:lnTo>
                  <a:lnTo>
                    <a:pt x="646" y="506"/>
                  </a:lnTo>
                  <a:lnTo>
                    <a:pt x="664" y="506"/>
                  </a:lnTo>
                  <a:lnTo>
                    <a:pt x="660" y="492"/>
                  </a:lnTo>
                  <a:lnTo>
                    <a:pt x="652" y="456"/>
                  </a:lnTo>
                  <a:lnTo>
                    <a:pt x="648" y="438"/>
                  </a:lnTo>
                  <a:lnTo>
                    <a:pt x="600" y="390"/>
                  </a:lnTo>
                  <a:lnTo>
                    <a:pt x="590" y="372"/>
                  </a:lnTo>
                  <a:lnTo>
                    <a:pt x="584" y="342"/>
                  </a:lnTo>
                  <a:lnTo>
                    <a:pt x="568" y="334"/>
                  </a:lnTo>
                  <a:lnTo>
                    <a:pt x="574" y="310"/>
                  </a:lnTo>
                  <a:lnTo>
                    <a:pt x="544" y="288"/>
                  </a:lnTo>
                  <a:lnTo>
                    <a:pt x="512" y="248"/>
                  </a:lnTo>
                  <a:lnTo>
                    <a:pt x="492" y="218"/>
                  </a:lnTo>
                  <a:lnTo>
                    <a:pt x="452" y="170"/>
                  </a:lnTo>
                  <a:lnTo>
                    <a:pt x="438" y="144"/>
                  </a:lnTo>
                  <a:lnTo>
                    <a:pt x="432" y="138"/>
                  </a:lnTo>
                  <a:lnTo>
                    <a:pt x="432" y="110"/>
                  </a:lnTo>
                  <a:lnTo>
                    <a:pt x="406" y="72"/>
                  </a:lnTo>
                  <a:lnTo>
                    <a:pt x="398" y="54"/>
                  </a:lnTo>
                  <a:lnTo>
                    <a:pt x="398" y="32"/>
                  </a:lnTo>
                  <a:lnTo>
                    <a:pt x="384" y="10"/>
                  </a:lnTo>
                  <a:lnTo>
                    <a:pt x="374" y="0"/>
                  </a:lnTo>
                  <a:lnTo>
                    <a:pt x="350" y="0"/>
                  </a:lnTo>
                  <a:lnTo>
                    <a:pt x="350" y="36"/>
                  </a:lnTo>
                  <a:lnTo>
                    <a:pt x="342" y="66"/>
                  </a:lnTo>
                  <a:lnTo>
                    <a:pt x="330" y="64"/>
                  </a:lnTo>
                  <a:lnTo>
                    <a:pt x="316" y="48"/>
                  </a:lnTo>
                  <a:lnTo>
                    <a:pt x="294" y="48"/>
                  </a:lnTo>
                  <a:lnTo>
                    <a:pt x="278" y="60"/>
                  </a:lnTo>
                  <a:lnTo>
                    <a:pt x="278" y="92"/>
                  </a:lnTo>
                  <a:lnTo>
                    <a:pt x="270" y="98"/>
                  </a:lnTo>
                  <a:lnTo>
                    <a:pt x="154" y="96"/>
                  </a:lnTo>
                  <a:lnTo>
                    <a:pt x="136" y="82"/>
                  </a:lnTo>
                  <a:lnTo>
                    <a:pt x="102" y="80"/>
                  </a:lnTo>
                  <a:lnTo>
                    <a:pt x="92" y="94"/>
                  </a:lnTo>
                  <a:lnTo>
                    <a:pt x="64" y="96"/>
                  </a:lnTo>
                  <a:lnTo>
                    <a:pt x="50" y="84"/>
                  </a:lnTo>
                  <a:lnTo>
                    <a:pt x="24" y="86"/>
                  </a:lnTo>
                  <a:lnTo>
                    <a:pt x="0" y="104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2" name="Freeform 46"/>
            <p:cNvSpPr>
              <a:spLocks/>
            </p:cNvSpPr>
            <p:nvPr/>
          </p:nvSpPr>
          <p:spPr bwMode="gray">
            <a:xfrm>
              <a:off x="5724547" y="3344536"/>
              <a:ext cx="361538" cy="158413"/>
            </a:xfrm>
            <a:custGeom>
              <a:avLst/>
              <a:gdLst>
                <a:gd name="T0" fmla="*/ 0 w 178"/>
                <a:gd name="T1" fmla="*/ 44 h 78"/>
                <a:gd name="T2" fmla="*/ 6 w 178"/>
                <a:gd name="T3" fmla="*/ 24 h 78"/>
                <a:gd name="T4" fmla="*/ 20 w 178"/>
                <a:gd name="T5" fmla="*/ 8 h 78"/>
                <a:gd name="T6" fmla="*/ 32 w 178"/>
                <a:gd name="T7" fmla="*/ 2 h 78"/>
                <a:gd name="T8" fmla="*/ 64 w 178"/>
                <a:gd name="T9" fmla="*/ 4 h 78"/>
                <a:gd name="T10" fmla="*/ 74 w 178"/>
                <a:gd name="T11" fmla="*/ 12 h 78"/>
                <a:gd name="T12" fmla="*/ 88 w 178"/>
                <a:gd name="T13" fmla="*/ 0 h 78"/>
                <a:gd name="T14" fmla="*/ 108 w 178"/>
                <a:gd name="T15" fmla="*/ 0 h 78"/>
                <a:gd name="T16" fmla="*/ 126 w 178"/>
                <a:gd name="T17" fmla="*/ 8 h 78"/>
                <a:gd name="T18" fmla="*/ 138 w 178"/>
                <a:gd name="T19" fmla="*/ 0 h 78"/>
                <a:gd name="T20" fmla="*/ 166 w 178"/>
                <a:gd name="T21" fmla="*/ 2 h 78"/>
                <a:gd name="T22" fmla="*/ 178 w 178"/>
                <a:gd name="T23" fmla="*/ 10 h 78"/>
                <a:gd name="T24" fmla="*/ 174 w 178"/>
                <a:gd name="T25" fmla="*/ 28 h 78"/>
                <a:gd name="T26" fmla="*/ 160 w 178"/>
                <a:gd name="T27" fmla="*/ 38 h 78"/>
                <a:gd name="T28" fmla="*/ 138 w 178"/>
                <a:gd name="T29" fmla="*/ 38 h 78"/>
                <a:gd name="T30" fmla="*/ 108 w 178"/>
                <a:gd name="T31" fmla="*/ 62 h 78"/>
                <a:gd name="T32" fmla="*/ 88 w 178"/>
                <a:gd name="T33" fmla="*/ 78 h 78"/>
                <a:gd name="T34" fmla="*/ 70 w 178"/>
                <a:gd name="T35" fmla="*/ 74 h 78"/>
                <a:gd name="T36" fmla="*/ 52 w 178"/>
                <a:gd name="T37" fmla="*/ 58 h 78"/>
                <a:gd name="T38" fmla="*/ 30 w 178"/>
                <a:gd name="T39" fmla="*/ 62 h 78"/>
                <a:gd name="T40" fmla="*/ 20 w 178"/>
                <a:gd name="T41" fmla="*/ 68 h 78"/>
                <a:gd name="T42" fmla="*/ 6 w 178"/>
                <a:gd name="T43" fmla="*/ 56 h 78"/>
                <a:gd name="T44" fmla="*/ 0 w 178"/>
                <a:gd name="T45" fmla="*/ 44 h 7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78"/>
                <a:gd name="T70" fmla="*/ 0 h 78"/>
                <a:gd name="T71" fmla="*/ 178 w 178"/>
                <a:gd name="T72" fmla="*/ 78 h 7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78" h="78">
                  <a:moveTo>
                    <a:pt x="0" y="44"/>
                  </a:moveTo>
                  <a:lnTo>
                    <a:pt x="6" y="24"/>
                  </a:lnTo>
                  <a:lnTo>
                    <a:pt x="20" y="8"/>
                  </a:lnTo>
                  <a:lnTo>
                    <a:pt x="32" y="2"/>
                  </a:lnTo>
                  <a:lnTo>
                    <a:pt x="64" y="4"/>
                  </a:lnTo>
                  <a:lnTo>
                    <a:pt x="74" y="12"/>
                  </a:lnTo>
                  <a:lnTo>
                    <a:pt x="88" y="0"/>
                  </a:lnTo>
                  <a:lnTo>
                    <a:pt x="108" y="0"/>
                  </a:lnTo>
                  <a:lnTo>
                    <a:pt x="126" y="8"/>
                  </a:lnTo>
                  <a:lnTo>
                    <a:pt x="138" y="0"/>
                  </a:lnTo>
                  <a:lnTo>
                    <a:pt x="166" y="2"/>
                  </a:lnTo>
                  <a:lnTo>
                    <a:pt x="178" y="10"/>
                  </a:lnTo>
                  <a:lnTo>
                    <a:pt x="174" y="28"/>
                  </a:lnTo>
                  <a:lnTo>
                    <a:pt x="160" y="38"/>
                  </a:lnTo>
                  <a:lnTo>
                    <a:pt x="138" y="38"/>
                  </a:lnTo>
                  <a:lnTo>
                    <a:pt x="108" y="62"/>
                  </a:lnTo>
                  <a:lnTo>
                    <a:pt x="88" y="78"/>
                  </a:lnTo>
                  <a:lnTo>
                    <a:pt x="70" y="74"/>
                  </a:lnTo>
                  <a:lnTo>
                    <a:pt x="52" y="58"/>
                  </a:lnTo>
                  <a:lnTo>
                    <a:pt x="30" y="62"/>
                  </a:lnTo>
                  <a:lnTo>
                    <a:pt x="20" y="68"/>
                  </a:lnTo>
                  <a:lnTo>
                    <a:pt x="6" y="5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3" name="Freeform 47"/>
            <p:cNvSpPr>
              <a:spLocks/>
            </p:cNvSpPr>
            <p:nvPr/>
          </p:nvSpPr>
          <p:spPr bwMode="gray">
            <a:xfrm>
              <a:off x="5724547" y="3344536"/>
              <a:ext cx="361538" cy="158413"/>
            </a:xfrm>
            <a:custGeom>
              <a:avLst/>
              <a:gdLst>
                <a:gd name="T0" fmla="*/ 0 w 178"/>
                <a:gd name="T1" fmla="*/ 44 h 78"/>
                <a:gd name="T2" fmla="*/ 6 w 178"/>
                <a:gd name="T3" fmla="*/ 24 h 78"/>
                <a:gd name="T4" fmla="*/ 20 w 178"/>
                <a:gd name="T5" fmla="*/ 8 h 78"/>
                <a:gd name="T6" fmla="*/ 32 w 178"/>
                <a:gd name="T7" fmla="*/ 2 h 78"/>
                <a:gd name="T8" fmla="*/ 64 w 178"/>
                <a:gd name="T9" fmla="*/ 4 h 78"/>
                <a:gd name="T10" fmla="*/ 74 w 178"/>
                <a:gd name="T11" fmla="*/ 12 h 78"/>
                <a:gd name="T12" fmla="*/ 88 w 178"/>
                <a:gd name="T13" fmla="*/ 0 h 78"/>
                <a:gd name="T14" fmla="*/ 108 w 178"/>
                <a:gd name="T15" fmla="*/ 0 h 78"/>
                <a:gd name="T16" fmla="*/ 126 w 178"/>
                <a:gd name="T17" fmla="*/ 8 h 78"/>
                <a:gd name="T18" fmla="*/ 138 w 178"/>
                <a:gd name="T19" fmla="*/ 0 h 78"/>
                <a:gd name="T20" fmla="*/ 166 w 178"/>
                <a:gd name="T21" fmla="*/ 2 h 78"/>
                <a:gd name="T22" fmla="*/ 178 w 178"/>
                <a:gd name="T23" fmla="*/ 10 h 78"/>
                <a:gd name="T24" fmla="*/ 174 w 178"/>
                <a:gd name="T25" fmla="*/ 28 h 78"/>
                <a:gd name="T26" fmla="*/ 160 w 178"/>
                <a:gd name="T27" fmla="*/ 38 h 78"/>
                <a:gd name="T28" fmla="*/ 138 w 178"/>
                <a:gd name="T29" fmla="*/ 38 h 78"/>
                <a:gd name="T30" fmla="*/ 108 w 178"/>
                <a:gd name="T31" fmla="*/ 62 h 78"/>
                <a:gd name="T32" fmla="*/ 88 w 178"/>
                <a:gd name="T33" fmla="*/ 78 h 78"/>
                <a:gd name="T34" fmla="*/ 70 w 178"/>
                <a:gd name="T35" fmla="*/ 74 h 78"/>
                <a:gd name="T36" fmla="*/ 52 w 178"/>
                <a:gd name="T37" fmla="*/ 58 h 78"/>
                <a:gd name="T38" fmla="*/ 30 w 178"/>
                <a:gd name="T39" fmla="*/ 62 h 78"/>
                <a:gd name="T40" fmla="*/ 20 w 178"/>
                <a:gd name="T41" fmla="*/ 68 h 78"/>
                <a:gd name="T42" fmla="*/ 6 w 178"/>
                <a:gd name="T43" fmla="*/ 56 h 78"/>
                <a:gd name="T44" fmla="*/ 0 w 178"/>
                <a:gd name="T45" fmla="*/ 44 h 7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78"/>
                <a:gd name="T70" fmla="*/ 0 h 78"/>
                <a:gd name="T71" fmla="*/ 178 w 178"/>
                <a:gd name="T72" fmla="*/ 78 h 7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78" h="78">
                  <a:moveTo>
                    <a:pt x="0" y="44"/>
                  </a:moveTo>
                  <a:lnTo>
                    <a:pt x="6" y="24"/>
                  </a:lnTo>
                  <a:lnTo>
                    <a:pt x="20" y="8"/>
                  </a:lnTo>
                  <a:lnTo>
                    <a:pt x="32" y="2"/>
                  </a:lnTo>
                  <a:lnTo>
                    <a:pt x="64" y="4"/>
                  </a:lnTo>
                  <a:lnTo>
                    <a:pt x="74" y="12"/>
                  </a:lnTo>
                  <a:lnTo>
                    <a:pt x="88" y="0"/>
                  </a:lnTo>
                  <a:lnTo>
                    <a:pt x="108" y="0"/>
                  </a:lnTo>
                  <a:lnTo>
                    <a:pt x="126" y="8"/>
                  </a:lnTo>
                  <a:lnTo>
                    <a:pt x="138" y="0"/>
                  </a:lnTo>
                  <a:lnTo>
                    <a:pt x="166" y="2"/>
                  </a:lnTo>
                  <a:lnTo>
                    <a:pt x="178" y="10"/>
                  </a:lnTo>
                  <a:lnTo>
                    <a:pt x="174" y="28"/>
                  </a:lnTo>
                  <a:lnTo>
                    <a:pt x="160" y="38"/>
                  </a:lnTo>
                  <a:lnTo>
                    <a:pt x="138" y="38"/>
                  </a:lnTo>
                  <a:lnTo>
                    <a:pt x="108" y="62"/>
                  </a:lnTo>
                  <a:lnTo>
                    <a:pt x="88" y="78"/>
                  </a:lnTo>
                  <a:lnTo>
                    <a:pt x="70" y="74"/>
                  </a:lnTo>
                  <a:lnTo>
                    <a:pt x="52" y="58"/>
                  </a:lnTo>
                  <a:lnTo>
                    <a:pt x="30" y="62"/>
                  </a:lnTo>
                  <a:lnTo>
                    <a:pt x="20" y="68"/>
                  </a:lnTo>
                  <a:lnTo>
                    <a:pt x="6" y="56"/>
                  </a:lnTo>
                  <a:lnTo>
                    <a:pt x="0" y="44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4" name="Freeform 48"/>
            <p:cNvSpPr>
              <a:spLocks/>
            </p:cNvSpPr>
            <p:nvPr/>
          </p:nvSpPr>
          <p:spPr bwMode="gray">
            <a:xfrm>
              <a:off x="5805030" y="3515724"/>
              <a:ext cx="944089" cy="821446"/>
            </a:xfrm>
            <a:custGeom>
              <a:avLst/>
              <a:gdLst>
                <a:gd name="T0" fmla="*/ 220 w 464"/>
                <a:gd name="T1" fmla="*/ 62 h 404"/>
                <a:gd name="T2" fmla="*/ 270 w 464"/>
                <a:gd name="T3" fmla="*/ 56 h 404"/>
                <a:gd name="T4" fmla="*/ 326 w 464"/>
                <a:gd name="T5" fmla="*/ 48 h 404"/>
                <a:gd name="T6" fmla="*/ 366 w 464"/>
                <a:gd name="T7" fmla="*/ 62 h 404"/>
                <a:gd name="T8" fmla="*/ 394 w 464"/>
                <a:gd name="T9" fmla="*/ 104 h 404"/>
                <a:gd name="T10" fmla="*/ 372 w 464"/>
                <a:gd name="T11" fmla="*/ 122 h 404"/>
                <a:gd name="T12" fmla="*/ 356 w 464"/>
                <a:gd name="T13" fmla="*/ 160 h 404"/>
                <a:gd name="T14" fmla="*/ 384 w 464"/>
                <a:gd name="T15" fmla="*/ 220 h 404"/>
                <a:gd name="T16" fmla="*/ 352 w 464"/>
                <a:gd name="T17" fmla="*/ 300 h 404"/>
                <a:gd name="T18" fmla="*/ 400 w 464"/>
                <a:gd name="T19" fmla="*/ 324 h 404"/>
                <a:gd name="T20" fmla="*/ 444 w 464"/>
                <a:gd name="T21" fmla="*/ 312 h 404"/>
                <a:gd name="T22" fmla="*/ 458 w 464"/>
                <a:gd name="T23" fmla="*/ 370 h 404"/>
                <a:gd name="T24" fmla="*/ 462 w 464"/>
                <a:gd name="T25" fmla="*/ 390 h 404"/>
                <a:gd name="T26" fmla="*/ 410 w 464"/>
                <a:gd name="T27" fmla="*/ 404 h 404"/>
                <a:gd name="T28" fmla="*/ 372 w 464"/>
                <a:gd name="T29" fmla="*/ 354 h 404"/>
                <a:gd name="T30" fmla="*/ 320 w 464"/>
                <a:gd name="T31" fmla="*/ 374 h 404"/>
                <a:gd name="T32" fmla="*/ 286 w 464"/>
                <a:gd name="T33" fmla="*/ 370 h 404"/>
                <a:gd name="T34" fmla="*/ 272 w 464"/>
                <a:gd name="T35" fmla="*/ 336 h 404"/>
                <a:gd name="T36" fmla="*/ 236 w 464"/>
                <a:gd name="T37" fmla="*/ 350 h 404"/>
                <a:gd name="T38" fmla="*/ 208 w 464"/>
                <a:gd name="T39" fmla="*/ 388 h 404"/>
                <a:gd name="T40" fmla="*/ 160 w 464"/>
                <a:gd name="T41" fmla="*/ 398 h 404"/>
                <a:gd name="T42" fmla="*/ 136 w 464"/>
                <a:gd name="T43" fmla="*/ 352 h 404"/>
                <a:gd name="T44" fmla="*/ 116 w 464"/>
                <a:gd name="T45" fmla="*/ 340 h 404"/>
                <a:gd name="T46" fmla="*/ 134 w 464"/>
                <a:gd name="T47" fmla="*/ 298 h 404"/>
                <a:gd name="T48" fmla="*/ 106 w 464"/>
                <a:gd name="T49" fmla="*/ 264 h 404"/>
                <a:gd name="T50" fmla="*/ 54 w 464"/>
                <a:gd name="T51" fmla="*/ 242 h 404"/>
                <a:gd name="T52" fmla="*/ 64 w 464"/>
                <a:gd name="T53" fmla="*/ 206 h 404"/>
                <a:gd name="T54" fmla="*/ 48 w 464"/>
                <a:gd name="T55" fmla="*/ 172 h 404"/>
                <a:gd name="T56" fmla="*/ 30 w 464"/>
                <a:gd name="T57" fmla="*/ 158 h 404"/>
                <a:gd name="T58" fmla="*/ 0 w 464"/>
                <a:gd name="T59" fmla="*/ 146 h 404"/>
                <a:gd name="T60" fmla="*/ 8 w 464"/>
                <a:gd name="T61" fmla="*/ 112 h 404"/>
                <a:gd name="T62" fmla="*/ 52 w 464"/>
                <a:gd name="T63" fmla="*/ 44 h 404"/>
                <a:gd name="T64" fmla="*/ 92 w 464"/>
                <a:gd name="T65" fmla="*/ 0 h 404"/>
                <a:gd name="T66" fmla="*/ 152 w 464"/>
                <a:gd name="T67" fmla="*/ 20 h 404"/>
                <a:gd name="T68" fmla="*/ 176 w 464"/>
                <a:gd name="T69" fmla="*/ 36 h 40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4"/>
                <a:gd name="T106" fmla="*/ 0 h 404"/>
                <a:gd name="T107" fmla="*/ 464 w 464"/>
                <a:gd name="T108" fmla="*/ 404 h 40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4" h="404">
                  <a:moveTo>
                    <a:pt x="184" y="28"/>
                  </a:moveTo>
                  <a:lnTo>
                    <a:pt x="220" y="62"/>
                  </a:lnTo>
                  <a:lnTo>
                    <a:pt x="242" y="66"/>
                  </a:lnTo>
                  <a:lnTo>
                    <a:pt x="270" y="56"/>
                  </a:lnTo>
                  <a:lnTo>
                    <a:pt x="292" y="50"/>
                  </a:lnTo>
                  <a:lnTo>
                    <a:pt x="326" y="48"/>
                  </a:lnTo>
                  <a:lnTo>
                    <a:pt x="350" y="62"/>
                  </a:lnTo>
                  <a:lnTo>
                    <a:pt x="366" y="62"/>
                  </a:lnTo>
                  <a:lnTo>
                    <a:pt x="370" y="78"/>
                  </a:lnTo>
                  <a:lnTo>
                    <a:pt x="394" y="104"/>
                  </a:lnTo>
                  <a:lnTo>
                    <a:pt x="400" y="122"/>
                  </a:lnTo>
                  <a:lnTo>
                    <a:pt x="372" y="122"/>
                  </a:lnTo>
                  <a:lnTo>
                    <a:pt x="356" y="140"/>
                  </a:lnTo>
                  <a:lnTo>
                    <a:pt x="356" y="160"/>
                  </a:lnTo>
                  <a:lnTo>
                    <a:pt x="384" y="194"/>
                  </a:lnTo>
                  <a:lnTo>
                    <a:pt x="384" y="220"/>
                  </a:lnTo>
                  <a:lnTo>
                    <a:pt x="352" y="260"/>
                  </a:lnTo>
                  <a:lnTo>
                    <a:pt x="352" y="300"/>
                  </a:lnTo>
                  <a:lnTo>
                    <a:pt x="378" y="320"/>
                  </a:lnTo>
                  <a:lnTo>
                    <a:pt x="400" y="324"/>
                  </a:lnTo>
                  <a:lnTo>
                    <a:pt x="418" y="312"/>
                  </a:lnTo>
                  <a:lnTo>
                    <a:pt x="444" y="312"/>
                  </a:lnTo>
                  <a:lnTo>
                    <a:pt x="448" y="346"/>
                  </a:lnTo>
                  <a:lnTo>
                    <a:pt x="458" y="370"/>
                  </a:lnTo>
                  <a:lnTo>
                    <a:pt x="464" y="376"/>
                  </a:lnTo>
                  <a:lnTo>
                    <a:pt x="462" y="390"/>
                  </a:lnTo>
                  <a:lnTo>
                    <a:pt x="438" y="404"/>
                  </a:lnTo>
                  <a:lnTo>
                    <a:pt x="410" y="404"/>
                  </a:lnTo>
                  <a:lnTo>
                    <a:pt x="390" y="382"/>
                  </a:lnTo>
                  <a:lnTo>
                    <a:pt x="372" y="354"/>
                  </a:lnTo>
                  <a:lnTo>
                    <a:pt x="338" y="358"/>
                  </a:lnTo>
                  <a:lnTo>
                    <a:pt x="320" y="374"/>
                  </a:lnTo>
                  <a:lnTo>
                    <a:pt x="304" y="382"/>
                  </a:lnTo>
                  <a:lnTo>
                    <a:pt x="286" y="370"/>
                  </a:lnTo>
                  <a:lnTo>
                    <a:pt x="288" y="346"/>
                  </a:lnTo>
                  <a:lnTo>
                    <a:pt x="272" y="336"/>
                  </a:lnTo>
                  <a:lnTo>
                    <a:pt x="244" y="338"/>
                  </a:lnTo>
                  <a:lnTo>
                    <a:pt x="236" y="350"/>
                  </a:lnTo>
                  <a:lnTo>
                    <a:pt x="236" y="368"/>
                  </a:lnTo>
                  <a:lnTo>
                    <a:pt x="208" y="388"/>
                  </a:lnTo>
                  <a:lnTo>
                    <a:pt x="186" y="400"/>
                  </a:lnTo>
                  <a:lnTo>
                    <a:pt x="160" y="398"/>
                  </a:lnTo>
                  <a:lnTo>
                    <a:pt x="160" y="374"/>
                  </a:lnTo>
                  <a:lnTo>
                    <a:pt x="136" y="352"/>
                  </a:lnTo>
                  <a:lnTo>
                    <a:pt x="126" y="352"/>
                  </a:lnTo>
                  <a:lnTo>
                    <a:pt x="116" y="340"/>
                  </a:lnTo>
                  <a:lnTo>
                    <a:pt x="118" y="312"/>
                  </a:lnTo>
                  <a:lnTo>
                    <a:pt x="134" y="298"/>
                  </a:lnTo>
                  <a:lnTo>
                    <a:pt x="120" y="270"/>
                  </a:lnTo>
                  <a:lnTo>
                    <a:pt x="106" y="264"/>
                  </a:lnTo>
                  <a:lnTo>
                    <a:pt x="76" y="262"/>
                  </a:lnTo>
                  <a:lnTo>
                    <a:pt x="54" y="242"/>
                  </a:lnTo>
                  <a:lnTo>
                    <a:pt x="56" y="212"/>
                  </a:lnTo>
                  <a:lnTo>
                    <a:pt x="64" y="206"/>
                  </a:lnTo>
                  <a:lnTo>
                    <a:pt x="64" y="182"/>
                  </a:lnTo>
                  <a:lnTo>
                    <a:pt x="48" y="172"/>
                  </a:lnTo>
                  <a:lnTo>
                    <a:pt x="46" y="140"/>
                  </a:lnTo>
                  <a:lnTo>
                    <a:pt x="30" y="158"/>
                  </a:lnTo>
                  <a:lnTo>
                    <a:pt x="10" y="162"/>
                  </a:lnTo>
                  <a:lnTo>
                    <a:pt x="0" y="146"/>
                  </a:lnTo>
                  <a:lnTo>
                    <a:pt x="2" y="120"/>
                  </a:lnTo>
                  <a:lnTo>
                    <a:pt x="8" y="112"/>
                  </a:lnTo>
                  <a:lnTo>
                    <a:pt x="8" y="86"/>
                  </a:lnTo>
                  <a:lnTo>
                    <a:pt x="52" y="44"/>
                  </a:lnTo>
                  <a:lnTo>
                    <a:pt x="80" y="18"/>
                  </a:lnTo>
                  <a:lnTo>
                    <a:pt x="92" y="0"/>
                  </a:lnTo>
                  <a:lnTo>
                    <a:pt x="134" y="4"/>
                  </a:lnTo>
                  <a:lnTo>
                    <a:pt x="152" y="20"/>
                  </a:lnTo>
                  <a:lnTo>
                    <a:pt x="162" y="38"/>
                  </a:lnTo>
                  <a:lnTo>
                    <a:pt x="176" y="36"/>
                  </a:lnTo>
                  <a:lnTo>
                    <a:pt x="184" y="28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5" name="Freeform 49"/>
            <p:cNvSpPr>
              <a:spLocks/>
            </p:cNvSpPr>
            <p:nvPr/>
          </p:nvSpPr>
          <p:spPr bwMode="gray">
            <a:xfrm>
              <a:off x="5805030" y="3515724"/>
              <a:ext cx="944089" cy="821446"/>
            </a:xfrm>
            <a:custGeom>
              <a:avLst/>
              <a:gdLst>
                <a:gd name="T0" fmla="*/ 220 w 464"/>
                <a:gd name="T1" fmla="*/ 62 h 404"/>
                <a:gd name="T2" fmla="*/ 270 w 464"/>
                <a:gd name="T3" fmla="*/ 56 h 404"/>
                <a:gd name="T4" fmla="*/ 326 w 464"/>
                <a:gd name="T5" fmla="*/ 48 h 404"/>
                <a:gd name="T6" fmla="*/ 366 w 464"/>
                <a:gd name="T7" fmla="*/ 62 h 404"/>
                <a:gd name="T8" fmla="*/ 394 w 464"/>
                <a:gd name="T9" fmla="*/ 104 h 404"/>
                <a:gd name="T10" fmla="*/ 372 w 464"/>
                <a:gd name="T11" fmla="*/ 122 h 404"/>
                <a:gd name="T12" fmla="*/ 356 w 464"/>
                <a:gd name="T13" fmla="*/ 160 h 404"/>
                <a:gd name="T14" fmla="*/ 384 w 464"/>
                <a:gd name="T15" fmla="*/ 220 h 404"/>
                <a:gd name="T16" fmla="*/ 352 w 464"/>
                <a:gd name="T17" fmla="*/ 300 h 404"/>
                <a:gd name="T18" fmla="*/ 400 w 464"/>
                <a:gd name="T19" fmla="*/ 324 h 404"/>
                <a:gd name="T20" fmla="*/ 444 w 464"/>
                <a:gd name="T21" fmla="*/ 312 h 404"/>
                <a:gd name="T22" fmla="*/ 458 w 464"/>
                <a:gd name="T23" fmla="*/ 370 h 404"/>
                <a:gd name="T24" fmla="*/ 462 w 464"/>
                <a:gd name="T25" fmla="*/ 390 h 404"/>
                <a:gd name="T26" fmla="*/ 410 w 464"/>
                <a:gd name="T27" fmla="*/ 404 h 404"/>
                <a:gd name="T28" fmla="*/ 372 w 464"/>
                <a:gd name="T29" fmla="*/ 354 h 404"/>
                <a:gd name="T30" fmla="*/ 320 w 464"/>
                <a:gd name="T31" fmla="*/ 374 h 404"/>
                <a:gd name="T32" fmla="*/ 286 w 464"/>
                <a:gd name="T33" fmla="*/ 370 h 404"/>
                <a:gd name="T34" fmla="*/ 272 w 464"/>
                <a:gd name="T35" fmla="*/ 336 h 404"/>
                <a:gd name="T36" fmla="*/ 236 w 464"/>
                <a:gd name="T37" fmla="*/ 350 h 404"/>
                <a:gd name="T38" fmla="*/ 208 w 464"/>
                <a:gd name="T39" fmla="*/ 388 h 404"/>
                <a:gd name="T40" fmla="*/ 160 w 464"/>
                <a:gd name="T41" fmla="*/ 398 h 404"/>
                <a:gd name="T42" fmla="*/ 136 w 464"/>
                <a:gd name="T43" fmla="*/ 352 h 404"/>
                <a:gd name="T44" fmla="*/ 116 w 464"/>
                <a:gd name="T45" fmla="*/ 340 h 404"/>
                <a:gd name="T46" fmla="*/ 134 w 464"/>
                <a:gd name="T47" fmla="*/ 298 h 404"/>
                <a:gd name="T48" fmla="*/ 106 w 464"/>
                <a:gd name="T49" fmla="*/ 264 h 404"/>
                <a:gd name="T50" fmla="*/ 54 w 464"/>
                <a:gd name="T51" fmla="*/ 242 h 404"/>
                <a:gd name="T52" fmla="*/ 64 w 464"/>
                <a:gd name="T53" fmla="*/ 206 h 404"/>
                <a:gd name="T54" fmla="*/ 48 w 464"/>
                <a:gd name="T55" fmla="*/ 172 h 404"/>
                <a:gd name="T56" fmla="*/ 30 w 464"/>
                <a:gd name="T57" fmla="*/ 158 h 404"/>
                <a:gd name="T58" fmla="*/ 0 w 464"/>
                <a:gd name="T59" fmla="*/ 146 h 404"/>
                <a:gd name="T60" fmla="*/ 8 w 464"/>
                <a:gd name="T61" fmla="*/ 112 h 404"/>
                <a:gd name="T62" fmla="*/ 52 w 464"/>
                <a:gd name="T63" fmla="*/ 44 h 404"/>
                <a:gd name="T64" fmla="*/ 92 w 464"/>
                <a:gd name="T65" fmla="*/ 0 h 404"/>
                <a:gd name="T66" fmla="*/ 152 w 464"/>
                <a:gd name="T67" fmla="*/ 20 h 404"/>
                <a:gd name="T68" fmla="*/ 176 w 464"/>
                <a:gd name="T69" fmla="*/ 36 h 40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4"/>
                <a:gd name="T106" fmla="*/ 0 h 404"/>
                <a:gd name="T107" fmla="*/ 464 w 464"/>
                <a:gd name="T108" fmla="*/ 404 h 40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4" h="404">
                  <a:moveTo>
                    <a:pt x="184" y="28"/>
                  </a:moveTo>
                  <a:lnTo>
                    <a:pt x="220" y="62"/>
                  </a:lnTo>
                  <a:lnTo>
                    <a:pt x="242" y="66"/>
                  </a:lnTo>
                  <a:lnTo>
                    <a:pt x="270" y="56"/>
                  </a:lnTo>
                  <a:lnTo>
                    <a:pt x="292" y="50"/>
                  </a:lnTo>
                  <a:lnTo>
                    <a:pt x="326" y="48"/>
                  </a:lnTo>
                  <a:lnTo>
                    <a:pt x="350" y="62"/>
                  </a:lnTo>
                  <a:lnTo>
                    <a:pt x="366" y="62"/>
                  </a:lnTo>
                  <a:lnTo>
                    <a:pt x="370" y="78"/>
                  </a:lnTo>
                  <a:lnTo>
                    <a:pt x="394" y="104"/>
                  </a:lnTo>
                  <a:lnTo>
                    <a:pt x="400" y="122"/>
                  </a:lnTo>
                  <a:lnTo>
                    <a:pt x="372" y="122"/>
                  </a:lnTo>
                  <a:lnTo>
                    <a:pt x="356" y="140"/>
                  </a:lnTo>
                  <a:lnTo>
                    <a:pt x="356" y="160"/>
                  </a:lnTo>
                  <a:lnTo>
                    <a:pt x="384" y="194"/>
                  </a:lnTo>
                  <a:lnTo>
                    <a:pt x="384" y="220"/>
                  </a:lnTo>
                  <a:lnTo>
                    <a:pt x="352" y="260"/>
                  </a:lnTo>
                  <a:lnTo>
                    <a:pt x="352" y="300"/>
                  </a:lnTo>
                  <a:lnTo>
                    <a:pt x="378" y="320"/>
                  </a:lnTo>
                  <a:lnTo>
                    <a:pt x="400" y="324"/>
                  </a:lnTo>
                  <a:lnTo>
                    <a:pt x="418" y="312"/>
                  </a:lnTo>
                  <a:lnTo>
                    <a:pt x="444" y="312"/>
                  </a:lnTo>
                  <a:lnTo>
                    <a:pt x="448" y="346"/>
                  </a:lnTo>
                  <a:lnTo>
                    <a:pt x="458" y="370"/>
                  </a:lnTo>
                  <a:lnTo>
                    <a:pt x="464" y="376"/>
                  </a:lnTo>
                  <a:lnTo>
                    <a:pt x="462" y="390"/>
                  </a:lnTo>
                  <a:lnTo>
                    <a:pt x="438" y="404"/>
                  </a:lnTo>
                  <a:lnTo>
                    <a:pt x="410" y="404"/>
                  </a:lnTo>
                  <a:lnTo>
                    <a:pt x="390" y="382"/>
                  </a:lnTo>
                  <a:lnTo>
                    <a:pt x="372" y="354"/>
                  </a:lnTo>
                  <a:lnTo>
                    <a:pt x="338" y="358"/>
                  </a:lnTo>
                  <a:lnTo>
                    <a:pt x="320" y="374"/>
                  </a:lnTo>
                  <a:lnTo>
                    <a:pt x="304" y="382"/>
                  </a:lnTo>
                  <a:lnTo>
                    <a:pt x="286" y="370"/>
                  </a:lnTo>
                  <a:lnTo>
                    <a:pt x="288" y="346"/>
                  </a:lnTo>
                  <a:lnTo>
                    <a:pt x="272" y="336"/>
                  </a:lnTo>
                  <a:lnTo>
                    <a:pt x="244" y="338"/>
                  </a:lnTo>
                  <a:lnTo>
                    <a:pt x="236" y="350"/>
                  </a:lnTo>
                  <a:lnTo>
                    <a:pt x="236" y="368"/>
                  </a:lnTo>
                  <a:lnTo>
                    <a:pt x="208" y="388"/>
                  </a:lnTo>
                  <a:lnTo>
                    <a:pt x="186" y="400"/>
                  </a:lnTo>
                  <a:lnTo>
                    <a:pt x="160" y="398"/>
                  </a:lnTo>
                  <a:lnTo>
                    <a:pt x="160" y="374"/>
                  </a:lnTo>
                  <a:lnTo>
                    <a:pt x="136" y="352"/>
                  </a:lnTo>
                  <a:lnTo>
                    <a:pt x="126" y="352"/>
                  </a:lnTo>
                  <a:lnTo>
                    <a:pt x="116" y="340"/>
                  </a:lnTo>
                  <a:lnTo>
                    <a:pt x="118" y="312"/>
                  </a:lnTo>
                  <a:lnTo>
                    <a:pt x="134" y="298"/>
                  </a:lnTo>
                  <a:lnTo>
                    <a:pt x="120" y="270"/>
                  </a:lnTo>
                  <a:lnTo>
                    <a:pt x="106" y="264"/>
                  </a:lnTo>
                  <a:lnTo>
                    <a:pt x="76" y="262"/>
                  </a:lnTo>
                  <a:lnTo>
                    <a:pt x="54" y="242"/>
                  </a:lnTo>
                  <a:lnTo>
                    <a:pt x="56" y="212"/>
                  </a:lnTo>
                  <a:lnTo>
                    <a:pt x="64" y="206"/>
                  </a:lnTo>
                  <a:lnTo>
                    <a:pt x="64" y="182"/>
                  </a:lnTo>
                  <a:lnTo>
                    <a:pt x="48" y="172"/>
                  </a:lnTo>
                  <a:lnTo>
                    <a:pt x="46" y="140"/>
                  </a:lnTo>
                  <a:lnTo>
                    <a:pt x="30" y="158"/>
                  </a:lnTo>
                  <a:lnTo>
                    <a:pt x="10" y="162"/>
                  </a:lnTo>
                  <a:lnTo>
                    <a:pt x="0" y="146"/>
                  </a:lnTo>
                  <a:lnTo>
                    <a:pt x="2" y="120"/>
                  </a:lnTo>
                  <a:lnTo>
                    <a:pt x="8" y="112"/>
                  </a:lnTo>
                  <a:lnTo>
                    <a:pt x="8" y="86"/>
                  </a:lnTo>
                  <a:lnTo>
                    <a:pt x="52" y="44"/>
                  </a:lnTo>
                  <a:lnTo>
                    <a:pt x="80" y="18"/>
                  </a:lnTo>
                  <a:lnTo>
                    <a:pt x="92" y="0"/>
                  </a:lnTo>
                  <a:lnTo>
                    <a:pt x="134" y="4"/>
                  </a:lnTo>
                  <a:lnTo>
                    <a:pt x="152" y="20"/>
                  </a:lnTo>
                  <a:lnTo>
                    <a:pt x="162" y="38"/>
                  </a:lnTo>
                  <a:lnTo>
                    <a:pt x="176" y="36"/>
                  </a:lnTo>
                  <a:lnTo>
                    <a:pt x="184" y="28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6" name="Freeform 50"/>
            <p:cNvSpPr>
              <a:spLocks/>
            </p:cNvSpPr>
            <p:nvPr/>
          </p:nvSpPr>
          <p:spPr bwMode="gray">
            <a:xfrm>
              <a:off x="6521720" y="3962857"/>
              <a:ext cx="166078" cy="212069"/>
            </a:xfrm>
            <a:custGeom>
              <a:avLst/>
              <a:gdLst>
                <a:gd name="T0" fmla="*/ 32 w 82"/>
                <a:gd name="T1" fmla="*/ 0 h 104"/>
                <a:gd name="T2" fmla="*/ 0 w 82"/>
                <a:gd name="T3" fmla="*/ 40 h 104"/>
                <a:gd name="T4" fmla="*/ 0 w 82"/>
                <a:gd name="T5" fmla="*/ 80 h 104"/>
                <a:gd name="T6" fmla="*/ 24 w 82"/>
                <a:gd name="T7" fmla="*/ 100 h 104"/>
                <a:gd name="T8" fmla="*/ 48 w 82"/>
                <a:gd name="T9" fmla="*/ 104 h 104"/>
                <a:gd name="T10" fmla="*/ 66 w 82"/>
                <a:gd name="T11" fmla="*/ 92 h 104"/>
                <a:gd name="T12" fmla="*/ 68 w 82"/>
                <a:gd name="T13" fmla="*/ 66 h 104"/>
                <a:gd name="T14" fmla="*/ 82 w 82"/>
                <a:gd name="T15" fmla="*/ 46 h 104"/>
                <a:gd name="T16" fmla="*/ 80 w 82"/>
                <a:gd name="T17" fmla="*/ 24 h 104"/>
                <a:gd name="T18" fmla="*/ 66 w 82"/>
                <a:gd name="T19" fmla="*/ 8 h 104"/>
                <a:gd name="T20" fmla="*/ 44 w 82"/>
                <a:gd name="T21" fmla="*/ 6 h 104"/>
                <a:gd name="T22" fmla="*/ 32 w 82"/>
                <a:gd name="T23" fmla="*/ 0 h 1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"/>
                <a:gd name="T37" fmla="*/ 0 h 104"/>
                <a:gd name="T38" fmla="*/ 82 w 82"/>
                <a:gd name="T39" fmla="*/ 104 h 1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" h="104">
                  <a:moveTo>
                    <a:pt x="32" y="0"/>
                  </a:moveTo>
                  <a:lnTo>
                    <a:pt x="0" y="40"/>
                  </a:lnTo>
                  <a:lnTo>
                    <a:pt x="0" y="80"/>
                  </a:lnTo>
                  <a:lnTo>
                    <a:pt x="24" y="100"/>
                  </a:lnTo>
                  <a:lnTo>
                    <a:pt x="48" y="104"/>
                  </a:lnTo>
                  <a:lnTo>
                    <a:pt x="66" y="92"/>
                  </a:lnTo>
                  <a:lnTo>
                    <a:pt x="68" y="66"/>
                  </a:lnTo>
                  <a:lnTo>
                    <a:pt x="82" y="46"/>
                  </a:lnTo>
                  <a:lnTo>
                    <a:pt x="80" y="24"/>
                  </a:lnTo>
                  <a:lnTo>
                    <a:pt x="66" y="8"/>
                  </a:lnTo>
                  <a:lnTo>
                    <a:pt x="44" y="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7" name="Freeform 51"/>
            <p:cNvSpPr>
              <a:spLocks/>
            </p:cNvSpPr>
            <p:nvPr/>
          </p:nvSpPr>
          <p:spPr bwMode="gray">
            <a:xfrm>
              <a:off x="6521720" y="3962857"/>
              <a:ext cx="166078" cy="212069"/>
            </a:xfrm>
            <a:custGeom>
              <a:avLst/>
              <a:gdLst>
                <a:gd name="T0" fmla="*/ 32 w 82"/>
                <a:gd name="T1" fmla="*/ 0 h 104"/>
                <a:gd name="T2" fmla="*/ 0 w 82"/>
                <a:gd name="T3" fmla="*/ 40 h 104"/>
                <a:gd name="T4" fmla="*/ 0 w 82"/>
                <a:gd name="T5" fmla="*/ 80 h 104"/>
                <a:gd name="T6" fmla="*/ 24 w 82"/>
                <a:gd name="T7" fmla="*/ 100 h 104"/>
                <a:gd name="T8" fmla="*/ 48 w 82"/>
                <a:gd name="T9" fmla="*/ 104 h 104"/>
                <a:gd name="T10" fmla="*/ 66 w 82"/>
                <a:gd name="T11" fmla="*/ 92 h 104"/>
                <a:gd name="T12" fmla="*/ 68 w 82"/>
                <a:gd name="T13" fmla="*/ 66 h 104"/>
                <a:gd name="T14" fmla="*/ 82 w 82"/>
                <a:gd name="T15" fmla="*/ 46 h 104"/>
                <a:gd name="T16" fmla="*/ 80 w 82"/>
                <a:gd name="T17" fmla="*/ 24 h 104"/>
                <a:gd name="T18" fmla="*/ 66 w 82"/>
                <a:gd name="T19" fmla="*/ 8 h 104"/>
                <a:gd name="T20" fmla="*/ 44 w 82"/>
                <a:gd name="T21" fmla="*/ 6 h 104"/>
                <a:gd name="T22" fmla="*/ 32 w 82"/>
                <a:gd name="T23" fmla="*/ 0 h 1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"/>
                <a:gd name="T37" fmla="*/ 0 h 104"/>
                <a:gd name="T38" fmla="*/ 82 w 82"/>
                <a:gd name="T39" fmla="*/ 104 h 10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" h="104">
                  <a:moveTo>
                    <a:pt x="32" y="0"/>
                  </a:moveTo>
                  <a:lnTo>
                    <a:pt x="0" y="40"/>
                  </a:lnTo>
                  <a:lnTo>
                    <a:pt x="0" y="80"/>
                  </a:lnTo>
                  <a:lnTo>
                    <a:pt x="24" y="100"/>
                  </a:lnTo>
                  <a:lnTo>
                    <a:pt x="48" y="104"/>
                  </a:lnTo>
                  <a:lnTo>
                    <a:pt x="66" y="92"/>
                  </a:lnTo>
                  <a:lnTo>
                    <a:pt x="68" y="66"/>
                  </a:lnTo>
                  <a:lnTo>
                    <a:pt x="82" y="46"/>
                  </a:lnTo>
                  <a:lnTo>
                    <a:pt x="80" y="24"/>
                  </a:lnTo>
                  <a:lnTo>
                    <a:pt x="66" y="8"/>
                  </a:lnTo>
                  <a:lnTo>
                    <a:pt x="44" y="6"/>
                  </a:lnTo>
                  <a:lnTo>
                    <a:pt x="32" y="0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8" name="Freeform 52"/>
            <p:cNvSpPr>
              <a:spLocks/>
            </p:cNvSpPr>
            <p:nvPr/>
          </p:nvSpPr>
          <p:spPr bwMode="gray">
            <a:xfrm>
              <a:off x="6529385" y="3385417"/>
              <a:ext cx="793340" cy="927481"/>
            </a:xfrm>
            <a:custGeom>
              <a:avLst/>
              <a:gdLst>
                <a:gd name="T0" fmla="*/ 138 w 390"/>
                <a:gd name="T1" fmla="*/ 32 h 456"/>
                <a:gd name="T2" fmla="*/ 108 w 390"/>
                <a:gd name="T3" fmla="*/ 52 h 456"/>
                <a:gd name="T4" fmla="*/ 80 w 390"/>
                <a:gd name="T5" fmla="*/ 76 h 456"/>
                <a:gd name="T6" fmla="*/ 46 w 390"/>
                <a:gd name="T7" fmla="*/ 92 h 456"/>
                <a:gd name="T8" fmla="*/ 10 w 390"/>
                <a:gd name="T9" fmla="*/ 126 h 456"/>
                <a:gd name="T10" fmla="*/ 12 w 390"/>
                <a:gd name="T11" fmla="*/ 142 h 456"/>
                <a:gd name="T12" fmla="*/ 38 w 390"/>
                <a:gd name="T13" fmla="*/ 168 h 456"/>
                <a:gd name="T14" fmla="*/ 44 w 390"/>
                <a:gd name="T15" fmla="*/ 186 h 456"/>
                <a:gd name="T16" fmla="*/ 16 w 390"/>
                <a:gd name="T17" fmla="*/ 186 h 456"/>
                <a:gd name="T18" fmla="*/ 0 w 390"/>
                <a:gd name="T19" fmla="*/ 204 h 456"/>
                <a:gd name="T20" fmla="*/ 0 w 390"/>
                <a:gd name="T21" fmla="*/ 224 h 456"/>
                <a:gd name="T22" fmla="*/ 28 w 390"/>
                <a:gd name="T23" fmla="*/ 258 h 456"/>
                <a:gd name="T24" fmla="*/ 28 w 390"/>
                <a:gd name="T25" fmla="*/ 286 h 456"/>
                <a:gd name="T26" fmla="*/ 40 w 390"/>
                <a:gd name="T27" fmla="*/ 290 h 456"/>
                <a:gd name="T28" fmla="*/ 62 w 390"/>
                <a:gd name="T29" fmla="*/ 294 h 456"/>
                <a:gd name="T30" fmla="*/ 78 w 390"/>
                <a:gd name="T31" fmla="*/ 308 h 456"/>
                <a:gd name="T32" fmla="*/ 78 w 390"/>
                <a:gd name="T33" fmla="*/ 330 h 456"/>
                <a:gd name="T34" fmla="*/ 64 w 390"/>
                <a:gd name="T35" fmla="*/ 350 h 456"/>
                <a:gd name="T36" fmla="*/ 62 w 390"/>
                <a:gd name="T37" fmla="*/ 376 h 456"/>
                <a:gd name="T38" fmla="*/ 86 w 390"/>
                <a:gd name="T39" fmla="*/ 376 h 456"/>
                <a:gd name="T40" fmla="*/ 92 w 390"/>
                <a:gd name="T41" fmla="*/ 412 h 456"/>
                <a:gd name="T42" fmla="*/ 102 w 390"/>
                <a:gd name="T43" fmla="*/ 434 h 456"/>
                <a:gd name="T44" fmla="*/ 108 w 390"/>
                <a:gd name="T45" fmla="*/ 440 h 456"/>
                <a:gd name="T46" fmla="*/ 130 w 390"/>
                <a:gd name="T47" fmla="*/ 450 h 456"/>
                <a:gd name="T48" fmla="*/ 162 w 390"/>
                <a:gd name="T49" fmla="*/ 456 h 456"/>
                <a:gd name="T50" fmla="*/ 192 w 390"/>
                <a:gd name="T51" fmla="*/ 448 h 456"/>
                <a:gd name="T52" fmla="*/ 206 w 390"/>
                <a:gd name="T53" fmla="*/ 416 h 456"/>
                <a:gd name="T54" fmla="*/ 218 w 390"/>
                <a:gd name="T55" fmla="*/ 396 h 456"/>
                <a:gd name="T56" fmla="*/ 230 w 390"/>
                <a:gd name="T57" fmla="*/ 392 h 456"/>
                <a:gd name="T58" fmla="*/ 234 w 390"/>
                <a:gd name="T59" fmla="*/ 374 h 456"/>
                <a:gd name="T60" fmla="*/ 212 w 390"/>
                <a:gd name="T61" fmla="*/ 364 h 456"/>
                <a:gd name="T62" fmla="*/ 182 w 390"/>
                <a:gd name="T63" fmla="*/ 360 h 456"/>
                <a:gd name="T64" fmla="*/ 170 w 390"/>
                <a:gd name="T65" fmla="*/ 340 h 456"/>
                <a:gd name="T66" fmla="*/ 180 w 390"/>
                <a:gd name="T67" fmla="*/ 318 h 456"/>
                <a:gd name="T68" fmla="*/ 188 w 390"/>
                <a:gd name="T69" fmla="*/ 288 h 456"/>
                <a:gd name="T70" fmla="*/ 182 w 390"/>
                <a:gd name="T71" fmla="*/ 256 h 456"/>
                <a:gd name="T72" fmla="*/ 170 w 390"/>
                <a:gd name="T73" fmla="*/ 244 h 456"/>
                <a:gd name="T74" fmla="*/ 184 w 390"/>
                <a:gd name="T75" fmla="*/ 218 h 456"/>
                <a:gd name="T76" fmla="*/ 232 w 390"/>
                <a:gd name="T77" fmla="*/ 176 h 456"/>
                <a:gd name="T78" fmla="*/ 272 w 390"/>
                <a:gd name="T79" fmla="*/ 156 h 456"/>
                <a:gd name="T80" fmla="*/ 284 w 390"/>
                <a:gd name="T81" fmla="*/ 140 h 456"/>
                <a:gd name="T82" fmla="*/ 298 w 390"/>
                <a:gd name="T83" fmla="*/ 148 h 456"/>
                <a:gd name="T84" fmla="*/ 302 w 390"/>
                <a:gd name="T85" fmla="*/ 162 h 456"/>
                <a:gd name="T86" fmla="*/ 326 w 390"/>
                <a:gd name="T87" fmla="*/ 168 h 456"/>
                <a:gd name="T88" fmla="*/ 348 w 390"/>
                <a:gd name="T89" fmla="*/ 152 h 456"/>
                <a:gd name="T90" fmla="*/ 348 w 390"/>
                <a:gd name="T91" fmla="*/ 120 h 456"/>
                <a:gd name="T92" fmla="*/ 364 w 390"/>
                <a:gd name="T93" fmla="*/ 98 h 456"/>
                <a:gd name="T94" fmla="*/ 390 w 390"/>
                <a:gd name="T95" fmla="*/ 70 h 456"/>
                <a:gd name="T96" fmla="*/ 370 w 390"/>
                <a:gd name="T97" fmla="*/ 62 h 456"/>
                <a:gd name="T98" fmla="*/ 334 w 390"/>
                <a:gd name="T99" fmla="*/ 42 h 456"/>
                <a:gd name="T100" fmla="*/ 302 w 390"/>
                <a:gd name="T101" fmla="*/ 40 h 456"/>
                <a:gd name="T102" fmla="*/ 302 w 390"/>
                <a:gd name="T103" fmla="*/ 24 h 456"/>
                <a:gd name="T104" fmla="*/ 284 w 390"/>
                <a:gd name="T105" fmla="*/ 8 h 456"/>
                <a:gd name="T106" fmla="*/ 258 w 390"/>
                <a:gd name="T107" fmla="*/ 6 h 456"/>
                <a:gd name="T108" fmla="*/ 254 w 390"/>
                <a:gd name="T109" fmla="*/ 14 h 456"/>
                <a:gd name="T110" fmla="*/ 224 w 390"/>
                <a:gd name="T111" fmla="*/ 22 h 456"/>
                <a:gd name="T112" fmla="*/ 222 w 390"/>
                <a:gd name="T113" fmla="*/ 12 h 456"/>
                <a:gd name="T114" fmla="*/ 214 w 390"/>
                <a:gd name="T115" fmla="*/ 0 h 456"/>
                <a:gd name="T116" fmla="*/ 198 w 390"/>
                <a:gd name="T117" fmla="*/ 12 h 456"/>
                <a:gd name="T118" fmla="*/ 184 w 390"/>
                <a:gd name="T119" fmla="*/ 38 h 456"/>
                <a:gd name="T120" fmla="*/ 160 w 390"/>
                <a:gd name="T121" fmla="*/ 42 h 456"/>
                <a:gd name="T122" fmla="*/ 138 w 390"/>
                <a:gd name="T123" fmla="*/ 32 h 4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90"/>
                <a:gd name="T187" fmla="*/ 0 h 456"/>
                <a:gd name="T188" fmla="*/ 390 w 390"/>
                <a:gd name="T189" fmla="*/ 456 h 45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90" h="456">
                  <a:moveTo>
                    <a:pt x="138" y="32"/>
                  </a:moveTo>
                  <a:lnTo>
                    <a:pt x="108" y="52"/>
                  </a:lnTo>
                  <a:lnTo>
                    <a:pt x="80" y="76"/>
                  </a:lnTo>
                  <a:lnTo>
                    <a:pt x="46" y="92"/>
                  </a:lnTo>
                  <a:lnTo>
                    <a:pt x="10" y="126"/>
                  </a:lnTo>
                  <a:lnTo>
                    <a:pt x="12" y="142"/>
                  </a:lnTo>
                  <a:lnTo>
                    <a:pt x="38" y="168"/>
                  </a:lnTo>
                  <a:lnTo>
                    <a:pt x="44" y="186"/>
                  </a:lnTo>
                  <a:lnTo>
                    <a:pt x="16" y="186"/>
                  </a:lnTo>
                  <a:lnTo>
                    <a:pt x="0" y="204"/>
                  </a:lnTo>
                  <a:lnTo>
                    <a:pt x="0" y="224"/>
                  </a:lnTo>
                  <a:lnTo>
                    <a:pt x="28" y="258"/>
                  </a:lnTo>
                  <a:lnTo>
                    <a:pt x="28" y="286"/>
                  </a:lnTo>
                  <a:lnTo>
                    <a:pt x="40" y="290"/>
                  </a:lnTo>
                  <a:lnTo>
                    <a:pt x="62" y="294"/>
                  </a:lnTo>
                  <a:lnTo>
                    <a:pt x="78" y="308"/>
                  </a:lnTo>
                  <a:lnTo>
                    <a:pt x="78" y="330"/>
                  </a:lnTo>
                  <a:lnTo>
                    <a:pt x="64" y="350"/>
                  </a:lnTo>
                  <a:lnTo>
                    <a:pt x="62" y="376"/>
                  </a:lnTo>
                  <a:lnTo>
                    <a:pt x="86" y="376"/>
                  </a:lnTo>
                  <a:lnTo>
                    <a:pt x="92" y="412"/>
                  </a:lnTo>
                  <a:lnTo>
                    <a:pt x="102" y="434"/>
                  </a:lnTo>
                  <a:lnTo>
                    <a:pt x="108" y="440"/>
                  </a:lnTo>
                  <a:lnTo>
                    <a:pt x="130" y="450"/>
                  </a:lnTo>
                  <a:lnTo>
                    <a:pt x="162" y="456"/>
                  </a:lnTo>
                  <a:lnTo>
                    <a:pt x="192" y="448"/>
                  </a:lnTo>
                  <a:lnTo>
                    <a:pt x="206" y="416"/>
                  </a:lnTo>
                  <a:lnTo>
                    <a:pt x="218" y="396"/>
                  </a:lnTo>
                  <a:lnTo>
                    <a:pt x="230" y="392"/>
                  </a:lnTo>
                  <a:lnTo>
                    <a:pt x="234" y="374"/>
                  </a:lnTo>
                  <a:lnTo>
                    <a:pt x="212" y="364"/>
                  </a:lnTo>
                  <a:lnTo>
                    <a:pt x="182" y="360"/>
                  </a:lnTo>
                  <a:lnTo>
                    <a:pt x="170" y="340"/>
                  </a:lnTo>
                  <a:lnTo>
                    <a:pt x="180" y="318"/>
                  </a:lnTo>
                  <a:lnTo>
                    <a:pt x="188" y="288"/>
                  </a:lnTo>
                  <a:lnTo>
                    <a:pt x="182" y="256"/>
                  </a:lnTo>
                  <a:lnTo>
                    <a:pt x="170" y="244"/>
                  </a:lnTo>
                  <a:lnTo>
                    <a:pt x="184" y="218"/>
                  </a:lnTo>
                  <a:lnTo>
                    <a:pt x="232" y="176"/>
                  </a:lnTo>
                  <a:lnTo>
                    <a:pt x="272" y="156"/>
                  </a:lnTo>
                  <a:lnTo>
                    <a:pt x="284" y="140"/>
                  </a:lnTo>
                  <a:lnTo>
                    <a:pt x="298" y="148"/>
                  </a:lnTo>
                  <a:lnTo>
                    <a:pt x="302" y="162"/>
                  </a:lnTo>
                  <a:lnTo>
                    <a:pt x="326" y="168"/>
                  </a:lnTo>
                  <a:lnTo>
                    <a:pt x="348" y="152"/>
                  </a:lnTo>
                  <a:lnTo>
                    <a:pt x="348" y="120"/>
                  </a:lnTo>
                  <a:lnTo>
                    <a:pt x="364" y="98"/>
                  </a:lnTo>
                  <a:lnTo>
                    <a:pt x="390" y="70"/>
                  </a:lnTo>
                  <a:lnTo>
                    <a:pt x="370" y="62"/>
                  </a:lnTo>
                  <a:lnTo>
                    <a:pt x="334" y="42"/>
                  </a:lnTo>
                  <a:lnTo>
                    <a:pt x="302" y="40"/>
                  </a:lnTo>
                  <a:lnTo>
                    <a:pt x="302" y="24"/>
                  </a:lnTo>
                  <a:lnTo>
                    <a:pt x="284" y="8"/>
                  </a:lnTo>
                  <a:lnTo>
                    <a:pt x="258" y="6"/>
                  </a:lnTo>
                  <a:lnTo>
                    <a:pt x="254" y="14"/>
                  </a:lnTo>
                  <a:lnTo>
                    <a:pt x="224" y="22"/>
                  </a:lnTo>
                  <a:lnTo>
                    <a:pt x="222" y="12"/>
                  </a:lnTo>
                  <a:lnTo>
                    <a:pt x="214" y="0"/>
                  </a:lnTo>
                  <a:lnTo>
                    <a:pt x="198" y="12"/>
                  </a:lnTo>
                  <a:lnTo>
                    <a:pt x="184" y="38"/>
                  </a:lnTo>
                  <a:lnTo>
                    <a:pt x="160" y="42"/>
                  </a:lnTo>
                  <a:lnTo>
                    <a:pt x="138" y="32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29" name="Freeform 53"/>
            <p:cNvSpPr>
              <a:spLocks/>
            </p:cNvSpPr>
            <p:nvPr/>
          </p:nvSpPr>
          <p:spPr bwMode="gray">
            <a:xfrm>
              <a:off x="6529385" y="3385417"/>
              <a:ext cx="793340" cy="927481"/>
            </a:xfrm>
            <a:custGeom>
              <a:avLst/>
              <a:gdLst>
                <a:gd name="T0" fmla="*/ 138 w 390"/>
                <a:gd name="T1" fmla="*/ 32 h 456"/>
                <a:gd name="T2" fmla="*/ 108 w 390"/>
                <a:gd name="T3" fmla="*/ 52 h 456"/>
                <a:gd name="T4" fmla="*/ 80 w 390"/>
                <a:gd name="T5" fmla="*/ 76 h 456"/>
                <a:gd name="T6" fmla="*/ 46 w 390"/>
                <a:gd name="T7" fmla="*/ 92 h 456"/>
                <a:gd name="T8" fmla="*/ 10 w 390"/>
                <a:gd name="T9" fmla="*/ 126 h 456"/>
                <a:gd name="T10" fmla="*/ 12 w 390"/>
                <a:gd name="T11" fmla="*/ 142 h 456"/>
                <a:gd name="T12" fmla="*/ 38 w 390"/>
                <a:gd name="T13" fmla="*/ 168 h 456"/>
                <a:gd name="T14" fmla="*/ 44 w 390"/>
                <a:gd name="T15" fmla="*/ 186 h 456"/>
                <a:gd name="T16" fmla="*/ 16 w 390"/>
                <a:gd name="T17" fmla="*/ 186 h 456"/>
                <a:gd name="T18" fmla="*/ 0 w 390"/>
                <a:gd name="T19" fmla="*/ 204 h 456"/>
                <a:gd name="T20" fmla="*/ 0 w 390"/>
                <a:gd name="T21" fmla="*/ 224 h 456"/>
                <a:gd name="T22" fmla="*/ 28 w 390"/>
                <a:gd name="T23" fmla="*/ 258 h 456"/>
                <a:gd name="T24" fmla="*/ 28 w 390"/>
                <a:gd name="T25" fmla="*/ 286 h 456"/>
                <a:gd name="T26" fmla="*/ 40 w 390"/>
                <a:gd name="T27" fmla="*/ 290 h 456"/>
                <a:gd name="T28" fmla="*/ 62 w 390"/>
                <a:gd name="T29" fmla="*/ 294 h 456"/>
                <a:gd name="T30" fmla="*/ 78 w 390"/>
                <a:gd name="T31" fmla="*/ 308 h 456"/>
                <a:gd name="T32" fmla="*/ 78 w 390"/>
                <a:gd name="T33" fmla="*/ 330 h 456"/>
                <a:gd name="T34" fmla="*/ 64 w 390"/>
                <a:gd name="T35" fmla="*/ 350 h 456"/>
                <a:gd name="T36" fmla="*/ 62 w 390"/>
                <a:gd name="T37" fmla="*/ 376 h 456"/>
                <a:gd name="T38" fmla="*/ 86 w 390"/>
                <a:gd name="T39" fmla="*/ 376 h 456"/>
                <a:gd name="T40" fmla="*/ 92 w 390"/>
                <a:gd name="T41" fmla="*/ 412 h 456"/>
                <a:gd name="T42" fmla="*/ 102 w 390"/>
                <a:gd name="T43" fmla="*/ 434 h 456"/>
                <a:gd name="T44" fmla="*/ 108 w 390"/>
                <a:gd name="T45" fmla="*/ 440 h 456"/>
                <a:gd name="T46" fmla="*/ 130 w 390"/>
                <a:gd name="T47" fmla="*/ 450 h 456"/>
                <a:gd name="T48" fmla="*/ 162 w 390"/>
                <a:gd name="T49" fmla="*/ 456 h 456"/>
                <a:gd name="T50" fmla="*/ 192 w 390"/>
                <a:gd name="T51" fmla="*/ 448 h 456"/>
                <a:gd name="T52" fmla="*/ 206 w 390"/>
                <a:gd name="T53" fmla="*/ 416 h 456"/>
                <a:gd name="T54" fmla="*/ 218 w 390"/>
                <a:gd name="T55" fmla="*/ 396 h 456"/>
                <a:gd name="T56" fmla="*/ 230 w 390"/>
                <a:gd name="T57" fmla="*/ 392 h 456"/>
                <a:gd name="T58" fmla="*/ 234 w 390"/>
                <a:gd name="T59" fmla="*/ 374 h 456"/>
                <a:gd name="T60" fmla="*/ 212 w 390"/>
                <a:gd name="T61" fmla="*/ 364 h 456"/>
                <a:gd name="T62" fmla="*/ 182 w 390"/>
                <a:gd name="T63" fmla="*/ 360 h 456"/>
                <a:gd name="T64" fmla="*/ 170 w 390"/>
                <a:gd name="T65" fmla="*/ 340 h 456"/>
                <a:gd name="T66" fmla="*/ 180 w 390"/>
                <a:gd name="T67" fmla="*/ 318 h 456"/>
                <a:gd name="T68" fmla="*/ 188 w 390"/>
                <a:gd name="T69" fmla="*/ 288 h 456"/>
                <a:gd name="T70" fmla="*/ 182 w 390"/>
                <a:gd name="T71" fmla="*/ 256 h 456"/>
                <a:gd name="T72" fmla="*/ 170 w 390"/>
                <a:gd name="T73" fmla="*/ 244 h 456"/>
                <a:gd name="T74" fmla="*/ 184 w 390"/>
                <a:gd name="T75" fmla="*/ 218 h 456"/>
                <a:gd name="T76" fmla="*/ 232 w 390"/>
                <a:gd name="T77" fmla="*/ 176 h 456"/>
                <a:gd name="T78" fmla="*/ 272 w 390"/>
                <a:gd name="T79" fmla="*/ 156 h 456"/>
                <a:gd name="T80" fmla="*/ 284 w 390"/>
                <a:gd name="T81" fmla="*/ 140 h 456"/>
                <a:gd name="T82" fmla="*/ 298 w 390"/>
                <a:gd name="T83" fmla="*/ 148 h 456"/>
                <a:gd name="T84" fmla="*/ 302 w 390"/>
                <a:gd name="T85" fmla="*/ 162 h 456"/>
                <a:gd name="T86" fmla="*/ 326 w 390"/>
                <a:gd name="T87" fmla="*/ 168 h 456"/>
                <a:gd name="T88" fmla="*/ 348 w 390"/>
                <a:gd name="T89" fmla="*/ 152 h 456"/>
                <a:gd name="T90" fmla="*/ 348 w 390"/>
                <a:gd name="T91" fmla="*/ 120 h 456"/>
                <a:gd name="T92" fmla="*/ 364 w 390"/>
                <a:gd name="T93" fmla="*/ 98 h 456"/>
                <a:gd name="T94" fmla="*/ 390 w 390"/>
                <a:gd name="T95" fmla="*/ 70 h 456"/>
                <a:gd name="T96" fmla="*/ 370 w 390"/>
                <a:gd name="T97" fmla="*/ 62 h 456"/>
                <a:gd name="T98" fmla="*/ 334 w 390"/>
                <a:gd name="T99" fmla="*/ 42 h 456"/>
                <a:gd name="T100" fmla="*/ 302 w 390"/>
                <a:gd name="T101" fmla="*/ 40 h 456"/>
                <a:gd name="T102" fmla="*/ 302 w 390"/>
                <a:gd name="T103" fmla="*/ 24 h 456"/>
                <a:gd name="T104" fmla="*/ 284 w 390"/>
                <a:gd name="T105" fmla="*/ 8 h 456"/>
                <a:gd name="T106" fmla="*/ 258 w 390"/>
                <a:gd name="T107" fmla="*/ 6 h 456"/>
                <a:gd name="T108" fmla="*/ 254 w 390"/>
                <a:gd name="T109" fmla="*/ 14 h 456"/>
                <a:gd name="T110" fmla="*/ 224 w 390"/>
                <a:gd name="T111" fmla="*/ 22 h 456"/>
                <a:gd name="T112" fmla="*/ 222 w 390"/>
                <a:gd name="T113" fmla="*/ 12 h 456"/>
                <a:gd name="T114" fmla="*/ 214 w 390"/>
                <a:gd name="T115" fmla="*/ 0 h 456"/>
                <a:gd name="T116" fmla="*/ 198 w 390"/>
                <a:gd name="T117" fmla="*/ 12 h 456"/>
                <a:gd name="T118" fmla="*/ 184 w 390"/>
                <a:gd name="T119" fmla="*/ 38 h 456"/>
                <a:gd name="T120" fmla="*/ 160 w 390"/>
                <a:gd name="T121" fmla="*/ 42 h 456"/>
                <a:gd name="T122" fmla="*/ 138 w 390"/>
                <a:gd name="T123" fmla="*/ 32 h 4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90"/>
                <a:gd name="T187" fmla="*/ 0 h 456"/>
                <a:gd name="T188" fmla="*/ 390 w 390"/>
                <a:gd name="T189" fmla="*/ 456 h 45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90" h="456">
                  <a:moveTo>
                    <a:pt x="138" y="32"/>
                  </a:moveTo>
                  <a:lnTo>
                    <a:pt x="108" y="52"/>
                  </a:lnTo>
                  <a:lnTo>
                    <a:pt x="80" y="76"/>
                  </a:lnTo>
                  <a:lnTo>
                    <a:pt x="46" y="92"/>
                  </a:lnTo>
                  <a:lnTo>
                    <a:pt x="10" y="126"/>
                  </a:lnTo>
                  <a:lnTo>
                    <a:pt x="12" y="142"/>
                  </a:lnTo>
                  <a:lnTo>
                    <a:pt x="38" y="168"/>
                  </a:lnTo>
                  <a:lnTo>
                    <a:pt x="44" y="186"/>
                  </a:lnTo>
                  <a:lnTo>
                    <a:pt x="16" y="186"/>
                  </a:lnTo>
                  <a:lnTo>
                    <a:pt x="0" y="204"/>
                  </a:lnTo>
                  <a:lnTo>
                    <a:pt x="0" y="224"/>
                  </a:lnTo>
                  <a:lnTo>
                    <a:pt x="28" y="258"/>
                  </a:lnTo>
                  <a:lnTo>
                    <a:pt x="28" y="286"/>
                  </a:lnTo>
                  <a:lnTo>
                    <a:pt x="40" y="290"/>
                  </a:lnTo>
                  <a:lnTo>
                    <a:pt x="62" y="294"/>
                  </a:lnTo>
                  <a:lnTo>
                    <a:pt x="78" y="308"/>
                  </a:lnTo>
                  <a:lnTo>
                    <a:pt x="78" y="330"/>
                  </a:lnTo>
                  <a:lnTo>
                    <a:pt x="64" y="350"/>
                  </a:lnTo>
                  <a:lnTo>
                    <a:pt x="62" y="376"/>
                  </a:lnTo>
                  <a:lnTo>
                    <a:pt x="86" y="376"/>
                  </a:lnTo>
                  <a:lnTo>
                    <a:pt x="92" y="412"/>
                  </a:lnTo>
                  <a:lnTo>
                    <a:pt x="102" y="434"/>
                  </a:lnTo>
                  <a:lnTo>
                    <a:pt x="108" y="440"/>
                  </a:lnTo>
                  <a:lnTo>
                    <a:pt x="130" y="450"/>
                  </a:lnTo>
                  <a:lnTo>
                    <a:pt x="162" y="456"/>
                  </a:lnTo>
                  <a:lnTo>
                    <a:pt x="192" y="448"/>
                  </a:lnTo>
                  <a:lnTo>
                    <a:pt x="206" y="416"/>
                  </a:lnTo>
                  <a:lnTo>
                    <a:pt x="218" y="396"/>
                  </a:lnTo>
                  <a:lnTo>
                    <a:pt x="230" y="392"/>
                  </a:lnTo>
                  <a:lnTo>
                    <a:pt x="234" y="374"/>
                  </a:lnTo>
                  <a:lnTo>
                    <a:pt x="212" y="364"/>
                  </a:lnTo>
                  <a:lnTo>
                    <a:pt x="182" y="360"/>
                  </a:lnTo>
                  <a:lnTo>
                    <a:pt x="170" y="340"/>
                  </a:lnTo>
                  <a:lnTo>
                    <a:pt x="180" y="318"/>
                  </a:lnTo>
                  <a:lnTo>
                    <a:pt x="188" y="288"/>
                  </a:lnTo>
                  <a:lnTo>
                    <a:pt x="182" y="256"/>
                  </a:lnTo>
                  <a:lnTo>
                    <a:pt x="170" y="244"/>
                  </a:lnTo>
                  <a:lnTo>
                    <a:pt x="184" y="218"/>
                  </a:lnTo>
                  <a:lnTo>
                    <a:pt x="232" y="176"/>
                  </a:lnTo>
                  <a:lnTo>
                    <a:pt x="272" y="156"/>
                  </a:lnTo>
                  <a:lnTo>
                    <a:pt x="284" y="140"/>
                  </a:lnTo>
                  <a:lnTo>
                    <a:pt x="298" y="148"/>
                  </a:lnTo>
                  <a:lnTo>
                    <a:pt x="302" y="162"/>
                  </a:lnTo>
                  <a:lnTo>
                    <a:pt x="326" y="168"/>
                  </a:lnTo>
                  <a:lnTo>
                    <a:pt x="348" y="152"/>
                  </a:lnTo>
                  <a:lnTo>
                    <a:pt x="348" y="120"/>
                  </a:lnTo>
                  <a:lnTo>
                    <a:pt x="364" y="98"/>
                  </a:lnTo>
                  <a:lnTo>
                    <a:pt x="390" y="70"/>
                  </a:lnTo>
                  <a:lnTo>
                    <a:pt x="370" y="62"/>
                  </a:lnTo>
                  <a:lnTo>
                    <a:pt x="334" y="42"/>
                  </a:lnTo>
                  <a:lnTo>
                    <a:pt x="302" y="40"/>
                  </a:lnTo>
                  <a:lnTo>
                    <a:pt x="302" y="24"/>
                  </a:lnTo>
                  <a:lnTo>
                    <a:pt x="284" y="8"/>
                  </a:lnTo>
                  <a:lnTo>
                    <a:pt x="258" y="6"/>
                  </a:lnTo>
                  <a:lnTo>
                    <a:pt x="254" y="14"/>
                  </a:lnTo>
                  <a:lnTo>
                    <a:pt x="224" y="22"/>
                  </a:lnTo>
                  <a:lnTo>
                    <a:pt x="222" y="12"/>
                  </a:lnTo>
                  <a:lnTo>
                    <a:pt x="214" y="0"/>
                  </a:lnTo>
                  <a:lnTo>
                    <a:pt x="198" y="12"/>
                  </a:lnTo>
                  <a:lnTo>
                    <a:pt x="184" y="38"/>
                  </a:lnTo>
                  <a:lnTo>
                    <a:pt x="160" y="42"/>
                  </a:lnTo>
                  <a:lnTo>
                    <a:pt x="138" y="32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0" name="Freeform 54"/>
            <p:cNvSpPr>
              <a:spLocks/>
            </p:cNvSpPr>
            <p:nvPr/>
          </p:nvSpPr>
          <p:spPr bwMode="gray">
            <a:xfrm>
              <a:off x="6875593" y="3446738"/>
              <a:ext cx="1061621" cy="1208535"/>
            </a:xfrm>
            <a:custGeom>
              <a:avLst/>
              <a:gdLst>
                <a:gd name="T0" fmla="*/ 432 w 522"/>
                <a:gd name="T1" fmla="*/ 2 h 594"/>
                <a:gd name="T2" fmla="*/ 388 w 522"/>
                <a:gd name="T3" fmla="*/ 42 h 594"/>
                <a:gd name="T4" fmla="*/ 344 w 522"/>
                <a:gd name="T5" fmla="*/ 32 h 594"/>
                <a:gd name="T6" fmla="*/ 302 w 522"/>
                <a:gd name="T7" fmla="*/ 36 h 594"/>
                <a:gd name="T8" fmla="*/ 230 w 522"/>
                <a:gd name="T9" fmla="*/ 40 h 594"/>
                <a:gd name="T10" fmla="*/ 178 w 522"/>
                <a:gd name="T11" fmla="*/ 90 h 594"/>
                <a:gd name="T12" fmla="*/ 156 w 522"/>
                <a:gd name="T13" fmla="*/ 138 h 594"/>
                <a:gd name="T14" fmla="*/ 128 w 522"/>
                <a:gd name="T15" fmla="*/ 118 h 594"/>
                <a:gd name="T16" fmla="*/ 102 w 522"/>
                <a:gd name="T17" fmla="*/ 126 h 594"/>
                <a:gd name="T18" fmla="*/ 14 w 522"/>
                <a:gd name="T19" fmla="*/ 188 h 594"/>
                <a:gd name="T20" fmla="*/ 12 w 522"/>
                <a:gd name="T21" fmla="*/ 226 h 594"/>
                <a:gd name="T22" fmla="*/ 10 w 522"/>
                <a:gd name="T23" fmla="*/ 288 h 594"/>
                <a:gd name="T24" fmla="*/ 12 w 522"/>
                <a:gd name="T25" fmla="*/ 330 h 594"/>
                <a:gd name="T26" fmla="*/ 64 w 522"/>
                <a:gd name="T27" fmla="*/ 344 h 594"/>
                <a:gd name="T28" fmla="*/ 48 w 522"/>
                <a:gd name="T29" fmla="*/ 366 h 594"/>
                <a:gd name="T30" fmla="*/ 22 w 522"/>
                <a:gd name="T31" fmla="*/ 418 h 594"/>
                <a:gd name="T32" fmla="*/ 18 w 522"/>
                <a:gd name="T33" fmla="*/ 442 h 594"/>
                <a:gd name="T34" fmla="*/ 8 w 522"/>
                <a:gd name="T35" fmla="*/ 474 h 594"/>
                <a:gd name="T36" fmla="*/ 46 w 522"/>
                <a:gd name="T37" fmla="*/ 492 h 594"/>
                <a:gd name="T38" fmla="*/ 92 w 522"/>
                <a:gd name="T39" fmla="*/ 506 h 594"/>
                <a:gd name="T40" fmla="*/ 108 w 522"/>
                <a:gd name="T41" fmla="*/ 558 h 594"/>
                <a:gd name="T42" fmla="*/ 162 w 522"/>
                <a:gd name="T43" fmla="*/ 566 h 594"/>
                <a:gd name="T44" fmla="*/ 166 w 522"/>
                <a:gd name="T45" fmla="*/ 534 h 594"/>
                <a:gd name="T46" fmla="*/ 158 w 522"/>
                <a:gd name="T47" fmla="*/ 474 h 594"/>
                <a:gd name="T48" fmla="*/ 204 w 522"/>
                <a:gd name="T49" fmla="*/ 444 h 594"/>
                <a:gd name="T50" fmla="*/ 260 w 522"/>
                <a:gd name="T51" fmla="*/ 424 h 594"/>
                <a:gd name="T52" fmla="*/ 274 w 522"/>
                <a:gd name="T53" fmla="*/ 458 h 594"/>
                <a:gd name="T54" fmla="*/ 254 w 522"/>
                <a:gd name="T55" fmla="*/ 506 h 594"/>
                <a:gd name="T56" fmla="*/ 226 w 522"/>
                <a:gd name="T57" fmla="*/ 542 h 594"/>
                <a:gd name="T58" fmla="*/ 210 w 522"/>
                <a:gd name="T59" fmla="*/ 560 h 594"/>
                <a:gd name="T60" fmla="*/ 270 w 522"/>
                <a:gd name="T61" fmla="*/ 588 h 594"/>
                <a:gd name="T62" fmla="*/ 306 w 522"/>
                <a:gd name="T63" fmla="*/ 582 h 594"/>
                <a:gd name="T64" fmla="*/ 358 w 522"/>
                <a:gd name="T65" fmla="*/ 558 h 594"/>
                <a:gd name="T66" fmla="*/ 408 w 522"/>
                <a:gd name="T67" fmla="*/ 528 h 594"/>
                <a:gd name="T68" fmla="*/ 448 w 522"/>
                <a:gd name="T69" fmla="*/ 558 h 594"/>
                <a:gd name="T70" fmla="*/ 490 w 522"/>
                <a:gd name="T71" fmla="*/ 564 h 594"/>
                <a:gd name="T72" fmla="*/ 504 w 522"/>
                <a:gd name="T73" fmla="*/ 488 h 594"/>
                <a:gd name="T74" fmla="*/ 516 w 522"/>
                <a:gd name="T75" fmla="*/ 446 h 594"/>
                <a:gd name="T76" fmla="*/ 520 w 522"/>
                <a:gd name="T77" fmla="*/ 398 h 594"/>
                <a:gd name="T78" fmla="*/ 484 w 522"/>
                <a:gd name="T79" fmla="*/ 416 h 594"/>
                <a:gd name="T80" fmla="*/ 474 w 522"/>
                <a:gd name="T81" fmla="*/ 392 h 594"/>
                <a:gd name="T82" fmla="*/ 464 w 522"/>
                <a:gd name="T83" fmla="*/ 356 h 594"/>
                <a:gd name="T84" fmla="*/ 478 w 522"/>
                <a:gd name="T85" fmla="*/ 266 h 594"/>
                <a:gd name="T86" fmla="*/ 492 w 522"/>
                <a:gd name="T87" fmla="*/ 168 h 594"/>
                <a:gd name="T88" fmla="*/ 474 w 522"/>
                <a:gd name="T89" fmla="*/ 106 h 594"/>
                <a:gd name="T90" fmla="*/ 474 w 522"/>
                <a:gd name="T91" fmla="*/ 34 h 594"/>
                <a:gd name="T92" fmla="*/ 448 w 522"/>
                <a:gd name="T93" fmla="*/ 0 h 59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22"/>
                <a:gd name="T142" fmla="*/ 0 h 594"/>
                <a:gd name="T143" fmla="*/ 522 w 522"/>
                <a:gd name="T144" fmla="*/ 594 h 59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22" h="594">
                  <a:moveTo>
                    <a:pt x="448" y="0"/>
                  </a:moveTo>
                  <a:lnTo>
                    <a:pt x="432" y="2"/>
                  </a:lnTo>
                  <a:lnTo>
                    <a:pt x="408" y="28"/>
                  </a:lnTo>
                  <a:lnTo>
                    <a:pt x="388" y="42"/>
                  </a:lnTo>
                  <a:lnTo>
                    <a:pt x="366" y="34"/>
                  </a:lnTo>
                  <a:lnTo>
                    <a:pt x="344" y="32"/>
                  </a:lnTo>
                  <a:lnTo>
                    <a:pt x="314" y="44"/>
                  </a:lnTo>
                  <a:lnTo>
                    <a:pt x="302" y="36"/>
                  </a:lnTo>
                  <a:lnTo>
                    <a:pt x="274" y="36"/>
                  </a:lnTo>
                  <a:lnTo>
                    <a:pt x="230" y="40"/>
                  </a:lnTo>
                  <a:lnTo>
                    <a:pt x="220" y="40"/>
                  </a:lnTo>
                  <a:lnTo>
                    <a:pt x="178" y="90"/>
                  </a:lnTo>
                  <a:lnTo>
                    <a:pt x="178" y="122"/>
                  </a:lnTo>
                  <a:lnTo>
                    <a:pt x="156" y="138"/>
                  </a:lnTo>
                  <a:lnTo>
                    <a:pt x="132" y="132"/>
                  </a:lnTo>
                  <a:lnTo>
                    <a:pt x="128" y="118"/>
                  </a:lnTo>
                  <a:lnTo>
                    <a:pt x="114" y="110"/>
                  </a:lnTo>
                  <a:lnTo>
                    <a:pt x="102" y="126"/>
                  </a:lnTo>
                  <a:lnTo>
                    <a:pt x="64" y="146"/>
                  </a:lnTo>
                  <a:lnTo>
                    <a:pt x="14" y="188"/>
                  </a:lnTo>
                  <a:lnTo>
                    <a:pt x="0" y="214"/>
                  </a:lnTo>
                  <a:lnTo>
                    <a:pt x="12" y="226"/>
                  </a:lnTo>
                  <a:lnTo>
                    <a:pt x="18" y="258"/>
                  </a:lnTo>
                  <a:lnTo>
                    <a:pt x="10" y="288"/>
                  </a:lnTo>
                  <a:lnTo>
                    <a:pt x="0" y="310"/>
                  </a:lnTo>
                  <a:lnTo>
                    <a:pt x="12" y="330"/>
                  </a:lnTo>
                  <a:lnTo>
                    <a:pt x="42" y="334"/>
                  </a:lnTo>
                  <a:lnTo>
                    <a:pt x="64" y="344"/>
                  </a:lnTo>
                  <a:lnTo>
                    <a:pt x="60" y="362"/>
                  </a:lnTo>
                  <a:lnTo>
                    <a:pt x="48" y="366"/>
                  </a:lnTo>
                  <a:lnTo>
                    <a:pt x="36" y="386"/>
                  </a:lnTo>
                  <a:lnTo>
                    <a:pt x="22" y="418"/>
                  </a:lnTo>
                  <a:lnTo>
                    <a:pt x="8" y="422"/>
                  </a:lnTo>
                  <a:lnTo>
                    <a:pt x="18" y="442"/>
                  </a:lnTo>
                  <a:lnTo>
                    <a:pt x="16" y="460"/>
                  </a:lnTo>
                  <a:lnTo>
                    <a:pt x="8" y="474"/>
                  </a:lnTo>
                  <a:lnTo>
                    <a:pt x="36" y="482"/>
                  </a:lnTo>
                  <a:lnTo>
                    <a:pt x="46" y="492"/>
                  </a:lnTo>
                  <a:lnTo>
                    <a:pt x="76" y="492"/>
                  </a:lnTo>
                  <a:lnTo>
                    <a:pt x="92" y="506"/>
                  </a:lnTo>
                  <a:lnTo>
                    <a:pt x="108" y="530"/>
                  </a:lnTo>
                  <a:lnTo>
                    <a:pt x="108" y="558"/>
                  </a:lnTo>
                  <a:lnTo>
                    <a:pt x="126" y="568"/>
                  </a:lnTo>
                  <a:lnTo>
                    <a:pt x="162" y="566"/>
                  </a:lnTo>
                  <a:lnTo>
                    <a:pt x="156" y="548"/>
                  </a:lnTo>
                  <a:lnTo>
                    <a:pt x="166" y="534"/>
                  </a:lnTo>
                  <a:lnTo>
                    <a:pt x="168" y="486"/>
                  </a:lnTo>
                  <a:lnTo>
                    <a:pt x="158" y="474"/>
                  </a:lnTo>
                  <a:lnTo>
                    <a:pt x="178" y="448"/>
                  </a:lnTo>
                  <a:lnTo>
                    <a:pt x="204" y="444"/>
                  </a:lnTo>
                  <a:lnTo>
                    <a:pt x="220" y="424"/>
                  </a:lnTo>
                  <a:lnTo>
                    <a:pt x="260" y="424"/>
                  </a:lnTo>
                  <a:lnTo>
                    <a:pt x="274" y="438"/>
                  </a:lnTo>
                  <a:lnTo>
                    <a:pt x="274" y="458"/>
                  </a:lnTo>
                  <a:lnTo>
                    <a:pt x="280" y="474"/>
                  </a:lnTo>
                  <a:lnTo>
                    <a:pt x="254" y="506"/>
                  </a:lnTo>
                  <a:lnTo>
                    <a:pt x="248" y="528"/>
                  </a:lnTo>
                  <a:lnTo>
                    <a:pt x="226" y="542"/>
                  </a:lnTo>
                  <a:lnTo>
                    <a:pt x="214" y="542"/>
                  </a:lnTo>
                  <a:lnTo>
                    <a:pt x="210" y="560"/>
                  </a:lnTo>
                  <a:lnTo>
                    <a:pt x="232" y="582"/>
                  </a:lnTo>
                  <a:lnTo>
                    <a:pt x="270" y="588"/>
                  </a:lnTo>
                  <a:lnTo>
                    <a:pt x="292" y="594"/>
                  </a:lnTo>
                  <a:lnTo>
                    <a:pt x="306" y="582"/>
                  </a:lnTo>
                  <a:lnTo>
                    <a:pt x="330" y="556"/>
                  </a:lnTo>
                  <a:lnTo>
                    <a:pt x="358" y="558"/>
                  </a:lnTo>
                  <a:lnTo>
                    <a:pt x="378" y="540"/>
                  </a:lnTo>
                  <a:lnTo>
                    <a:pt x="408" y="528"/>
                  </a:lnTo>
                  <a:lnTo>
                    <a:pt x="428" y="542"/>
                  </a:lnTo>
                  <a:lnTo>
                    <a:pt x="448" y="558"/>
                  </a:lnTo>
                  <a:lnTo>
                    <a:pt x="470" y="542"/>
                  </a:lnTo>
                  <a:lnTo>
                    <a:pt x="490" y="564"/>
                  </a:lnTo>
                  <a:lnTo>
                    <a:pt x="498" y="544"/>
                  </a:lnTo>
                  <a:lnTo>
                    <a:pt x="504" y="488"/>
                  </a:lnTo>
                  <a:lnTo>
                    <a:pt x="514" y="480"/>
                  </a:lnTo>
                  <a:lnTo>
                    <a:pt x="516" y="446"/>
                  </a:lnTo>
                  <a:lnTo>
                    <a:pt x="522" y="434"/>
                  </a:lnTo>
                  <a:lnTo>
                    <a:pt x="520" y="398"/>
                  </a:lnTo>
                  <a:lnTo>
                    <a:pt x="510" y="390"/>
                  </a:lnTo>
                  <a:lnTo>
                    <a:pt x="484" y="416"/>
                  </a:lnTo>
                  <a:lnTo>
                    <a:pt x="466" y="416"/>
                  </a:lnTo>
                  <a:lnTo>
                    <a:pt x="474" y="392"/>
                  </a:lnTo>
                  <a:lnTo>
                    <a:pt x="474" y="372"/>
                  </a:lnTo>
                  <a:lnTo>
                    <a:pt x="464" y="356"/>
                  </a:lnTo>
                  <a:lnTo>
                    <a:pt x="464" y="290"/>
                  </a:lnTo>
                  <a:lnTo>
                    <a:pt x="478" y="266"/>
                  </a:lnTo>
                  <a:lnTo>
                    <a:pt x="474" y="184"/>
                  </a:lnTo>
                  <a:lnTo>
                    <a:pt x="492" y="168"/>
                  </a:lnTo>
                  <a:lnTo>
                    <a:pt x="486" y="124"/>
                  </a:lnTo>
                  <a:lnTo>
                    <a:pt x="474" y="106"/>
                  </a:lnTo>
                  <a:lnTo>
                    <a:pt x="466" y="60"/>
                  </a:lnTo>
                  <a:lnTo>
                    <a:pt x="474" y="34"/>
                  </a:lnTo>
                  <a:lnTo>
                    <a:pt x="456" y="12"/>
                  </a:lnTo>
                  <a:lnTo>
                    <a:pt x="448" y="0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1" name="Freeform 55"/>
            <p:cNvSpPr>
              <a:spLocks/>
            </p:cNvSpPr>
            <p:nvPr/>
          </p:nvSpPr>
          <p:spPr bwMode="gray">
            <a:xfrm>
              <a:off x="6875593" y="3446738"/>
              <a:ext cx="1061621" cy="1208535"/>
            </a:xfrm>
            <a:custGeom>
              <a:avLst/>
              <a:gdLst>
                <a:gd name="T0" fmla="*/ 432 w 522"/>
                <a:gd name="T1" fmla="*/ 2 h 594"/>
                <a:gd name="T2" fmla="*/ 388 w 522"/>
                <a:gd name="T3" fmla="*/ 42 h 594"/>
                <a:gd name="T4" fmla="*/ 344 w 522"/>
                <a:gd name="T5" fmla="*/ 32 h 594"/>
                <a:gd name="T6" fmla="*/ 302 w 522"/>
                <a:gd name="T7" fmla="*/ 36 h 594"/>
                <a:gd name="T8" fmla="*/ 230 w 522"/>
                <a:gd name="T9" fmla="*/ 40 h 594"/>
                <a:gd name="T10" fmla="*/ 178 w 522"/>
                <a:gd name="T11" fmla="*/ 90 h 594"/>
                <a:gd name="T12" fmla="*/ 156 w 522"/>
                <a:gd name="T13" fmla="*/ 138 h 594"/>
                <a:gd name="T14" fmla="*/ 128 w 522"/>
                <a:gd name="T15" fmla="*/ 118 h 594"/>
                <a:gd name="T16" fmla="*/ 102 w 522"/>
                <a:gd name="T17" fmla="*/ 126 h 594"/>
                <a:gd name="T18" fmla="*/ 14 w 522"/>
                <a:gd name="T19" fmla="*/ 188 h 594"/>
                <a:gd name="T20" fmla="*/ 12 w 522"/>
                <a:gd name="T21" fmla="*/ 226 h 594"/>
                <a:gd name="T22" fmla="*/ 10 w 522"/>
                <a:gd name="T23" fmla="*/ 288 h 594"/>
                <a:gd name="T24" fmla="*/ 12 w 522"/>
                <a:gd name="T25" fmla="*/ 330 h 594"/>
                <a:gd name="T26" fmla="*/ 64 w 522"/>
                <a:gd name="T27" fmla="*/ 344 h 594"/>
                <a:gd name="T28" fmla="*/ 48 w 522"/>
                <a:gd name="T29" fmla="*/ 366 h 594"/>
                <a:gd name="T30" fmla="*/ 22 w 522"/>
                <a:gd name="T31" fmla="*/ 418 h 594"/>
                <a:gd name="T32" fmla="*/ 18 w 522"/>
                <a:gd name="T33" fmla="*/ 442 h 594"/>
                <a:gd name="T34" fmla="*/ 8 w 522"/>
                <a:gd name="T35" fmla="*/ 474 h 594"/>
                <a:gd name="T36" fmla="*/ 46 w 522"/>
                <a:gd name="T37" fmla="*/ 492 h 594"/>
                <a:gd name="T38" fmla="*/ 92 w 522"/>
                <a:gd name="T39" fmla="*/ 506 h 594"/>
                <a:gd name="T40" fmla="*/ 108 w 522"/>
                <a:gd name="T41" fmla="*/ 558 h 594"/>
                <a:gd name="T42" fmla="*/ 162 w 522"/>
                <a:gd name="T43" fmla="*/ 566 h 594"/>
                <a:gd name="T44" fmla="*/ 166 w 522"/>
                <a:gd name="T45" fmla="*/ 534 h 594"/>
                <a:gd name="T46" fmla="*/ 158 w 522"/>
                <a:gd name="T47" fmla="*/ 474 h 594"/>
                <a:gd name="T48" fmla="*/ 204 w 522"/>
                <a:gd name="T49" fmla="*/ 444 h 594"/>
                <a:gd name="T50" fmla="*/ 260 w 522"/>
                <a:gd name="T51" fmla="*/ 424 h 594"/>
                <a:gd name="T52" fmla="*/ 274 w 522"/>
                <a:gd name="T53" fmla="*/ 458 h 594"/>
                <a:gd name="T54" fmla="*/ 254 w 522"/>
                <a:gd name="T55" fmla="*/ 506 h 594"/>
                <a:gd name="T56" fmla="*/ 226 w 522"/>
                <a:gd name="T57" fmla="*/ 542 h 594"/>
                <a:gd name="T58" fmla="*/ 210 w 522"/>
                <a:gd name="T59" fmla="*/ 560 h 594"/>
                <a:gd name="T60" fmla="*/ 270 w 522"/>
                <a:gd name="T61" fmla="*/ 588 h 594"/>
                <a:gd name="T62" fmla="*/ 306 w 522"/>
                <a:gd name="T63" fmla="*/ 582 h 594"/>
                <a:gd name="T64" fmla="*/ 358 w 522"/>
                <a:gd name="T65" fmla="*/ 558 h 594"/>
                <a:gd name="T66" fmla="*/ 408 w 522"/>
                <a:gd name="T67" fmla="*/ 528 h 594"/>
                <a:gd name="T68" fmla="*/ 448 w 522"/>
                <a:gd name="T69" fmla="*/ 558 h 594"/>
                <a:gd name="T70" fmla="*/ 490 w 522"/>
                <a:gd name="T71" fmla="*/ 564 h 594"/>
                <a:gd name="T72" fmla="*/ 504 w 522"/>
                <a:gd name="T73" fmla="*/ 488 h 594"/>
                <a:gd name="T74" fmla="*/ 516 w 522"/>
                <a:gd name="T75" fmla="*/ 446 h 594"/>
                <a:gd name="T76" fmla="*/ 520 w 522"/>
                <a:gd name="T77" fmla="*/ 398 h 594"/>
                <a:gd name="T78" fmla="*/ 484 w 522"/>
                <a:gd name="T79" fmla="*/ 416 h 594"/>
                <a:gd name="T80" fmla="*/ 474 w 522"/>
                <a:gd name="T81" fmla="*/ 392 h 594"/>
                <a:gd name="T82" fmla="*/ 464 w 522"/>
                <a:gd name="T83" fmla="*/ 356 h 594"/>
                <a:gd name="T84" fmla="*/ 478 w 522"/>
                <a:gd name="T85" fmla="*/ 266 h 594"/>
                <a:gd name="T86" fmla="*/ 492 w 522"/>
                <a:gd name="T87" fmla="*/ 168 h 594"/>
                <a:gd name="T88" fmla="*/ 474 w 522"/>
                <a:gd name="T89" fmla="*/ 106 h 594"/>
                <a:gd name="T90" fmla="*/ 474 w 522"/>
                <a:gd name="T91" fmla="*/ 34 h 594"/>
                <a:gd name="T92" fmla="*/ 448 w 522"/>
                <a:gd name="T93" fmla="*/ 0 h 59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22"/>
                <a:gd name="T142" fmla="*/ 0 h 594"/>
                <a:gd name="T143" fmla="*/ 522 w 522"/>
                <a:gd name="T144" fmla="*/ 594 h 59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22" h="594">
                  <a:moveTo>
                    <a:pt x="448" y="0"/>
                  </a:moveTo>
                  <a:lnTo>
                    <a:pt x="432" y="2"/>
                  </a:lnTo>
                  <a:lnTo>
                    <a:pt x="408" y="28"/>
                  </a:lnTo>
                  <a:lnTo>
                    <a:pt x="388" y="42"/>
                  </a:lnTo>
                  <a:lnTo>
                    <a:pt x="366" y="34"/>
                  </a:lnTo>
                  <a:lnTo>
                    <a:pt x="344" y="32"/>
                  </a:lnTo>
                  <a:lnTo>
                    <a:pt x="314" y="44"/>
                  </a:lnTo>
                  <a:lnTo>
                    <a:pt x="302" y="36"/>
                  </a:lnTo>
                  <a:lnTo>
                    <a:pt x="274" y="36"/>
                  </a:lnTo>
                  <a:lnTo>
                    <a:pt x="230" y="40"/>
                  </a:lnTo>
                  <a:lnTo>
                    <a:pt x="220" y="40"/>
                  </a:lnTo>
                  <a:lnTo>
                    <a:pt x="178" y="90"/>
                  </a:lnTo>
                  <a:lnTo>
                    <a:pt x="178" y="122"/>
                  </a:lnTo>
                  <a:lnTo>
                    <a:pt x="156" y="138"/>
                  </a:lnTo>
                  <a:lnTo>
                    <a:pt x="132" y="132"/>
                  </a:lnTo>
                  <a:lnTo>
                    <a:pt x="128" y="118"/>
                  </a:lnTo>
                  <a:lnTo>
                    <a:pt x="114" y="110"/>
                  </a:lnTo>
                  <a:lnTo>
                    <a:pt x="102" y="126"/>
                  </a:lnTo>
                  <a:lnTo>
                    <a:pt x="64" y="146"/>
                  </a:lnTo>
                  <a:lnTo>
                    <a:pt x="14" y="188"/>
                  </a:lnTo>
                  <a:lnTo>
                    <a:pt x="0" y="214"/>
                  </a:lnTo>
                  <a:lnTo>
                    <a:pt x="12" y="226"/>
                  </a:lnTo>
                  <a:lnTo>
                    <a:pt x="18" y="258"/>
                  </a:lnTo>
                  <a:lnTo>
                    <a:pt x="10" y="288"/>
                  </a:lnTo>
                  <a:lnTo>
                    <a:pt x="0" y="310"/>
                  </a:lnTo>
                  <a:lnTo>
                    <a:pt x="12" y="330"/>
                  </a:lnTo>
                  <a:lnTo>
                    <a:pt x="42" y="334"/>
                  </a:lnTo>
                  <a:lnTo>
                    <a:pt x="64" y="344"/>
                  </a:lnTo>
                  <a:lnTo>
                    <a:pt x="60" y="362"/>
                  </a:lnTo>
                  <a:lnTo>
                    <a:pt x="48" y="366"/>
                  </a:lnTo>
                  <a:lnTo>
                    <a:pt x="36" y="386"/>
                  </a:lnTo>
                  <a:lnTo>
                    <a:pt x="22" y="418"/>
                  </a:lnTo>
                  <a:lnTo>
                    <a:pt x="8" y="422"/>
                  </a:lnTo>
                  <a:lnTo>
                    <a:pt x="18" y="442"/>
                  </a:lnTo>
                  <a:lnTo>
                    <a:pt x="16" y="460"/>
                  </a:lnTo>
                  <a:lnTo>
                    <a:pt x="8" y="474"/>
                  </a:lnTo>
                  <a:lnTo>
                    <a:pt x="36" y="482"/>
                  </a:lnTo>
                  <a:lnTo>
                    <a:pt x="46" y="492"/>
                  </a:lnTo>
                  <a:lnTo>
                    <a:pt x="76" y="492"/>
                  </a:lnTo>
                  <a:lnTo>
                    <a:pt x="92" y="506"/>
                  </a:lnTo>
                  <a:lnTo>
                    <a:pt x="108" y="530"/>
                  </a:lnTo>
                  <a:lnTo>
                    <a:pt x="108" y="558"/>
                  </a:lnTo>
                  <a:lnTo>
                    <a:pt x="126" y="568"/>
                  </a:lnTo>
                  <a:lnTo>
                    <a:pt x="162" y="566"/>
                  </a:lnTo>
                  <a:lnTo>
                    <a:pt x="156" y="548"/>
                  </a:lnTo>
                  <a:lnTo>
                    <a:pt x="166" y="534"/>
                  </a:lnTo>
                  <a:lnTo>
                    <a:pt x="168" y="486"/>
                  </a:lnTo>
                  <a:lnTo>
                    <a:pt x="158" y="474"/>
                  </a:lnTo>
                  <a:lnTo>
                    <a:pt x="178" y="448"/>
                  </a:lnTo>
                  <a:lnTo>
                    <a:pt x="204" y="444"/>
                  </a:lnTo>
                  <a:lnTo>
                    <a:pt x="220" y="424"/>
                  </a:lnTo>
                  <a:lnTo>
                    <a:pt x="260" y="424"/>
                  </a:lnTo>
                  <a:lnTo>
                    <a:pt x="274" y="438"/>
                  </a:lnTo>
                  <a:lnTo>
                    <a:pt x="274" y="458"/>
                  </a:lnTo>
                  <a:lnTo>
                    <a:pt x="280" y="474"/>
                  </a:lnTo>
                  <a:lnTo>
                    <a:pt x="254" y="506"/>
                  </a:lnTo>
                  <a:lnTo>
                    <a:pt x="248" y="528"/>
                  </a:lnTo>
                  <a:lnTo>
                    <a:pt x="226" y="542"/>
                  </a:lnTo>
                  <a:lnTo>
                    <a:pt x="214" y="542"/>
                  </a:lnTo>
                  <a:lnTo>
                    <a:pt x="210" y="560"/>
                  </a:lnTo>
                  <a:lnTo>
                    <a:pt x="232" y="582"/>
                  </a:lnTo>
                  <a:lnTo>
                    <a:pt x="270" y="588"/>
                  </a:lnTo>
                  <a:lnTo>
                    <a:pt x="292" y="594"/>
                  </a:lnTo>
                  <a:lnTo>
                    <a:pt x="306" y="582"/>
                  </a:lnTo>
                  <a:lnTo>
                    <a:pt x="330" y="556"/>
                  </a:lnTo>
                  <a:lnTo>
                    <a:pt x="358" y="558"/>
                  </a:lnTo>
                  <a:lnTo>
                    <a:pt x="378" y="540"/>
                  </a:lnTo>
                  <a:lnTo>
                    <a:pt x="408" y="528"/>
                  </a:lnTo>
                  <a:lnTo>
                    <a:pt x="428" y="542"/>
                  </a:lnTo>
                  <a:lnTo>
                    <a:pt x="448" y="558"/>
                  </a:lnTo>
                  <a:lnTo>
                    <a:pt x="470" y="542"/>
                  </a:lnTo>
                  <a:lnTo>
                    <a:pt x="490" y="564"/>
                  </a:lnTo>
                  <a:lnTo>
                    <a:pt x="498" y="544"/>
                  </a:lnTo>
                  <a:lnTo>
                    <a:pt x="504" y="488"/>
                  </a:lnTo>
                  <a:lnTo>
                    <a:pt x="514" y="480"/>
                  </a:lnTo>
                  <a:lnTo>
                    <a:pt x="516" y="446"/>
                  </a:lnTo>
                  <a:lnTo>
                    <a:pt x="522" y="434"/>
                  </a:lnTo>
                  <a:lnTo>
                    <a:pt x="520" y="398"/>
                  </a:lnTo>
                  <a:lnTo>
                    <a:pt x="510" y="390"/>
                  </a:lnTo>
                  <a:lnTo>
                    <a:pt x="484" y="416"/>
                  </a:lnTo>
                  <a:lnTo>
                    <a:pt x="466" y="416"/>
                  </a:lnTo>
                  <a:lnTo>
                    <a:pt x="474" y="392"/>
                  </a:lnTo>
                  <a:lnTo>
                    <a:pt x="474" y="372"/>
                  </a:lnTo>
                  <a:lnTo>
                    <a:pt x="464" y="356"/>
                  </a:lnTo>
                  <a:lnTo>
                    <a:pt x="464" y="290"/>
                  </a:lnTo>
                  <a:lnTo>
                    <a:pt x="478" y="266"/>
                  </a:lnTo>
                  <a:lnTo>
                    <a:pt x="474" y="184"/>
                  </a:lnTo>
                  <a:lnTo>
                    <a:pt x="492" y="168"/>
                  </a:lnTo>
                  <a:lnTo>
                    <a:pt x="486" y="124"/>
                  </a:lnTo>
                  <a:lnTo>
                    <a:pt x="474" y="106"/>
                  </a:lnTo>
                  <a:lnTo>
                    <a:pt x="466" y="60"/>
                  </a:lnTo>
                  <a:lnTo>
                    <a:pt x="474" y="34"/>
                  </a:lnTo>
                  <a:lnTo>
                    <a:pt x="456" y="12"/>
                  </a:lnTo>
                  <a:lnTo>
                    <a:pt x="448" y="0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2" name="Freeform 56"/>
            <p:cNvSpPr>
              <a:spLocks/>
            </p:cNvSpPr>
            <p:nvPr/>
          </p:nvSpPr>
          <p:spPr bwMode="gray">
            <a:xfrm>
              <a:off x="6000491" y="4199198"/>
              <a:ext cx="912150" cy="655369"/>
            </a:xfrm>
            <a:custGeom>
              <a:avLst/>
              <a:gdLst>
                <a:gd name="T0" fmla="*/ 66 w 448"/>
                <a:gd name="T1" fmla="*/ 60 h 322"/>
                <a:gd name="T2" fmla="*/ 30 w 448"/>
                <a:gd name="T3" fmla="*/ 64 h 322"/>
                <a:gd name="T4" fmla="*/ 32 w 448"/>
                <a:gd name="T5" fmla="*/ 80 h 322"/>
                <a:gd name="T6" fmla="*/ 54 w 448"/>
                <a:gd name="T7" fmla="*/ 92 h 322"/>
                <a:gd name="T8" fmla="*/ 60 w 448"/>
                <a:gd name="T9" fmla="*/ 130 h 322"/>
                <a:gd name="T10" fmla="*/ 52 w 448"/>
                <a:gd name="T11" fmla="*/ 162 h 322"/>
                <a:gd name="T12" fmla="*/ 26 w 448"/>
                <a:gd name="T13" fmla="*/ 178 h 322"/>
                <a:gd name="T14" fmla="*/ 12 w 448"/>
                <a:gd name="T15" fmla="*/ 190 h 322"/>
                <a:gd name="T16" fmla="*/ 14 w 448"/>
                <a:gd name="T17" fmla="*/ 226 h 322"/>
                <a:gd name="T18" fmla="*/ 0 w 448"/>
                <a:gd name="T19" fmla="*/ 242 h 322"/>
                <a:gd name="T20" fmla="*/ 0 w 448"/>
                <a:gd name="T21" fmla="*/ 270 h 322"/>
                <a:gd name="T22" fmla="*/ 24 w 448"/>
                <a:gd name="T23" fmla="*/ 292 h 322"/>
                <a:gd name="T24" fmla="*/ 32 w 448"/>
                <a:gd name="T25" fmla="*/ 314 h 322"/>
                <a:gd name="T26" fmla="*/ 54 w 448"/>
                <a:gd name="T27" fmla="*/ 310 h 322"/>
                <a:gd name="T28" fmla="*/ 88 w 448"/>
                <a:gd name="T29" fmla="*/ 292 h 322"/>
                <a:gd name="T30" fmla="*/ 114 w 448"/>
                <a:gd name="T31" fmla="*/ 260 h 322"/>
                <a:gd name="T32" fmla="*/ 130 w 448"/>
                <a:gd name="T33" fmla="*/ 256 h 322"/>
                <a:gd name="T34" fmla="*/ 152 w 448"/>
                <a:gd name="T35" fmla="*/ 276 h 322"/>
                <a:gd name="T36" fmla="*/ 176 w 448"/>
                <a:gd name="T37" fmla="*/ 286 h 322"/>
                <a:gd name="T38" fmla="*/ 190 w 448"/>
                <a:gd name="T39" fmla="*/ 302 h 322"/>
                <a:gd name="T40" fmla="*/ 194 w 448"/>
                <a:gd name="T41" fmla="*/ 322 h 322"/>
                <a:gd name="T42" fmla="*/ 228 w 448"/>
                <a:gd name="T43" fmla="*/ 320 h 322"/>
                <a:gd name="T44" fmla="*/ 254 w 448"/>
                <a:gd name="T45" fmla="*/ 310 h 322"/>
                <a:gd name="T46" fmla="*/ 276 w 448"/>
                <a:gd name="T47" fmla="*/ 320 h 322"/>
                <a:gd name="T48" fmla="*/ 300 w 448"/>
                <a:gd name="T49" fmla="*/ 318 h 322"/>
                <a:gd name="T50" fmla="*/ 314 w 448"/>
                <a:gd name="T51" fmla="*/ 302 h 322"/>
                <a:gd name="T52" fmla="*/ 338 w 448"/>
                <a:gd name="T53" fmla="*/ 304 h 322"/>
                <a:gd name="T54" fmla="*/ 352 w 448"/>
                <a:gd name="T55" fmla="*/ 316 h 322"/>
                <a:gd name="T56" fmla="*/ 374 w 448"/>
                <a:gd name="T57" fmla="*/ 288 h 322"/>
                <a:gd name="T58" fmla="*/ 376 w 448"/>
                <a:gd name="T59" fmla="*/ 252 h 322"/>
                <a:gd name="T60" fmla="*/ 358 w 448"/>
                <a:gd name="T61" fmla="*/ 232 h 322"/>
                <a:gd name="T62" fmla="*/ 360 w 448"/>
                <a:gd name="T63" fmla="*/ 200 h 322"/>
                <a:gd name="T64" fmla="*/ 370 w 448"/>
                <a:gd name="T65" fmla="*/ 186 h 322"/>
                <a:gd name="T66" fmla="*/ 378 w 448"/>
                <a:gd name="T67" fmla="*/ 142 h 322"/>
                <a:gd name="T68" fmla="*/ 406 w 448"/>
                <a:gd name="T69" fmla="*/ 128 h 322"/>
                <a:gd name="T70" fmla="*/ 426 w 448"/>
                <a:gd name="T71" fmla="*/ 108 h 322"/>
                <a:gd name="T72" fmla="*/ 438 w 448"/>
                <a:gd name="T73" fmla="*/ 104 h 322"/>
                <a:gd name="T74" fmla="*/ 446 w 448"/>
                <a:gd name="T75" fmla="*/ 90 h 322"/>
                <a:gd name="T76" fmla="*/ 448 w 448"/>
                <a:gd name="T77" fmla="*/ 72 h 322"/>
                <a:gd name="T78" fmla="*/ 438 w 448"/>
                <a:gd name="T79" fmla="*/ 52 h 322"/>
                <a:gd name="T80" fmla="*/ 422 w 448"/>
                <a:gd name="T81" fmla="*/ 56 h 322"/>
                <a:gd name="T82" fmla="*/ 394 w 448"/>
                <a:gd name="T83" fmla="*/ 52 h 322"/>
                <a:gd name="T84" fmla="*/ 376 w 448"/>
                <a:gd name="T85" fmla="*/ 44 h 322"/>
                <a:gd name="T86" fmla="*/ 368 w 448"/>
                <a:gd name="T87" fmla="*/ 40 h 322"/>
                <a:gd name="T88" fmla="*/ 366 w 448"/>
                <a:gd name="T89" fmla="*/ 54 h 322"/>
                <a:gd name="T90" fmla="*/ 340 w 448"/>
                <a:gd name="T91" fmla="*/ 68 h 322"/>
                <a:gd name="T92" fmla="*/ 314 w 448"/>
                <a:gd name="T93" fmla="*/ 68 h 322"/>
                <a:gd name="T94" fmla="*/ 294 w 448"/>
                <a:gd name="T95" fmla="*/ 46 h 322"/>
                <a:gd name="T96" fmla="*/ 276 w 448"/>
                <a:gd name="T97" fmla="*/ 20 h 322"/>
                <a:gd name="T98" fmla="*/ 242 w 448"/>
                <a:gd name="T99" fmla="*/ 22 h 322"/>
                <a:gd name="T100" fmla="*/ 224 w 448"/>
                <a:gd name="T101" fmla="*/ 36 h 322"/>
                <a:gd name="T102" fmla="*/ 208 w 448"/>
                <a:gd name="T103" fmla="*/ 46 h 322"/>
                <a:gd name="T104" fmla="*/ 190 w 448"/>
                <a:gd name="T105" fmla="*/ 34 h 322"/>
                <a:gd name="T106" fmla="*/ 192 w 448"/>
                <a:gd name="T107" fmla="*/ 10 h 322"/>
                <a:gd name="T108" fmla="*/ 176 w 448"/>
                <a:gd name="T109" fmla="*/ 0 h 322"/>
                <a:gd name="T110" fmla="*/ 148 w 448"/>
                <a:gd name="T111" fmla="*/ 2 h 322"/>
                <a:gd name="T112" fmla="*/ 140 w 448"/>
                <a:gd name="T113" fmla="*/ 14 h 322"/>
                <a:gd name="T114" fmla="*/ 140 w 448"/>
                <a:gd name="T115" fmla="*/ 32 h 322"/>
                <a:gd name="T116" fmla="*/ 114 w 448"/>
                <a:gd name="T117" fmla="*/ 52 h 322"/>
                <a:gd name="T118" fmla="*/ 90 w 448"/>
                <a:gd name="T119" fmla="*/ 64 h 322"/>
                <a:gd name="T120" fmla="*/ 66 w 448"/>
                <a:gd name="T121" fmla="*/ 60 h 32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48"/>
                <a:gd name="T184" fmla="*/ 0 h 322"/>
                <a:gd name="T185" fmla="*/ 448 w 448"/>
                <a:gd name="T186" fmla="*/ 322 h 32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48" h="322">
                  <a:moveTo>
                    <a:pt x="66" y="60"/>
                  </a:moveTo>
                  <a:lnTo>
                    <a:pt x="30" y="64"/>
                  </a:lnTo>
                  <a:lnTo>
                    <a:pt x="32" y="80"/>
                  </a:lnTo>
                  <a:lnTo>
                    <a:pt x="54" y="92"/>
                  </a:lnTo>
                  <a:lnTo>
                    <a:pt x="60" y="130"/>
                  </a:lnTo>
                  <a:lnTo>
                    <a:pt x="52" y="162"/>
                  </a:lnTo>
                  <a:lnTo>
                    <a:pt x="26" y="178"/>
                  </a:lnTo>
                  <a:lnTo>
                    <a:pt x="12" y="190"/>
                  </a:lnTo>
                  <a:lnTo>
                    <a:pt x="14" y="226"/>
                  </a:lnTo>
                  <a:lnTo>
                    <a:pt x="0" y="242"/>
                  </a:lnTo>
                  <a:lnTo>
                    <a:pt x="0" y="270"/>
                  </a:lnTo>
                  <a:lnTo>
                    <a:pt x="24" y="292"/>
                  </a:lnTo>
                  <a:lnTo>
                    <a:pt x="32" y="314"/>
                  </a:lnTo>
                  <a:lnTo>
                    <a:pt x="54" y="310"/>
                  </a:lnTo>
                  <a:lnTo>
                    <a:pt x="88" y="292"/>
                  </a:lnTo>
                  <a:lnTo>
                    <a:pt x="114" y="260"/>
                  </a:lnTo>
                  <a:lnTo>
                    <a:pt x="130" y="256"/>
                  </a:lnTo>
                  <a:lnTo>
                    <a:pt x="152" y="276"/>
                  </a:lnTo>
                  <a:lnTo>
                    <a:pt x="176" y="286"/>
                  </a:lnTo>
                  <a:lnTo>
                    <a:pt x="190" y="302"/>
                  </a:lnTo>
                  <a:lnTo>
                    <a:pt x="194" y="322"/>
                  </a:lnTo>
                  <a:lnTo>
                    <a:pt x="228" y="320"/>
                  </a:lnTo>
                  <a:lnTo>
                    <a:pt x="254" y="310"/>
                  </a:lnTo>
                  <a:lnTo>
                    <a:pt x="276" y="320"/>
                  </a:lnTo>
                  <a:lnTo>
                    <a:pt x="300" y="318"/>
                  </a:lnTo>
                  <a:lnTo>
                    <a:pt x="314" y="302"/>
                  </a:lnTo>
                  <a:lnTo>
                    <a:pt x="338" y="304"/>
                  </a:lnTo>
                  <a:lnTo>
                    <a:pt x="352" y="316"/>
                  </a:lnTo>
                  <a:lnTo>
                    <a:pt x="374" y="288"/>
                  </a:lnTo>
                  <a:lnTo>
                    <a:pt x="376" y="252"/>
                  </a:lnTo>
                  <a:lnTo>
                    <a:pt x="358" y="232"/>
                  </a:lnTo>
                  <a:lnTo>
                    <a:pt x="360" y="200"/>
                  </a:lnTo>
                  <a:lnTo>
                    <a:pt x="370" y="186"/>
                  </a:lnTo>
                  <a:lnTo>
                    <a:pt x="378" y="142"/>
                  </a:lnTo>
                  <a:lnTo>
                    <a:pt x="406" y="128"/>
                  </a:lnTo>
                  <a:lnTo>
                    <a:pt x="426" y="108"/>
                  </a:lnTo>
                  <a:lnTo>
                    <a:pt x="438" y="104"/>
                  </a:lnTo>
                  <a:lnTo>
                    <a:pt x="446" y="90"/>
                  </a:lnTo>
                  <a:lnTo>
                    <a:pt x="448" y="72"/>
                  </a:lnTo>
                  <a:lnTo>
                    <a:pt x="438" y="52"/>
                  </a:lnTo>
                  <a:lnTo>
                    <a:pt x="422" y="56"/>
                  </a:lnTo>
                  <a:lnTo>
                    <a:pt x="394" y="52"/>
                  </a:lnTo>
                  <a:lnTo>
                    <a:pt x="376" y="44"/>
                  </a:lnTo>
                  <a:lnTo>
                    <a:pt x="368" y="40"/>
                  </a:lnTo>
                  <a:lnTo>
                    <a:pt x="366" y="54"/>
                  </a:lnTo>
                  <a:lnTo>
                    <a:pt x="340" y="68"/>
                  </a:lnTo>
                  <a:lnTo>
                    <a:pt x="314" y="68"/>
                  </a:lnTo>
                  <a:lnTo>
                    <a:pt x="294" y="46"/>
                  </a:lnTo>
                  <a:lnTo>
                    <a:pt x="276" y="20"/>
                  </a:lnTo>
                  <a:lnTo>
                    <a:pt x="242" y="22"/>
                  </a:lnTo>
                  <a:lnTo>
                    <a:pt x="224" y="36"/>
                  </a:lnTo>
                  <a:lnTo>
                    <a:pt x="208" y="46"/>
                  </a:lnTo>
                  <a:lnTo>
                    <a:pt x="190" y="34"/>
                  </a:lnTo>
                  <a:lnTo>
                    <a:pt x="192" y="10"/>
                  </a:lnTo>
                  <a:lnTo>
                    <a:pt x="176" y="0"/>
                  </a:lnTo>
                  <a:lnTo>
                    <a:pt x="148" y="2"/>
                  </a:lnTo>
                  <a:lnTo>
                    <a:pt x="140" y="14"/>
                  </a:lnTo>
                  <a:lnTo>
                    <a:pt x="140" y="32"/>
                  </a:lnTo>
                  <a:lnTo>
                    <a:pt x="114" y="52"/>
                  </a:lnTo>
                  <a:lnTo>
                    <a:pt x="90" y="64"/>
                  </a:lnTo>
                  <a:lnTo>
                    <a:pt x="66" y="60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3" name="Freeform 57"/>
            <p:cNvSpPr>
              <a:spLocks/>
            </p:cNvSpPr>
            <p:nvPr/>
          </p:nvSpPr>
          <p:spPr bwMode="gray">
            <a:xfrm>
              <a:off x="6000491" y="4199198"/>
              <a:ext cx="912150" cy="655369"/>
            </a:xfrm>
            <a:custGeom>
              <a:avLst/>
              <a:gdLst>
                <a:gd name="T0" fmla="*/ 66 w 448"/>
                <a:gd name="T1" fmla="*/ 60 h 322"/>
                <a:gd name="T2" fmla="*/ 30 w 448"/>
                <a:gd name="T3" fmla="*/ 64 h 322"/>
                <a:gd name="T4" fmla="*/ 32 w 448"/>
                <a:gd name="T5" fmla="*/ 80 h 322"/>
                <a:gd name="T6" fmla="*/ 54 w 448"/>
                <a:gd name="T7" fmla="*/ 92 h 322"/>
                <a:gd name="T8" fmla="*/ 60 w 448"/>
                <a:gd name="T9" fmla="*/ 130 h 322"/>
                <a:gd name="T10" fmla="*/ 52 w 448"/>
                <a:gd name="T11" fmla="*/ 162 h 322"/>
                <a:gd name="T12" fmla="*/ 26 w 448"/>
                <a:gd name="T13" fmla="*/ 178 h 322"/>
                <a:gd name="T14" fmla="*/ 12 w 448"/>
                <a:gd name="T15" fmla="*/ 190 h 322"/>
                <a:gd name="T16" fmla="*/ 14 w 448"/>
                <a:gd name="T17" fmla="*/ 226 h 322"/>
                <a:gd name="T18" fmla="*/ 0 w 448"/>
                <a:gd name="T19" fmla="*/ 242 h 322"/>
                <a:gd name="T20" fmla="*/ 0 w 448"/>
                <a:gd name="T21" fmla="*/ 270 h 322"/>
                <a:gd name="T22" fmla="*/ 24 w 448"/>
                <a:gd name="T23" fmla="*/ 292 h 322"/>
                <a:gd name="T24" fmla="*/ 32 w 448"/>
                <a:gd name="T25" fmla="*/ 314 h 322"/>
                <a:gd name="T26" fmla="*/ 54 w 448"/>
                <a:gd name="T27" fmla="*/ 310 h 322"/>
                <a:gd name="T28" fmla="*/ 88 w 448"/>
                <a:gd name="T29" fmla="*/ 292 h 322"/>
                <a:gd name="T30" fmla="*/ 114 w 448"/>
                <a:gd name="T31" fmla="*/ 260 h 322"/>
                <a:gd name="T32" fmla="*/ 130 w 448"/>
                <a:gd name="T33" fmla="*/ 256 h 322"/>
                <a:gd name="T34" fmla="*/ 152 w 448"/>
                <a:gd name="T35" fmla="*/ 276 h 322"/>
                <a:gd name="T36" fmla="*/ 176 w 448"/>
                <a:gd name="T37" fmla="*/ 286 h 322"/>
                <a:gd name="T38" fmla="*/ 190 w 448"/>
                <a:gd name="T39" fmla="*/ 302 h 322"/>
                <a:gd name="T40" fmla="*/ 194 w 448"/>
                <a:gd name="T41" fmla="*/ 322 h 322"/>
                <a:gd name="T42" fmla="*/ 228 w 448"/>
                <a:gd name="T43" fmla="*/ 320 h 322"/>
                <a:gd name="T44" fmla="*/ 254 w 448"/>
                <a:gd name="T45" fmla="*/ 310 h 322"/>
                <a:gd name="T46" fmla="*/ 276 w 448"/>
                <a:gd name="T47" fmla="*/ 320 h 322"/>
                <a:gd name="T48" fmla="*/ 300 w 448"/>
                <a:gd name="T49" fmla="*/ 318 h 322"/>
                <a:gd name="T50" fmla="*/ 314 w 448"/>
                <a:gd name="T51" fmla="*/ 302 h 322"/>
                <a:gd name="T52" fmla="*/ 338 w 448"/>
                <a:gd name="T53" fmla="*/ 304 h 322"/>
                <a:gd name="T54" fmla="*/ 352 w 448"/>
                <a:gd name="T55" fmla="*/ 316 h 322"/>
                <a:gd name="T56" fmla="*/ 374 w 448"/>
                <a:gd name="T57" fmla="*/ 288 h 322"/>
                <a:gd name="T58" fmla="*/ 376 w 448"/>
                <a:gd name="T59" fmla="*/ 252 h 322"/>
                <a:gd name="T60" fmla="*/ 358 w 448"/>
                <a:gd name="T61" fmla="*/ 232 h 322"/>
                <a:gd name="T62" fmla="*/ 360 w 448"/>
                <a:gd name="T63" fmla="*/ 200 h 322"/>
                <a:gd name="T64" fmla="*/ 370 w 448"/>
                <a:gd name="T65" fmla="*/ 186 h 322"/>
                <a:gd name="T66" fmla="*/ 378 w 448"/>
                <a:gd name="T67" fmla="*/ 142 h 322"/>
                <a:gd name="T68" fmla="*/ 406 w 448"/>
                <a:gd name="T69" fmla="*/ 128 h 322"/>
                <a:gd name="T70" fmla="*/ 426 w 448"/>
                <a:gd name="T71" fmla="*/ 108 h 322"/>
                <a:gd name="T72" fmla="*/ 438 w 448"/>
                <a:gd name="T73" fmla="*/ 104 h 322"/>
                <a:gd name="T74" fmla="*/ 446 w 448"/>
                <a:gd name="T75" fmla="*/ 90 h 322"/>
                <a:gd name="T76" fmla="*/ 448 w 448"/>
                <a:gd name="T77" fmla="*/ 72 h 322"/>
                <a:gd name="T78" fmla="*/ 438 w 448"/>
                <a:gd name="T79" fmla="*/ 52 h 322"/>
                <a:gd name="T80" fmla="*/ 422 w 448"/>
                <a:gd name="T81" fmla="*/ 56 h 322"/>
                <a:gd name="T82" fmla="*/ 394 w 448"/>
                <a:gd name="T83" fmla="*/ 52 h 322"/>
                <a:gd name="T84" fmla="*/ 376 w 448"/>
                <a:gd name="T85" fmla="*/ 44 h 322"/>
                <a:gd name="T86" fmla="*/ 368 w 448"/>
                <a:gd name="T87" fmla="*/ 40 h 322"/>
                <a:gd name="T88" fmla="*/ 366 w 448"/>
                <a:gd name="T89" fmla="*/ 54 h 322"/>
                <a:gd name="T90" fmla="*/ 340 w 448"/>
                <a:gd name="T91" fmla="*/ 68 h 322"/>
                <a:gd name="T92" fmla="*/ 314 w 448"/>
                <a:gd name="T93" fmla="*/ 68 h 322"/>
                <a:gd name="T94" fmla="*/ 294 w 448"/>
                <a:gd name="T95" fmla="*/ 46 h 322"/>
                <a:gd name="T96" fmla="*/ 276 w 448"/>
                <a:gd name="T97" fmla="*/ 20 h 322"/>
                <a:gd name="T98" fmla="*/ 242 w 448"/>
                <a:gd name="T99" fmla="*/ 22 h 322"/>
                <a:gd name="T100" fmla="*/ 224 w 448"/>
                <a:gd name="T101" fmla="*/ 36 h 322"/>
                <a:gd name="T102" fmla="*/ 208 w 448"/>
                <a:gd name="T103" fmla="*/ 46 h 322"/>
                <a:gd name="T104" fmla="*/ 190 w 448"/>
                <a:gd name="T105" fmla="*/ 34 h 322"/>
                <a:gd name="T106" fmla="*/ 192 w 448"/>
                <a:gd name="T107" fmla="*/ 10 h 322"/>
                <a:gd name="T108" fmla="*/ 176 w 448"/>
                <a:gd name="T109" fmla="*/ 0 h 322"/>
                <a:gd name="T110" fmla="*/ 148 w 448"/>
                <a:gd name="T111" fmla="*/ 2 h 322"/>
                <a:gd name="T112" fmla="*/ 140 w 448"/>
                <a:gd name="T113" fmla="*/ 14 h 322"/>
                <a:gd name="T114" fmla="*/ 140 w 448"/>
                <a:gd name="T115" fmla="*/ 32 h 322"/>
                <a:gd name="T116" fmla="*/ 114 w 448"/>
                <a:gd name="T117" fmla="*/ 52 h 322"/>
                <a:gd name="T118" fmla="*/ 90 w 448"/>
                <a:gd name="T119" fmla="*/ 64 h 322"/>
                <a:gd name="T120" fmla="*/ 66 w 448"/>
                <a:gd name="T121" fmla="*/ 60 h 32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48"/>
                <a:gd name="T184" fmla="*/ 0 h 322"/>
                <a:gd name="T185" fmla="*/ 448 w 448"/>
                <a:gd name="T186" fmla="*/ 322 h 32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48" h="322">
                  <a:moveTo>
                    <a:pt x="66" y="60"/>
                  </a:moveTo>
                  <a:lnTo>
                    <a:pt x="30" y="64"/>
                  </a:lnTo>
                  <a:lnTo>
                    <a:pt x="32" y="80"/>
                  </a:lnTo>
                  <a:lnTo>
                    <a:pt x="54" y="92"/>
                  </a:lnTo>
                  <a:lnTo>
                    <a:pt x="60" y="130"/>
                  </a:lnTo>
                  <a:lnTo>
                    <a:pt x="52" y="162"/>
                  </a:lnTo>
                  <a:lnTo>
                    <a:pt x="26" y="178"/>
                  </a:lnTo>
                  <a:lnTo>
                    <a:pt x="12" y="190"/>
                  </a:lnTo>
                  <a:lnTo>
                    <a:pt x="14" y="226"/>
                  </a:lnTo>
                  <a:lnTo>
                    <a:pt x="0" y="242"/>
                  </a:lnTo>
                  <a:lnTo>
                    <a:pt x="0" y="270"/>
                  </a:lnTo>
                  <a:lnTo>
                    <a:pt x="24" y="292"/>
                  </a:lnTo>
                  <a:lnTo>
                    <a:pt x="32" y="314"/>
                  </a:lnTo>
                  <a:lnTo>
                    <a:pt x="54" y="310"/>
                  </a:lnTo>
                  <a:lnTo>
                    <a:pt x="88" y="292"/>
                  </a:lnTo>
                  <a:lnTo>
                    <a:pt x="114" y="260"/>
                  </a:lnTo>
                  <a:lnTo>
                    <a:pt x="130" y="256"/>
                  </a:lnTo>
                  <a:lnTo>
                    <a:pt x="152" y="276"/>
                  </a:lnTo>
                  <a:lnTo>
                    <a:pt x="176" y="286"/>
                  </a:lnTo>
                  <a:lnTo>
                    <a:pt x="190" y="302"/>
                  </a:lnTo>
                  <a:lnTo>
                    <a:pt x="194" y="322"/>
                  </a:lnTo>
                  <a:lnTo>
                    <a:pt x="228" y="320"/>
                  </a:lnTo>
                  <a:lnTo>
                    <a:pt x="254" y="310"/>
                  </a:lnTo>
                  <a:lnTo>
                    <a:pt x="276" y="320"/>
                  </a:lnTo>
                  <a:lnTo>
                    <a:pt x="300" y="318"/>
                  </a:lnTo>
                  <a:lnTo>
                    <a:pt x="314" y="302"/>
                  </a:lnTo>
                  <a:lnTo>
                    <a:pt x="338" y="304"/>
                  </a:lnTo>
                  <a:lnTo>
                    <a:pt x="352" y="316"/>
                  </a:lnTo>
                  <a:lnTo>
                    <a:pt x="374" y="288"/>
                  </a:lnTo>
                  <a:lnTo>
                    <a:pt x="376" y="252"/>
                  </a:lnTo>
                  <a:lnTo>
                    <a:pt x="358" y="232"/>
                  </a:lnTo>
                  <a:lnTo>
                    <a:pt x="360" y="200"/>
                  </a:lnTo>
                  <a:lnTo>
                    <a:pt x="370" y="186"/>
                  </a:lnTo>
                  <a:lnTo>
                    <a:pt x="378" y="142"/>
                  </a:lnTo>
                  <a:lnTo>
                    <a:pt x="406" y="128"/>
                  </a:lnTo>
                  <a:lnTo>
                    <a:pt x="426" y="108"/>
                  </a:lnTo>
                  <a:lnTo>
                    <a:pt x="438" y="104"/>
                  </a:lnTo>
                  <a:lnTo>
                    <a:pt x="446" y="90"/>
                  </a:lnTo>
                  <a:lnTo>
                    <a:pt x="448" y="72"/>
                  </a:lnTo>
                  <a:lnTo>
                    <a:pt x="438" y="52"/>
                  </a:lnTo>
                  <a:lnTo>
                    <a:pt x="422" y="56"/>
                  </a:lnTo>
                  <a:lnTo>
                    <a:pt x="394" y="52"/>
                  </a:lnTo>
                  <a:lnTo>
                    <a:pt x="376" y="44"/>
                  </a:lnTo>
                  <a:lnTo>
                    <a:pt x="368" y="40"/>
                  </a:lnTo>
                  <a:lnTo>
                    <a:pt x="366" y="54"/>
                  </a:lnTo>
                  <a:lnTo>
                    <a:pt x="340" y="68"/>
                  </a:lnTo>
                  <a:lnTo>
                    <a:pt x="314" y="68"/>
                  </a:lnTo>
                  <a:lnTo>
                    <a:pt x="294" y="46"/>
                  </a:lnTo>
                  <a:lnTo>
                    <a:pt x="276" y="20"/>
                  </a:lnTo>
                  <a:lnTo>
                    <a:pt x="242" y="22"/>
                  </a:lnTo>
                  <a:lnTo>
                    <a:pt x="224" y="36"/>
                  </a:lnTo>
                  <a:lnTo>
                    <a:pt x="208" y="46"/>
                  </a:lnTo>
                  <a:lnTo>
                    <a:pt x="190" y="34"/>
                  </a:lnTo>
                  <a:lnTo>
                    <a:pt x="192" y="10"/>
                  </a:lnTo>
                  <a:lnTo>
                    <a:pt x="176" y="0"/>
                  </a:lnTo>
                  <a:lnTo>
                    <a:pt x="148" y="2"/>
                  </a:lnTo>
                  <a:lnTo>
                    <a:pt x="140" y="14"/>
                  </a:lnTo>
                  <a:lnTo>
                    <a:pt x="140" y="32"/>
                  </a:lnTo>
                  <a:lnTo>
                    <a:pt x="114" y="52"/>
                  </a:lnTo>
                  <a:lnTo>
                    <a:pt x="90" y="64"/>
                  </a:lnTo>
                  <a:lnTo>
                    <a:pt x="66" y="60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4" name="Freeform 58"/>
            <p:cNvSpPr>
              <a:spLocks/>
            </p:cNvSpPr>
            <p:nvPr/>
          </p:nvSpPr>
          <p:spPr bwMode="gray">
            <a:xfrm>
              <a:off x="6717180" y="4411267"/>
              <a:ext cx="992634" cy="919815"/>
            </a:xfrm>
            <a:custGeom>
              <a:avLst/>
              <a:gdLst>
                <a:gd name="T0" fmla="*/ 22 w 488"/>
                <a:gd name="T1" fmla="*/ 184 h 452"/>
                <a:gd name="T2" fmla="*/ 6 w 488"/>
                <a:gd name="T3" fmla="*/ 128 h 452"/>
                <a:gd name="T4" fmla="*/ 18 w 488"/>
                <a:gd name="T5" fmla="*/ 82 h 452"/>
                <a:gd name="T6" fmla="*/ 56 w 488"/>
                <a:gd name="T7" fmla="*/ 24 h 452"/>
                <a:gd name="T8" fmla="*/ 88 w 488"/>
                <a:gd name="T9" fmla="*/ 0 h 452"/>
                <a:gd name="T10" fmla="*/ 124 w 488"/>
                <a:gd name="T11" fmla="*/ 18 h 452"/>
                <a:gd name="T12" fmla="*/ 172 w 488"/>
                <a:gd name="T13" fmla="*/ 32 h 452"/>
                <a:gd name="T14" fmla="*/ 186 w 488"/>
                <a:gd name="T15" fmla="*/ 84 h 452"/>
                <a:gd name="T16" fmla="*/ 240 w 488"/>
                <a:gd name="T17" fmla="*/ 92 h 452"/>
                <a:gd name="T18" fmla="*/ 268 w 488"/>
                <a:gd name="T19" fmla="*/ 86 h 452"/>
                <a:gd name="T20" fmla="*/ 310 w 488"/>
                <a:gd name="T21" fmla="*/ 108 h 452"/>
                <a:gd name="T22" fmla="*/ 370 w 488"/>
                <a:gd name="T23" fmla="*/ 120 h 452"/>
                <a:gd name="T24" fmla="*/ 436 w 488"/>
                <a:gd name="T25" fmla="*/ 84 h 452"/>
                <a:gd name="T26" fmla="*/ 424 w 488"/>
                <a:gd name="T27" fmla="*/ 120 h 452"/>
                <a:gd name="T28" fmla="*/ 450 w 488"/>
                <a:gd name="T29" fmla="*/ 144 h 452"/>
                <a:gd name="T30" fmla="*/ 488 w 488"/>
                <a:gd name="T31" fmla="*/ 164 h 452"/>
                <a:gd name="T32" fmla="*/ 462 w 488"/>
                <a:gd name="T33" fmla="*/ 194 h 452"/>
                <a:gd name="T34" fmla="*/ 382 w 488"/>
                <a:gd name="T35" fmla="*/ 254 h 452"/>
                <a:gd name="T36" fmla="*/ 364 w 488"/>
                <a:gd name="T37" fmla="*/ 286 h 452"/>
                <a:gd name="T38" fmla="*/ 310 w 488"/>
                <a:gd name="T39" fmla="*/ 280 h 452"/>
                <a:gd name="T40" fmla="*/ 270 w 488"/>
                <a:gd name="T41" fmla="*/ 324 h 452"/>
                <a:gd name="T42" fmla="*/ 306 w 488"/>
                <a:gd name="T43" fmla="*/ 346 h 452"/>
                <a:gd name="T44" fmla="*/ 330 w 488"/>
                <a:gd name="T45" fmla="*/ 310 h 452"/>
                <a:gd name="T46" fmla="*/ 364 w 488"/>
                <a:gd name="T47" fmla="*/ 330 h 452"/>
                <a:gd name="T48" fmla="*/ 352 w 488"/>
                <a:gd name="T49" fmla="*/ 360 h 452"/>
                <a:gd name="T50" fmla="*/ 356 w 488"/>
                <a:gd name="T51" fmla="*/ 398 h 452"/>
                <a:gd name="T52" fmla="*/ 318 w 488"/>
                <a:gd name="T53" fmla="*/ 446 h 452"/>
                <a:gd name="T54" fmla="*/ 266 w 488"/>
                <a:gd name="T55" fmla="*/ 434 h 452"/>
                <a:gd name="T56" fmla="*/ 224 w 488"/>
                <a:gd name="T57" fmla="*/ 390 h 452"/>
                <a:gd name="T58" fmla="*/ 158 w 488"/>
                <a:gd name="T59" fmla="*/ 400 h 452"/>
                <a:gd name="T60" fmla="*/ 148 w 488"/>
                <a:gd name="T61" fmla="*/ 448 h 452"/>
                <a:gd name="T62" fmla="*/ 106 w 488"/>
                <a:gd name="T63" fmla="*/ 434 h 452"/>
                <a:gd name="T64" fmla="*/ 76 w 488"/>
                <a:gd name="T65" fmla="*/ 398 h 452"/>
                <a:gd name="T66" fmla="*/ 62 w 488"/>
                <a:gd name="T67" fmla="*/ 364 h 452"/>
                <a:gd name="T68" fmla="*/ 52 w 488"/>
                <a:gd name="T69" fmla="*/ 308 h 452"/>
                <a:gd name="T70" fmla="*/ 14 w 488"/>
                <a:gd name="T71" fmla="*/ 268 h 452"/>
                <a:gd name="T72" fmla="*/ 2 w 488"/>
                <a:gd name="T73" fmla="*/ 224 h 4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8"/>
                <a:gd name="T112" fmla="*/ 0 h 452"/>
                <a:gd name="T113" fmla="*/ 488 w 488"/>
                <a:gd name="T114" fmla="*/ 452 h 4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8" h="452">
                  <a:moveTo>
                    <a:pt x="0" y="212"/>
                  </a:moveTo>
                  <a:lnTo>
                    <a:pt x="22" y="184"/>
                  </a:lnTo>
                  <a:lnTo>
                    <a:pt x="24" y="148"/>
                  </a:lnTo>
                  <a:lnTo>
                    <a:pt x="6" y="128"/>
                  </a:lnTo>
                  <a:lnTo>
                    <a:pt x="8" y="96"/>
                  </a:lnTo>
                  <a:lnTo>
                    <a:pt x="18" y="82"/>
                  </a:lnTo>
                  <a:lnTo>
                    <a:pt x="26" y="38"/>
                  </a:lnTo>
                  <a:lnTo>
                    <a:pt x="56" y="24"/>
                  </a:lnTo>
                  <a:lnTo>
                    <a:pt x="74" y="4"/>
                  </a:lnTo>
                  <a:lnTo>
                    <a:pt x="88" y="0"/>
                  </a:lnTo>
                  <a:lnTo>
                    <a:pt x="114" y="8"/>
                  </a:lnTo>
                  <a:lnTo>
                    <a:pt x="124" y="18"/>
                  </a:lnTo>
                  <a:lnTo>
                    <a:pt x="154" y="18"/>
                  </a:lnTo>
                  <a:lnTo>
                    <a:pt x="172" y="32"/>
                  </a:lnTo>
                  <a:lnTo>
                    <a:pt x="186" y="56"/>
                  </a:lnTo>
                  <a:lnTo>
                    <a:pt x="186" y="84"/>
                  </a:lnTo>
                  <a:lnTo>
                    <a:pt x="204" y="94"/>
                  </a:lnTo>
                  <a:lnTo>
                    <a:pt x="240" y="92"/>
                  </a:lnTo>
                  <a:lnTo>
                    <a:pt x="256" y="94"/>
                  </a:lnTo>
                  <a:lnTo>
                    <a:pt x="268" y="86"/>
                  </a:lnTo>
                  <a:lnTo>
                    <a:pt x="290" y="86"/>
                  </a:lnTo>
                  <a:lnTo>
                    <a:pt x="310" y="108"/>
                  </a:lnTo>
                  <a:lnTo>
                    <a:pt x="348" y="114"/>
                  </a:lnTo>
                  <a:lnTo>
                    <a:pt x="370" y="120"/>
                  </a:lnTo>
                  <a:lnTo>
                    <a:pt x="408" y="82"/>
                  </a:lnTo>
                  <a:lnTo>
                    <a:pt x="436" y="84"/>
                  </a:lnTo>
                  <a:lnTo>
                    <a:pt x="442" y="104"/>
                  </a:lnTo>
                  <a:lnTo>
                    <a:pt x="424" y="120"/>
                  </a:lnTo>
                  <a:lnTo>
                    <a:pt x="430" y="138"/>
                  </a:lnTo>
                  <a:lnTo>
                    <a:pt x="450" y="144"/>
                  </a:lnTo>
                  <a:lnTo>
                    <a:pt x="468" y="162"/>
                  </a:lnTo>
                  <a:lnTo>
                    <a:pt x="488" y="164"/>
                  </a:lnTo>
                  <a:lnTo>
                    <a:pt x="486" y="182"/>
                  </a:lnTo>
                  <a:lnTo>
                    <a:pt x="462" y="194"/>
                  </a:lnTo>
                  <a:lnTo>
                    <a:pt x="414" y="230"/>
                  </a:lnTo>
                  <a:lnTo>
                    <a:pt x="382" y="254"/>
                  </a:lnTo>
                  <a:lnTo>
                    <a:pt x="376" y="278"/>
                  </a:lnTo>
                  <a:lnTo>
                    <a:pt x="364" y="286"/>
                  </a:lnTo>
                  <a:lnTo>
                    <a:pt x="330" y="276"/>
                  </a:lnTo>
                  <a:lnTo>
                    <a:pt x="310" y="280"/>
                  </a:lnTo>
                  <a:lnTo>
                    <a:pt x="278" y="302"/>
                  </a:lnTo>
                  <a:lnTo>
                    <a:pt x="270" y="324"/>
                  </a:lnTo>
                  <a:lnTo>
                    <a:pt x="284" y="344"/>
                  </a:lnTo>
                  <a:lnTo>
                    <a:pt x="306" y="346"/>
                  </a:lnTo>
                  <a:lnTo>
                    <a:pt x="320" y="322"/>
                  </a:lnTo>
                  <a:lnTo>
                    <a:pt x="330" y="310"/>
                  </a:lnTo>
                  <a:lnTo>
                    <a:pt x="354" y="310"/>
                  </a:lnTo>
                  <a:lnTo>
                    <a:pt x="364" y="330"/>
                  </a:lnTo>
                  <a:lnTo>
                    <a:pt x="348" y="342"/>
                  </a:lnTo>
                  <a:lnTo>
                    <a:pt x="352" y="360"/>
                  </a:lnTo>
                  <a:lnTo>
                    <a:pt x="362" y="374"/>
                  </a:lnTo>
                  <a:lnTo>
                    <a:pt x="356" y="398"/>
                  </a:lnTo>
                  <a:lnTo>
                    <a:pt x="332" y="428"/>
                  </a:lnTo>
                  <a:lnTo>
                    <a:pt x="318" y="446"/>
                  </a:lnTo>
                  <a:lnTo>
                    <a:pt x="288" y="446"/>
                  </a:lnTo>
                  <a:lnTo>
                    <a:pt x="266" y="434"/>
                  </a:lnTo>
                  <a:lnTo>
                    <a:pt x="242" y="412"/>
                  </a:lnTo>
                  <a:lnTo>
                    <a:pt x="224" y="390"/>
                  </a:lnTo>
                  <a:lnTo>
                    <a:pt x="200" y="400"/>
                  </a:lnTo>
                  <a:lnTo>
                    <a:pt x="158" y="400"/>
                  </a:lnTo>
                  <a:lnTo>
                    <a:pt x="150" y="408"/>
                  </a:lnTo>
                  <a:lnTo>
                    <a:pt x="148" y="448"/>
                  </a:lnTo>
                  <a:lnTo>
                    <a:pt x="132" y="452"/>
                  </a:lnTo>
                  <a:lnTo>
                    <a:pt x="106" y="434"/>
                  </a:lnTo>
                  <a:lnTo>
                    <a:pt x="82" y="432"/>
                  </a:lnTo>
                  <a:lnTo>
                    <a:pt x="76" y="398"/>
                  </a:lnTo>
                  <a:lnTo>
                    <a:pt x="74" y="370"/>
                  </a:lnTo>
                  <a:lnTo>
                    <a:pt x="62" y="364"/>
                  </a:lnTo>
                  <a:lnTo>
                    <a:pt x="64" y="324"/>
                  </a:lnTo>
                  <a:lnTo>
                    <a:pt x="52" y="308"/>
                  </a:lnTo>
                  <a:lnTo>
                    <a:pt x="36" y="290"/>
                  </a:lnTo>
                  <a:lnTo>
                    <a:pt x="14" y="268"/>
                  </a:lnTo>
                  <a:lnTo>
                    <a:pt x="14" y="236"/>
                  </a:lnTo>
                  <a:lnTo>
                    <a:pt x="2" y="224"/>
                  </a:lnTo>
                  <a:lnTo>
                    <a:pt x="0" y="212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5" name="Freeform 59"/>
            <p:cNvSpPr>
              <a:spLocks/>
            </p:cNvSpPr>
            <p:nvPr/>
          </p:nvSpPr>
          <p:spPr bwMode="gray">
            <a:xfrm>
              <a:off x="6717180" y="4409630"/>
              <a:ext cx="992634" cy="919815"/>
            </a:xfrm>
            <a:custGeom>
              <a:avLst/>
              <a:gdLst>
                <a:gd name="T0" fmla="*/ 22 w 488"/>
                <a:gd name="T1" fmla="*/ 184 h 452"/>
                <a:gd name="T2" fmla="*/ 6 w 488"/>
                <a:gd name="T3" fmla="*/ 128 h 452"/>
                <a:gd name="T4" fmla="*/ 18 w 488"/>
                <a:gd name="T5" fmla="*/ 82 h 452"/>
                <a:gd name="T6" fmla="*/ 56 w 488"/>
                <a:gd name="T7" fmla="*/ 24 h 452"/>
                <a:gd name="T8" fmla="*/ 88 w 488"/>
                <a:gd name="T9" fmla="*/ 0 h 452"/>
                <a:gd name="T10" fmla="*/ 124 w 488"/>
                <a:gd name="T11" fmla="*/ 18 h 452"/>
                <a:gd name="T12" fmla="*/ 172 w 488"/>
                <a:gd name="T13" fmla="*/ 32 h 452"/>
                <a:gd name="T14" fmla="*/ 186 w 488"/>
                <a:gd name="T15" fmla="*/ 84 h 452"/>
                <a:gd name="T16" fmla="*/ 240 w 488"/>
                <a:gd name="T17" fmla="*/ 92 h 452"/>
                <a:gd name="T18" fmla="*/ 268 w 488"/>
                <a:gd name="T19" fmla="*/ 86 h 452"/>
                <a:gd name="T20" fmla="*/ 310 w 488"/>
                <a:gd name="T21" fmla="*/ 108 h 452"/>
                <a:gd name="T22" fmla="*/ 370 w 488"/>
                <a:gd name="T23" fmla="*/ 120 h 452"/>
                <a:gd name="T24" fmla="*/ 436 w 488"/>
                <a:gd name="T25" fmla="*/ 84 h 452"/>
                <a:gd name="T26" fmla="*/ 424 w 488"/>
                <a:gd name="T27" fmla="*/ 120 h 452"/>
                <a:gd name="T28" fmla="*/ 450 w 488"/>
                <a:gd name="T29" fmla="*/ 144 h 452"/>
                <a:gd name="T30" fmla="*/ 488 w 488"/>
                <a:gd name="T31" fmla="*/ 164 h 452"/>
                <a:gd name="T32" fmla="*/ 462 w 488"/>
                <a:gd name="T33" fmla="*/ 194 h 452"/>
                <a:gd name="T34" fmla="*/ 382 w 488"/>
                <a:gd name="T35" fmla="*/ 254 h 452"/>
                <a:gd name="T36" fmla="*/ 364 w 488"/>
                <a:gd name="T37" fmla="*/ 286 h 452"/>
                <a:gd name="T38" fmla="*/ 310 w 488"/>
                <a:gd name="T39" fmla="*/ 280 h 452"/>
                <a:gd name="T40" fmla="*/ 270 w 488"/>
                <a:gd name="T41" fmla="*/ 324 h 452"/>
                <a:gd name="T42" fmla="*/ 306 w 488"/>
                <a:gd name="T43" fmla="*/ 346 h 452"/>
                <a:gd name="T44" fmla="*/ 330 w 488"/>
                <a:gd name="T45" fmla="*/ 310 h 452"/>
                <a:gd name="T46" fmla="*/ 364 w 488"/>
                <a:gd name="T47" fmla="*/ 330 h 452"/>
                <a:gd name="T48" fmla="*/ 352 w 488"/>
                <a:gd name="T49" fmla="*/ 360 h 452"/>
                <a:gd name="T50" fmla="*/ 356 w 488"/>
                <a:gd name="T51" fmla="*/ 398 h 452"/>
                <a:gd name="T52" fmla="*/ 318 w 488"/>
                <a:gd name="T53" fmla="*/ 446 h 452"/>
                <a:gd name="T54" fmla="*/ 266 w 488"/>
                <a:gd name="T55" fmla="*/ 434 h 452"/>
                <a:gd name="T56" fmla="*/ 224 w 488"/>
                <a:gd name="T57" fmla="*/ 390 h 452"/>
                <a:gd name="T58" fmla="*/ 158 w 488"/>
                <a:gd name="T59" fmla="*/ 400 h 452"/>
                <a:gd name="T60" fmla="*/ 148 w 488"/>
                <a:gd name="T61" fmla="*/ 448 h 452"/>
                <a:gd name="T62" fmla="*/ 106 w 488"/>
                <a:gd name="T63" fmla="*/ 434 h 452"/>
                <a:gd name="T64" fmla="*/ 76 w 488"/>
                <a:gd name="T65" fmla="*/ 398 h 452"/>
                <a:gd name="T66" fmla="*/ 62 w 488"/>
                <a:gd name="T67" fmla="*/ 364 h 452"/>
                <a:gd name="T68" fmla="*/ 52 w 488"/>
                <a:gd name="T69" fmla="*/ 308 h 452"/>
                <a:gd name="T70" fmla="*/ 14 w 488"/>
                <a:gd name="T71" fmla="*/ 268 h 452"/>
                <a:gd name="T72" fmla="*/ 2 w 488"/>
                <a:gd name="T73" fmla="*/ 224 h 4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8"/>
                <a:gd name="T112" fmla="*/ 0 h 452"/>
                <a:gd name="T113" fmla="*/ 488 w 488"/>
                <a:gd name="T114" fmla="*/ 452 h 4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8" h="452">
                  <a:moveTo>
                    <a:pt x="0" y="212"/>
                  </a:moveTo>
                  <a:lnTo>
                    <a:pt x="22" y="184"/>
                  </a:lnTo>
                  <a:lnTo>
                    <a:pt x="24" y="148"/>
                  </a:lnTo>
                  <a:lnTo>
                    <a:pt x="6" y="128"/>
                  </a:lnTo>
                  <a:lnTo>
                    <a:pt x="8" y="96"/>
                  </a:lnTo>
                  <a:lnTo>
                    <a:pt x="18" y="82"/>
                  </a:lnTo>
                  <a:lnTo>
                    <a:pt x="26" y="38"/>
                  </a:lnTo>
                  <a:lnTo>
                    <a:pt x="56" y="24"/>
                  </a:lnTo>
                  <a:lnTo>
                    <a:pt x="74" y="4"/>
                  </a:lnTo>
                  <a:lnTo>
                    <a:pt x="88" y="0"/>
                  </a:lnTo>
                  <a:lnTo>
                    <a:pt x="114" y="8"/>
                  </a:lnTo>
                  <a:lnTo>
                    <a:pt x="124" y="18"/>
                  </a:lnTo>
                  <a:lnTo>
                    <a:pt x="154" y="18"/>
                  </a:lnTo>
                  <a:lnTo>
                    <a:pt x="172" y="32"/>
                  </a:lnTo>
                  <a:lnTo>
                    <a:pt x="186" y="56"/>
                  </a:lnTo>
                  <a:lnTo>
                    <a:pt x="186" y="84"/>
                  </a:lnTo>
                  <a:lnTo>
                    <a:pt x="204" y="94"/>
                  </a:lnTo>
                  <a:lnTo>
                    <a:pt x="240" y="92"/>
                  </a:lnTo>
                  <a:lnTo>
                    <a:pt x="256" y="94"/>
                  </a:lnTo>
                  <a:lnTo>
                    <a:pt x="268" y="86"/>
                  </a:lnTo>
                  <a:lnTo>
                    <a:pt x="290" y="86"/>
                  </a:lnTo>
                  <a:lnTo>
                    <a:pt x="310" y="108"/>
                  </a:lnTo>
                  <a:lnTo>
                    <a:pt x="348" y="114"/>
                  </a:lnTo>
                  <a:lnTo>
                    <a:pt x="370" y="120"/>
                  </a:lnTo>
                  <a:lnTo>
                    <a:pt x="408" y="82"/>
                  </a:lnTo>
                  <a:lnTo>
                    <a:pt x="436" y="84"/>
                  </a:lnTo>
                  <a:lnTo>
                    <a:pt x="442" y="104"/>
                  </a:lnTo>
                  <a:lnTo>
                    <a:pt x="424" y="120"/>
                  </a:lnTo>
                  <a:lnTo>
                    <a:pt x="430" y="138"/>
                  </a:lnTo>
                  <a:lnTo>
                    <a:pt x="450" y="144"/>
                  </a:lnTo>
                  <a:lnTo>
                    <a:pt x="468" y="162"/>
                  </a:lnTo>
                  <a:lnTo>
                    <a:pt x="488" y="164"/>
                  </a:lnTo>
                  <a:lnTo>
                    <a:pt x="486" y="182"/>
                  </a:lnTo>
                  <a:lnTo>
                    <a:pt x="462" y="194"/>
                  </a:lnTo>
                  <a:lnTo>
                    <a:pt x="414" y="230"/>
                  </a:lnTo>
                  <a:lnTo>
                    <a:pt x="382" y="254"/>
                  </a:lnTo>
                  <a:lnTo>
                    <a:pt x="376" y="278"/>
                  </a:lnTo>
                  <a:lnTo>
                    <a:pt x="364" y="286"/>
                  </a:lnTo>
                  <a:lnTo>
                    <a:pt x="330" y="276"/>
                  </a:lnTo>
                  <a:lnTo>
                    <a:pt x="310" y="280"/>
                  </a:lnTo>
                  <a:lnTo>
                    <a:pt x="278" y="302"/>
                  </a:lnTo>
                  <a:lnTo>
                    <a:pt x="270" y="324"/>
                  </a:lnTo>
                  <a:lnTo>
                    <a:pt x="284" y="344"/>
                  </a:lnTo>
                  <a:lnTo>
                    <a:pt x="306" y="346"/>
                  </a:lnTo>
                  <a:lnTo>
                    <a:pt x="320" y="322"/>
                  </a:lnTo>
                  <a:lnTo>
                    <a:pt x="330" y="310"/>
                  </a:lnTo>
                  <a:lnTo>
                    <a:pt x="354" y="310"/>
                  </a:lnTo>
                  <a:lnTo>
                    <a:pt x="364" y="330"/>
                  </a:lnTo>
                  <a:lnTo>
                    <a:pt x="348" y="342"/>
                  </a:lnTo>
                  <a:lnTo>
                    <a:pt x="352" y="360"/>
                  </a:lnTo>
                  <a:lnTo>
                    <a:pt x="362" y="374"/>
                  </a:lnTo>
                  <a:lnTo>
                    <a:pt x="356" y="398"/>
                  </a:lnTo>
                  <a:lnTo>
                    <a:pt x="332" y="428"/>
                  </a:lnTo>
                  <a:lnTo>
                    <a:pt x="318" y="446"/>
                  </a:lnTo>
                  <a:lnTo>
                    <a:pt x="288" y="446"/>
                  </a:lnTo>
                  <a:lnTo>
                    <a:pt x="266" y="434"/>
                  </a:lnTo>
                  <a:lnTo>
                    <a:pt x="242" y="412"/>
                  </a:lnTo>
                  <a:lnTo>
                    <a:pt x="224" y="390"/>
                  </a:lnTo>
                  <a:lnTo>
                    <a:pt x="200" y="400"/>
                  </a:lnTo>
                  <a:lnTo>
                    <a:pt x="158" y="400"/>
                  </a:lnTo>
                  <a:lnTo>
                    <a:pt x="150" y="408"/>
                  </a:lnTo>
                  <a:lnTo>
                    <a:pt x="148" y="448"/>
                  </a:lnTo>
                  <a:lnTo>
                    <a:pt x="132" y="452"/>
                  </a:lnTo>
                  <a:lnTo>
                    <a:pt x="106" y="434"/>
                  </a:lnTo>
                  <a:lnTo>
                    <a:pt x="82" y="432"/>
                  </a:lnTo>
                  <a:lnTo>
                    <a:pt x="76" y="398"/>
                  </a:lnTo>
                  <a:lnTo>
                    <a:pt x="74" y="370"/>
                  </a:lnTo>
                  <a:lnTo>
                    <a:pt x="62" y="364"/>
                  </a:lnTo>
                  <a:lnTo>
                    <a:pt x="64" y="324"/>
                  </a:lnTo>
                  <a:lnTo>
                    <a:pt x="52" y="308"/>
                  </a:lnTo>
                  <a:lnTo>
                    <a:pt x="36" y="290"/>
                  </a:lnTo>
                  <a:lnTo>
                    <a:pt x="14" y="268"/>
                  </a:lnTo>
                  <a:lnTo>
                    <a:pt x="14" y="236"/>
                  </a:lnTo>
                  <a:lnTo>
                    <a:pt x="2" y="224"/>
                  </a:lnTo>
                  <a:lnTo>
                    <a:pt x="0" y="212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6" name="Freeform 60"/>
            <p:cNvSpPr>
              <a:spLocks/>
            </p:cNvSpPr>
            <p:nvPr/>
          </p:nvSpPr>
          <p:spPr bwMode="gray">
            <a:xfrm>
              <a:off x="7192418" y="4309065"/>
              <a:ext cx="252949" cy="292553"/>
            </a:xfrm>
            <a:custGeom>
              <a:avLst/>
              <a:gdLst>
                <a:gd name="T0" fmla="*/ 8 w 124"/>
                <a:gd name="T1" fmla="*/ 144 h 144"/>
                <a:gd name="T2" fmla="*/ 0 w 124"/>
                <a:gd name="T3" fmla="*/ 124 h 144"/>
                <a:gd name="T4" fmla="*/ 12 w 124"/>
                <a:gd name="T5" fmla="*/ 110 h 144"/>
                <a:gd name="T6" fmla="*/ 12 w 124"/>
                <a:gd name="T7" fmla="*/ 62 h 144"/>
                <a:gd name="T8" fmla="*/ 2 w 124"/>
                <a:gd name="T9" fmla="*/ 50 h 144"/>
                <a:gd name="T10" fmla="*/ 22 w 124"/>
                <a:gd name="T11" fmla="*/ 26 h 144"/>
                <a:gd name="T12" fmla="*/ 48 w 124"/>
                <a:gd name="T13" fmla="*/ 20 h 144"/>
                <a:gd name="T14" fmla="*/ 66 w 124"/>
                <a:gd name="T15" fmla="*/ 0 h 144"/>
                <a:gd name="T16" fmla="*/ 104 w 124"/>
                <a:gd name="T17" fmla="*/ 0 h 144"/>
                <a:gd name="T18" fmla="*/ 120 w 124"/>
                <a:gd name="T19" fmla="*/ 16 h 144"/>
                <a:gd name="T20" fmla="*/ 118 w 124"/>
                <a:gd name="T21" fmla="*/ 34 h 144"/>
                <a:gd name="T22" fmla="*/ 124 w 124"/>
                <a:gd name="T23" fmla="*/ 50 h 144"/>
                <a:gd name="T24" fmla="*/ 98 w 124"/>
                <a:gd name="T25" fmla="*/ 82 h 144"/>
                <a:gd name="T26" fmla="*/ 92 w 124"/>
                <a:gd name="T27" fmla="*/ 104 h 144"/>
                <a:gd name="T28" fmla="*/ 68 w 124"/>
                <a:gd name="T29" fmla="*/ 118 h 144"/>
                <a:gd name="T30" fmla="*/ 58 w 124"/>
                <a:gd name="T31" fmla="*/ 118 h 144"/>
                <a:gd name="T32" fmla="*/ 52 w 124"/>
                <a:gd name="T33" fmla="*/ 138 h 144"/>
                <a:gd name="T34" fmla="*/ 34 w 124"/>
                <a:gd name="T35" fmla="*/ 136 h 144"/>
                <a:gd name="T36" fmla="*/ 22 w 124"/>
                <a:gd name="T37" fmla="*/ 144 h 144"/>
                <a:gd name="T38" fmla="*/ 8 w 124"/>
                <a:gd name="T39" fmla="*/ 144 h 14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4"/>
                <a:gd name="T61" fmla="*/ 0 h 144"/>
                <a:gd name="T62" fmla="*/ 124 w 124"/>
                <a:gd name="T63" fmla="*/ 144 h 14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4" h="144">
                  <a:moveTo>
                    <a:pt x="8" y="144"/>
                  </a:moveTo>
                  <a:lnTo>
                    <a:pt x="0" y="124"/>
                  </a:lnTo>
                  <a:lnTo>
                    <a:pt x="12" y="110"/>
                  </a:lnTo>
                  <a:lnTo>
                    <a:pt x="12" y="62"/>
                  </a:lnTo>
                  <a:lnTo>
                    <a:pt x="2" y="50"/>
                  </a:lnTo>
                  <a:lnTo>
                    <a:pt x="22" y="26"/>
                  </a:lnTo>
                  <a:lnTo>
                    <a:pt x="48" y="20"/>
                  </a:lnTo>
                  <a:lnTo>
                    <a:pt x="66" y="0"/>
                  </a:lnTo>
                  <a:lnTo>
                    <a:pt x="104" y="0"/>
                  </a:lnTo>
                  <a:lnTo>
                    <a:pt x="120" y="16"/>
                  </a:lnTo>
                  <a:lnTo>
                    <a:pt x="118" y="34"/>
                  </a:lnTo>
                  <a:lnTo>
                    <a:pt x="124" y="50"/>
                  </a:lnTo>
                  <a:lnTo>
                    <a:pt x="98" y="82"/>
                  </a:lnTo>
                  <a:lnTo>
                    <a:pt x="92" y="104"/>
                  </a:lnTo>
                  <a:lnTo>
                    <a:pt x="68" y="118"/>
                  </a:lnTo>
                  <a:lnTo>
                    <a:pt x="58" y="118"/>
                  </a:lnTo>
                  <a:lnTo>
                    <a:pt x="52" y="138"/>
                  </a:lnTo>
                  <a:lnTo>
                    <a:pt x="34" y="136"/>
                  </a:lnTo>
                  <a:lnTo>
                    <a:pt x="22" y="144"/>
                  </a:lnTo>
                  <a:lnTo>
                    <a:pt x="8" y="144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7" name="Freeform 61"/>
            <p:cNvSpPr>
              <a:spLocks/>
            </p:cNvSpPr>
            <p:nvPr/>
          </p:nvSpPr>
          <p:spPr bwMode="gray">
            <a:xfrm>
              <a:off x="7192418" y="4309065"/>
              <a:ext cx="252949" cy="292553"/>
            </a:xfrm>
            <a:custGeom>
              <a:avLst/>
              <a:gdLst>
                <a:gd name="T0" fmla="*/ 8 w 124"/>
                <a:gd name="T1" fmla="*/ 144 h 144"/>
                <a:gd name="T2" fmla="*/ 0 w 124"/>
                <a:gd name="T3" fmla="*/ 124 h 144"/>
                <a:gd name="T4" fmla="*/ 12 w 124"/>
                <a:gd name="T5" fmla="*/ 110 h 144"/>
                <a:gd name="T6" fmla="*/ 12 w 124"/>
                <a:gd name="T7" fmla="*/ 62 h 144"/>
                <a:gd name="T8" fmla="*/ 2 w 124"/>
                <a:gd name="T9" fmla="*/ 50 h 144"/>
                <a:gd name="T10" fmla="*/ 22 w 124"/>
                <a:gd name="T11" fmla="*/ 26 h 144"/>
                <a:gd name="T12" fmla="*/ 48 w 124"/>
                <a:gd name="T13" fmla="*/ 20 h 144"/>
                <a:gd name="T14" fmla="*/ 66 w 124"/>
                <a:gd name="T15" fmla="*/ 0 h 144"/>
                <a:gd name="T16" fmla="*/ 104 w 124"/>
                <a:gd name="T17" fmla="*/ 0 h 144"/>
                <a:gd name="T18" fmla="*/ 120 w 124"/>
                <a:gd name="T19" fmla="*/ 16 h 144"/>
                <a:gd name="T20" fmla="*/ 118 w 124"/>
                <a:gd name="T21" fmla="*/ 34 h 144"/>
                <a:gd name="T22" fmla="*/ 124 w 124"/>
                <a:gd name="T23" fmla="*/ 50 h 144"/>
                <a:gd name="T24" fmla="*/ 98 w 124"/>
                <a:gd name="T25" fmla="*/ 82 h 144"/>
                <a:gd name="T26" fmla="*/ 92 w 124"/>
                <a:gd name="T27" fmla="*/ 104 h 144"/>
                <a:gd name="T28" fmla="*/ 68 w 124"/>
                <a:gd name="T29" fmla="*/ 118 h 144"/>
                <a:gd name="T30" fmla="*/ 58 w 124"/>
                <a:gd name="T31" fmla="*/ 118 h 144"/>
                <a:gd name="T32" fmla="*/ 52 w 124"/>
                <a:gd name="T33" fmla="*/ 138 h 144"/>
                <a:gd name="T34" fmla="*/ 34 w 124"/>
                <a:gd name="T35" fmla="*/ 136 h 144"/>
                <a:gd name="T36" fmla="*/ 22 w 124"/>
                <a:gd name="T37" fmla="*/ 144 h 144"/>
                <a:gd name="T38" fmla="*/ 8 w 124"/>
                <a:gd name="T39" fmla="*/ 144 h 14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4"/>
                <a:gd name="T61" fmla="*/ 0 h 144"/>
                <a:gd name="T62" fmla="*/ 124 w 124"/>
                <a:gd name="T63" fmla="*/ 144 h 14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4" h="144">
                  <a:moveTo>
                    <a:pt x="8" y="144"/>
                  </a:moveTo>
                  <a:lnTo>
                    <a:pt x="0" y="124"/>
                  </a:lnTo>
                  <a:lnTo>
                    <a:pt x="12" y="110"/>
                  </a:lnTo>
                  <a:lnTo>
                    <a:pt x="12" y="62"/>
                  </a:lnTo>
                  <a:lnTo>
                    <a:pt x="2" y="50"/>
                  </a:lnTo>
                  <a:lnTo>
                    <a:pt x="22" y="26"/>
                  </a:lnTo>
                  <a:lnTo>
                    <a:pt x="48" y="20"/>
                  </a:lnTo>
                  <a:lnTo>
                    <a:pt x="66" y="0"/>
                  </a:lnTo>
                  <a:lnTo>
                    <a:pt x="104" y="0"/>
                  </a:lnTo>
                  <a:lnTo>
                    <a:pt x="120" y="16"/>
                  </a:lnTo>
                  <a:lnTo>
                    <a:pt x="118" y="34"/>
                  </a:lnTo>
                  <a:lnTo>
                    <a:pt x="124" y="50"/>
                  </a:lnTo>
                  <a:lnTo>
                    <a:pt x="98" y="82"/>
                  </a:lnTo>
                  <a:lnTo>
                    <a:pt x="92" y="104"/>
                  </a:lnTo>
                  <a:lnTo>
                    <a:pt x="68" y="118"/>
                  </a:lnTo>
                  <a:lnTo>
                    <a:pt x="58" y="118"/>
                  </a:lnTo>
                  <a:lnTo>
                    <a:pt x="52" y="138"/>
                  </a:lnTo>
                  <a:lnTo>
                    <a:pt x="34" y="136"/>
                  </a:lnTo>
                  <a:lnTo>
                    <a:pt x="22" y="144"/>
                  </a:lnTo>
                  <a:lnTo>
                    <a:pt x="8" y="144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8" name="Freeform 62"/>
            <p:cNvSpPr>
              <a:spLocks/>
            </p:cNvSpPr>
            <p:nvPr/>
          </p:nvSpPr>
          <p:spPr bwMode="gray">
            <a:xfrm>
              <a:off x="7583340" y="4521133"/>
              <a:ext cx="292553" cy="312993"/>
            </a:xfrm>
            <a:custGeom>
              <a:avLst/>
              <a:gdLst>
                <a:gd name="T0" fmla="*/ 10 w 144"/>
                <a:gd name="T1" fmla="*/ 30 h 154"/>
                <a:gd name="T2" fmla="*/ 16 w 144"/>
                <a:gd name="T3" fmla="*/ 50 h 154"/>
                <a:gd name="T4" fmla="*/ 0 w 144"/>
                <a:gd name="T5" fmla="*/ 66 h 154"/>
                <a:gd name="T6" fmla="*/ 2 w 144"/>
                <a:gd name="T7" fmla="*/ 86 h 154"/>
                <a:gd name="T8" fmla="*/ 24 w 144"/>
                <a:gd name="T9" fmla="*/ 90 h 154"/>
                <a:gd name="T10" fmla="*/ 42 w 144"/>
                <a:gd name="T11" fmla="*/ 108 h 154"/>
                <a:gd name="T12" fmla="*/ 62 w 144"/>
                <a:gd name="T13" fmla="*/ 110 h 154"/>
                <a:gd name="T14" fmla="*/ 60 w 144"/>
                <a:gd name="T15" fmla="*/ 128 h 154"/>
                <a:gd name="T16" fmla="*/ 74 w 144"/>
                <a:gd name="T17" fmla="*/ 142 h 154"/>
                <a:gd name="T18" fmla="*/ 94 w 144"/>
                <a:gd name="T19" fmla="*/ 154 h 154"/>
                <a:gd name="T20" fmla="*/ 118 w 144"/>
                <a:gd name="T21" fmla="*/ 138 h 154"/>
                <a:gd name="T22" fmla="*/ 118 w 144"/>
                <a:gd name="T23" fmla="*/ 104 h 154"/>
                <a:gd name="T24" fmla="*/ 144 w 144"/>
                <a:gd name="T25" fmla="*/ 92 h 154"/>
                <a:gd name="T26" fmla="*/ 142 w 144"/>
                <a:gd name="T27" fmla="*/ 32 h 154"/>
                <a:gd name="T28" fmla="*/ 122 w 144"/>
                <a:gd name="T29" fmla="*/ 16 h 154"/>
                <a:gd name="T30" fmla="*/ 100 w 144"/>
                <a:gd name="T31" fmla="*/ 28 h 154"/>
                <a:gd name="T32" fmla="*/ 80 w 144"/>
                <a:gd name="T33" fmla="*/ 14 h 154"/>
                <a:gd name="T34" fmla="*/ 60 w 144"/>
                <a:gd name="T35" fmla="*/ 0 h 154"/>
                <a:gd name="T36" fmla="*/ 30 w 144"/>
                <a:gd name="T37" fmla="*/ 12 h 154"/>
                <a:gd name="T38" fmla="*/ 10 w 144"/>
                <a:gd name="T39" fmla="*/ 30 h 15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4"/>
                <a:gd name="T61" fmla="*/ 0 h 154"/>
                <a:gd name="T62" fmla="*/ 144 w 144"/>
                <a:gd name="T63" fmla="*/ 154 h 15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4" h="154">
                  <a:moveTo>
                    <a:pt x="10" y="30"/>
                  </a:moveTo>
                  <a:lnTo>
                    <a:pt x="16" y="50"/>
                  </a:lnTo>
                  <a:lnTo>
                    <a:pt x="0" y="66"/>
                  </a:lnTo>
                  <a:lnTo>
                    <a:pt x="2" y="86"/>
                  </a:lnTo>
                  <a:lnTo>
                    <a:pt x="24" y="90"/>
                  </a:lnTo>
                  <a:lnTo>
                    <a:pt x="42" y="108"/>
                  </a:lnTo>
                  <a:lnTo>
                    <a:pt x="62" y="110"/>
                  </a:lnTo>
                  <a:lnTo>
                    <a:pt x="60" y="128"/>
                  </a:lnTo>
                  <a:lnTo>
                    <a:pt x="74" y="142"/>
                  </a:lnTo>
                  <a:lnTo>
                    <a:pt x="94" y="154"/>
                  </a:lnTo>
                  <a:lnTo>
                    <a:pt x="118" y="138"/>
                  </a:lnTo>
                  <a:lnTo>
                    <a:pt x="118" y="104"/>
                  </a:lnTo>
                  <a:lnTo>
                    <a:pt x="144" y="92"/>
                  </a:lnTo>
                  <a:lnTo>
                    <a:pt x="142" y="32"/>
                  </a:lnTo>
                  <a:lnTo>
                    <a:pt x="122" y="16"/>
                  </a:lnTo>
                  <a:lnTo>
                    <a:pt x="100" y="28"/>
                  </a:lnTo>
                  <a:lnTo>
                    <a:pt x="80" y="14"/>
                  </a:lnTo>
                  <a:lnTo>
                    <a:pt x="60" y="0"/>
                  </a:lnTo>
                  <a:lnTo>
                    <a:pt x="30" y="12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9" name="Freeform 63"/>
            <p:cNvSpPr>
              <a:spLocks/>
            </p:cNvSpPr>
            <p:nvPr/>
          </p:nvSpPr>
          <p:spPr bwMode="gray">
            <a:xfrm>
              <a:off x="7583340" y="4521133"/>
              <a:ext cx="292553" cy="312993"/>
            </a:xfrm>
            <a:custGeom>
              <a:avLst/>
              <a:gdLst>
                <a:gd name="T0" fmla="*/ 10 w 144"/>
                <a:gd name="T1" fmla="*/ 30 h 154"/>
                <a:gd name="T2" fmla="*/ 16 w 144"/>
                <a:gd name="T3" fmla="*/ 50 h 154"/>
                <a:gd name="T4" fmla="*/ 0 w 144"/>
                <a:gd name="T5" fmla="*/ 66 h 154"/>
                <a:gd name="T6" fmla="*/ 2 w 144"/>
                <a:gd name="T7" fmla="*/ 86 h 154"/>
                <a:gd name="T8" fmla="*/ 24 w 144"/>
                <a:gd name="T9" fmla="*/ 90 h 154"/>
                <a:gd name="T10" fmla="*/ 42 w 144"/>
                <a:gd name="T11" fmla="*/ 108 h 154"/>
                <a:gd name="T12" fmla="*/ 62 w 144"/>
                <a:gd name="T13" fmla="*/ 110 h 154"/>
                <a:gd name="T14" fmla="*/ 60 w 144"/>
                <a:gd name="T15" fmla="*/ 128 h 154"/>
                <a:gd name="T16" fmla="*/ 74 w 144"/>
                <a:gd name="T17" fmla="*/ 142 h 154"/>
                <a:gd name="T18" fmla="*/ 94 w 144"/>
                <a:gd name="T19" fmla="*/ 154 h 154"/>
                <a:gd name="T20" fmla="*/ 118 w 144"/>
                <a:gd name="T21" fmla="*/ 138 h 154"/>
                <a:gd name="T22" fmla="*/ 118 w 144"/>
                <a:gd name="T23" fmla="*/ 104 h 154"/>
                <a:gd name="T24" fmla="*/ 144 w 144"/>
                <a:gd name="T25" fmla="*/ 92 h 154"/>
                <a:gd name="T26" fmla="*/ 142 w 144"/>
                <a:gd name="T27" fmla="*/ 32 h 154"/>
                <a:gd name="T28" fmla="*/ 122 w 144"/>
                <a:gd name="T29" fmla="*/ 16 h 154"/>
                <a:gd name="T30" fmla="*/ 100 w 144"/>
                <a:gd name="T31" fmla="*/ 28 h 154"/>
                <a:gd name="T32" fmla="*/ 80 w 144"/>
                <a:gd name="T33" fmla="*/ 14 h 154"/>
                <a:gd name="T34" fmla="*/ 60 w 144"/>
                <a:gd name="T35" fmla="*/ 0 h 154"/>
                <a:gd name="T36" fmla="*/ 30 w 144"/>
                <a:gd name="T37" fmla="*/ 12 h 154"/>
                <a:gd name="T38" fmla="*/ 10 w 144"/>
                <a:gd name="T39" fmla="*/ 30 h 15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4"/>
                <a:gd name="T61" fmla="*/ 0 h 154"/>
                <a:gd name="T62" fmla="*/ 144 w 144"/>
                <a:gd name="T63" fmla="*/ 154 h 15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4" h="154">
                  <a:moveTo>
                    <a:pt x="10" y="30"/>
                  </a:moveTo>
                  <a:lnTo>
                    <a:pt x="16" y="50"/>
                  </a:lnTo>
                  <a:lnTo>
                    <a:pt x="0" y="66"/>
                  </a:lnTo>
                  <a:lnTo>
                    <a:pt x="2" y="86"/>
                  </a:lnTo>
                  <a:lnTo>
                    <a:pt x="24" y="90"/>
                  </a:lnTo>
                  <a:lnTo>
                    <a:pt x="42" y="108"/>
                  </a:lnTo>
                  <a:lnTo>
                    <a:pt x="62" y="110"/>
                  </a:lnTo>
                  <a:lnTo>
                    <a:pt x="60" y="128"/>
                  </a:lnTo>
                  <a:lnTo>
                    <a:pt x="74" y="142"/>
                  </a:lnTo>
                  <a:lnTo>
                    <a:pt x="94" y="154"/>
                  </a:lnTo>
                  <a:lnTo>
                    <a:pt x="118" y="138"/>
                  </a:lnTo>
                  <a:lnTo>
                    <a:pt x="118" y="104"/>
                  </a:lnTo>
                  <a:lnTo>
                    <a:pt x="144" y="92"/>
                  </a:lnTo>
                  <a:lnTo>
                    <a:pt x="142" y="32"/>
                  </a:lnTo>
                  <a:lnTo>
                    <a:pt x="122" y="16"/>
                  </a:lnTo>
                  <a:lnTo>
                    <a:pt x="100" y="28"/>
                  </a:lnTo>
                  <a:lnTo>
                    <a:pt x="80" y="14"/>
                  </a:lnTo>
                  <a:lnTo>
                    <a:pt x="60" y="0"/>
                  </a:lnTo>
                  <a:lnTo>
                    <a:pt x="30" y="12"/>
                  </a:lnTo>
                  <a:lnTo>
                    <a:pt x="10" y="30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0" name="Freeform 64"/>
            <p:cNvSpPr>
              <a:spLocks/>
            </p:cNvSpPr>
            <p:nvPr/>
          </p:nvSpPr>
          <p:spPr bwMode="gray">
            <a:xfrm>
              <a:off x="7266514" y="4781748"/>
              <a:ext cx="503343" cy="333434"/>
            </a:xfrm>
            <a:custGeom>
              <a:avLst/>
              <a:gdLst>
                <a:gd name="T0" fmla="*/ 216 w 248"/>
                <a:gd name="T1" fmla="*/ 0 h 164"/>
                <a:gd name="T2" fmla="*/ 192 w 248"/>
                <a:gd name="T3" fmla="*/ 12 h 164"/>
                <a:gd name="T4" fmla="*/ 112 w 248"/>
                <a:gd name="T5" fmla="*/ 72 h 164"/>
                <a:gd name="T6" fmla="*/ 106 w 248"/>
                <a:gd name="T7" fmla="*/ 96 h 164"/>
                <a:gd name="T8" fmla="*/ 94 w 248"/>
                <a:gd name="T9" fmla="*/ 104 h 164"/>
                <a:gd name="T10" fmla="*/ 60 w 248"/>
                <a:gd name="T11" fmla="*/ 94 h 164"/>
                <a:gd name="T12" fmla="*/ 40 w 248"/>
                <a:gd name="T13" fmla="*/ 98 h 164"/>
                <a:gd name="T14" fmla="*/ 8 w 248"/>
                <a:gd name="T15" fmla="*/ 120 h 164"/>
                <a:gd name="T16" fmla="*/ 0 w 248"/>
                <a:gd name="T17" fmla="*/ 142 h 164"/>
                <a:gd name="T18" fmla="*/ 14 w 248"/>
                <a:gd name="T19" fmla="*/ 162 h 164"/>
                <a:gd name="T20" fmla="*/ 36 w 248"/>
                <a:gd name="T21" fmla="*/ 164 h 164"/>
                <a:gd name="T22" fmla="*/ 50 w 248"/>
                <a:gd name="T23" fmla="*/ 140 h 164"/>
                <a:gd name="T24" fmla="*/ 62 w 248"/>
                <a:gd name="T25" fmla="*/ 130 h 164"/>
                <a:gd name="T26" fmla="*/ 84 w 248"/>
                <a:gd name="T27" fmla="*/ 128 h 164"/>
                <a:gd name="T28" fmla="*/ 94 w 248"/>
                <a:gd name="T29" fmla="*/ 148 h 164"/>
                <a:gd name="T30" fmla="*/ 120 w 248"/>
                <a:gd name="T31" fmla="*/ 144 h 164"/>
                <a:gd name="T32" fmla="*/ 132 w 248"/>
                <a:gd name="T33" fmla="*/ 122 h 164"/>
                <a:gd name="T34" fmla="*/ 152 w 248"/>
                <a:gd name="T35" fmla="*/ 130 h 164"/>
                <a:gd name="T36" fmla="*/ 172 w 248"/>
                <a:gd name="T37" fmla="*/ 122 h 164"/>
                <a:gd name="T38" fmla="*/ 202 w 248"/>
                <a:gd name="T39" fmla="*/ 90 h 164"/>
                <a:gd name="T40" fmla="*/ 226 w 248"/>
                <a:gd name="T41" fmla="*/ 86 h 164"/>
                <a:gd name="T42" fmla="*/ 234 w 248"/>
                <a:gd name="T43" fmla="*/ 78 h 164"/>
                <a:gd name="T44" fmla="*/ 236 w 248"/>
                <a:gd name="T45" fmla="*/ 54 h 164"/>
                <a:gd name="T46" fmla="*/ 244 w 248"/>
                <a:gd name="T47" fmla="*/ 44 h 164"/>
                <a:gd name="T48" fmla="*/ 248 w 248"/>
                <a:gd name="T49" fmla="*/ 24 h 164"/>
                <a:gd name="T50" fmla="*/ 230 w 248"/>
                <a:gd name="T51" fmla="*/ 14 h 164"/>
                <a:gd name="T52" fmla="*/ 216 w 248"/>
                <a:gd name="T53" fmla="*/ 0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8"/>
                <a:gd name="T82" fmla="*/ 0 h 164"/>
                <a:gd name="T83" fmla="*/ 248 w 248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8" h="164">
                  <a:moveTo>
                    <a:pt x="216" y="0"/>
                  </a:moveTo>
                  <a:lnTo>
                    <a:pt x="192" y="12"/>
                  </a:lnTo>
                  <a:lnTo>
                    <a:pt x="112" y="72"/>
                  </a:lnTo>
                  <a:lnTo>
                    <a:pt x="106" y="96"/>
                  </a:lnTo>
                  <a:lnTo>
                    <a:pt x="94" y="104"/>
                  </a:lnTo>
                  <a:lnTo>
                    <a:pt x="60" y="94"/>
                  </a:lnTo>
                  <a:lnTo>
                    <a:pt x="40" y="98"/>
                  </a:lnTo>
                  <a:lnTo>
                    <a:pt x="8" y="120"/>
                  </a:lnTo>
                  <a:lnTo>
                    <a:pt x="0" y="142"/>
                  </a:lnTo>
                  <a:lnTo>
                    <a:pt x="14" y="162"/>
                  </a:lnTo>
                  <a:lnTo>
                    <a:pt x="36" y="164"/>
                  </a:lnTo>
                  <a:lnTo>
                    <a:pt x="50" y="140"/>
                  </a:lnTo>
                  <a:lnTo>
                    <a:pt x="62" y="130"/>
                  </a:lnTo>
                  <a:lnTo>
                    <a:pt x="84" y="128"/>
                  </a:lnTo>
                  <a:lnTo>
                    <a:pt x="94" y="148"/>
                  </a:lnTo>
                  <a:lnTo>
                    <a:pt x="120" y="144"/>
                  </a:lnTo>
                  <a:lnTo>
                    <a:pt x="132" y="122"/>
                  </a:lnTo>
                  <a:lnTo>
                    <a:pt x="152" y="130"/>
                  </a:lnTo>
                  <a:lnTo>
                    <a:pt x="172" y="122"/>
                  </a:lnTo>
                  <a:lnTo>
                    <a:pt x="202" y="90"/>
                  </a:lnTo>
                  <a:lnTo>
                    <a:pt x="226" y="86"/>
                  </a:lnTo>
                  <a:lnTo>
                    <a:pt x="234" y="78"/>
                  </a:lnTo>
                  <a:lnTo>
                    <a:pt x="236" y="54"/>
                  </a:lnTo>
                  <a:lnTo>
                    <a:pt x="244" y="44"/>
                  </a:lnTo>
                  <a:lnTo>
                    <a:pt x="248" y="24"/>
                  </a:lnTo>
                  <a:lnTo>
                    <a:pt x="230" y="14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1" name="Freeform 65"/>
            <p:cNvSpPr>
              <a:spLocks/>
            </p:cNvSpPr>
            <p:nvPr/>
          </p:nvSpPr>
          <p:spPr bwMode="gray">
            <a:xfrm>
              <a:off x="7266514" y="4781748"/>
              <a:ext cx="503343" cy="333434"/>
            </a:xfrm>
            <a:custGeom>
              <a:avLst/>
              <a:gdLst>
                <a:gd name="T0" fmla="*/ 216 w 248"/>
                <a:gd name="T1" fmla="*/ 0 h 164"/>
                <a:gd name="T2" fmla="*/ 192 w 248"/>
                <a:gd name="T3" fmla="*/ 12 h 164"/>
                <a:gd name="T4" fmla="*/ 112 w 248"/>
                <a:gd name="T5" fmla="*/ 72 h 164"/>
                <a:gd name="T6" fmla="*/ 106 w 248"/>
                <a:gd name="T7" fmla="*/ 96 h 164"/>
                <a:gd name="T8" fmla="*/ 94 w 248"/>
                <a:gd name="T9" fmla="*/ 104 h 164"/>
                <a:gd name="T10" fmla="*/ 60 w 248"/>
                <a:gd name="T11" fmla="*/ 94 h 164"/>
                <a:gd name="T12" fmla="*/ 40 w 248"/>
                <a:gd name="T13" fmla="*/ 98 h 164"/>
                <a:gd name="T14" fmla="*/ 8 w 248"/>
                <a:gd name="T15" fmla="*/ 120 h 164"/>
                <a:gd name="T16" fmla="*/ 0 w 248"/>
                <a:gd name="T17" fmla="*/ 142 h 164"/>
                <a:gd name="T18" fmla="*/ 14 w 248"/>
                <a:gd name="T19" fmla="*/ 162 h 164"/>
                <a:gd name="T20" fmla="*/ 36 w 248"/>
                <a:gd name="T21" fmla="*/ 164 h 164"/>
                <a:gd name="T22" fmla="*/ 50 w 248"/>
                <a:gd name="T23" fmla="*/ 140 h 164"/>
                <a:gd name="T24" fmla="*/ 62 w 248"/>
                <a:gd name="T25" fmla="*/ 130 h 164"/>
                <a:gd name="T26" fmla="*/ 84 w 248"/>
                <a:gd name="T27" fmla="*/ 128 h 164"/>
                <a:gd name="T28" fmla="*/ 94 w 248"/>
                <a:gd name="T29" fmla="*/ 148 h 164"/>
                <a:gd name="T30" fmla="*/ 120 w 248"/>
                <a:gd name="T31" fmla="*/ 144 h 164"/>
                <a:gd name="T32" fmla="*/ 132 w 248"/>
                <a:gd name="T33" fmla="*/ 122 h 164"/>
                <a:gd name="T34" fmla="*/ 152 w 248"/>
                <a:gd name="T35" fmla="*/ 130 h 164"/>
                <a:gd name="T36" fmla="*/ 172 w 248"/>
                <a:gd name="T37" fmla="*/ 122 h 164"/>
                <a:gd name="T38" fmla="*/ 202 w 248"/>
                <a:gd name="T39" fmla="*/ 90 h 164"/>
                <a:gd name="T40" fmla="*/ 226 w 248"/>
                <a:gd name="T41" fmla="*/ 86 h 164"/>
                <a:gd name="T42" fmla="*/ 234 w 248"/>
                <a:gd name="T43" fmla="*/ 78 h 164"/>
                <a:gd name="T44" fmla="*/ 236 w 248"/>
                <a:gd name="T45" fmla="*/ 54 h 164"/>
                <a:gd name="T46" fmla="*/ 244 w 248"/>
                <a:gd name="T47" fmla="*/ 44 h 164"/>
                <a:gd name="T48" fmla="*/ 248 w 248"/>
                <a:gd name="T49" fmla="*/ 24 h 164"/>
                <a:gd name="T50" fmla="*/ 230 w 248"/>
                <a:gd name="T51" fmla="*/ 14 h 164"/>
                <a:gd name="T52" fmla="*/ 216 w 248"/>
                <a:gd name="T53" fmla="*/ 0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48"/>
                <a:gd name="T82" fmla="*/ 0 h 164"/>
                <a:gd name="T83" fmla="*/ 248 w 248"/>
                <a:gd name="T84" fmla="*/ 164 h 16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48" h="164">
                  <a:moveTo>
                    <a:pt x="216" y="0"/>
                  </a:moveTo>
                  <a:lnTo>
                    <a:pt x="192" y="12"/>
                  </a:lnTo>
                  <a:lnTo>
                    <a:pt x="112" y="72"/>
                  </a:lnTo>
                  <a:lnTo>
                    <a:pt x="106" y="96"/>
                  </a:lnTo>
                  <a:lnTo>
                    <a:pt x="94" y="104"/>
                  </a:lnTo>
                  <a:lnTo>
                    <a:pt x="60" y="94"/>
                  </a:lnTo>
                  <a:lnTo>
                    <a:pt x="40" y="98"/>
                  </a:lnTo>
                  <a:lnTo>
                    <a:pt x="8" y="120"/>
                  </a:lnTo>
                  <a:lnTo>
                    <a:pt x="0" y="142"/>
                  </a:lnTo>
                  <a:lnTo>
                    <a:pt x="14" y="162"/>
                  </a:lnTo>
                  <a:lnTo>
                    <a:pt x="36" y="164"/>
                  </a:lnTo>
                  <a:lnTo>
                    <a:pt x="50" y="140"/>
                  </a:lnTo>
                  <a:lnTo>
                    <a:pt x="62" y="130"/>
                  </a:lnTo>
                  <a:lnTo>
                    <a:pt x="84" y="128"/>
                  </a:lnTo>
                  <a:lnTo>
                    <a:pt x="94" y="148"/>
                  </a:lnTo>
                  <a:lnTo>
                    <a:pt x="120" y="144"/>
                  </a:lnTo>
                  <a:lnTo>
                    <a:pt x="132" y="122"/>
                  </a:lnTo>
                  <a:lnTo>
                    <a:pt x="152" y="130"/>
                  </a:lnTo>
                  <a:lnTo>
                    <a:pt x="172" y="122"/>
                  </a:lnTo>
                  <a:lnTo>
                    <a:pt x="202" y="90"/>
                  </a:lnTo>
                  <a:lnTo>
                    <a:pt x="226" y="86"/>
                  </a:lnTo>
                  <a:lnTo>
                    <a:pt x="234" y="78"/>
                  </a:lnTo>
                  <a:lnTo>
                    <a:pt x="236" y="54"/>
                  </a:lnTo>
                  <a:lnTo>
                    <a:pt x="244" y="44"/>
                  </a:lnTo>
                  <a:lnTo>
                    <a:pt x="248" y="24"/>
                  </a:lnTo>
                  <a:lnTo>
                    <a:pt x="230" y="14"/>
                  </a:lnTo>
                  <a:lnTo>
                    <a:pt x="216" y="0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2" name="Freeform 66"/>
            <p:cNvSpPr>
              <a:spLocks/>
            </p:cNvSpPr>
            <p:nvPr/>
          </p:nvSpPr>
          <p:spPr bwMode="gray">
            <a:xfrm>
              <a:off x="5618512" y="4720427"/>
              <a:ext cx="1264746" cy="1005410"/>
            </a:xfrm>
            <a:custGeom>
              <a:avLst/>
              <a:gdLst>
                <a:gd name="T0" fmla="*/ 614 w 622"/>
                <a:gd name="T1" fmla="*/ 218 h 494"/>
                <a:gd name="T2" fmla="*/ 604 w 622"/>
                <a:gd name="T3" fmla="*/ 172 h 494"/>
                <a:gd name="T4" fmla="*/ 554 w 622"/>
                <a:gd name="T5" fmla="*/ 116 h 494"/>
                <a:gd name="T6" fmla="*/ 542 w 622"/>
                <a:gd name="T7" fmla="*/ 72 h 494"/>
                <a:gd name="T8" fmla="*/ 526 w 622"/>
                <a:gd name="T9" fmla="*/ 48 h 494"/>
                <a:gd name="T10" fmla="*/ 486 w 622"/>
                <a:gd name="T11" fmla="*/ 62 h 494"/>
                <a:gd name="T12" fmla="*/ 442 w 622"/>
                <a:gd name="T13" fmla="*/ 54 h 494"/>
                <a:gd name="T14" fmla="*/ 382 w 622"/>
                <a:gd name="T15" fmla="*/ 64 h 494"/>
                <a:gd name="T16" fmla="*/ 364 w 622"/>
                <a:gd name="T17" fmla="*/ 30 h 494"/>
                <a:gd name="T18" fmla="*/ 318 w 622"/>
                <a:gd name="T19" fmla="*/ 0 h 494"/>
                <a:gd name="T20" fmla="*/ 274 w 622"/>
                <a:gd name="T21" fmla="*/ 38 h 494"/>
                <a:gd name="T22" fmla="*/ 220 w 622"/>
                <a:gd name="T23" fmla="*/ 56 h 494"/>
                <a:gd name="T24" fmla="*/ 188 w 622"/>
                <a:gd name="T25" fmla="*/ 16 h 494"/>
                <a:gd name="T26" fmla="*/ 164 w 622"/>
                <a:gd name="T27" fmla="*/ 70 h 494"/>
                <a:gd name="T28" fmla="*/ 154 w 622"/>
                <a:gd name="T29" fmla="*/ 116 h 494"/>
                <a:gd name="T30" fmla="*/ 98 w 622"/>
                <a:gd name="T31" fmla="*/ 108 h 494"/>
                <a:gd name="T32" fmla="*/ 56 w 622"/>
                <a:gd name="T33" fmla="*/ 118 h 494"/>
                <a:gd name="T34" fmla="*/ 68 w 622"/>
                <a:gd name="T35" fmla="*/ 160 h 494"/>
                <a:gd name="T36" fmla="*/ 82 w 622"/>
                <a:gd name="T37" fmla="*/ 192 h 494"/>
                <a:gd name="T38" fmla="*/ 44 w 622"/>
                <a:gd name="T39" fmla="*/ 216 h 494"/>
                <a:gd name="T40" fmla="*/ 18 w 622"/>
                <a:gd name="T41" fmla="*/ 254 h 494"/>
                <a:gd name="T42" fmla="*/ 38 w 622"/>
                <a:gd name="T43" fmla="*/ 304 h 494"/>
                <a:gd name="T44" fmla="*/ 42 w 622"/>
                <a:gd name="T45" fmla="*/ 338 h 494"/>
                <a:gd name="T46" fmla="*/ 36 w 622"/>
                <a:gd name="T47" fmla="*/ 388 h 494"/>
                <a:gd name="T48" fmla="*/ 0 w 622"/>
                <a:gd name="T49" fmla="*/ 458 h 494"/>
                <a:gd name="T50" fmla="*/ 44 w 622"/>
                <a:gd name="T51" fmla="*/ 494 h 494"/>
                <a:gd name="T52" fmla="*/ 94 w 622"/>
                <a:gd name="T53" fmla="*/ 466 h 494"/>
                <a:gd name="T54" fmla="*/ 120 w 622"/>
                <a:gd name="T55" fmla="*/ 450 h 494"/>
                <a:gd name="T56" fmla="*/ 120 w 622"/>
                <a:gd name="T57" fmla="*/ 422 h 494"/>
                <a:gd name="T58" fmla="*/ 182 w 622"/>
                <a:gd name="T59" fmla="*/ 404 h 494"/>
                <a:gd name="T60" fmla="*/ 224 w 622"/>
                <a:gd name="T61" fmla="*/ 442 h 494"/>
                <a:gd name="T62" fmla="*/ 288 w 622"/>
                <a:gd name="T63" fmla="*/ 454 h 494"/>
                <a:gd name="T64" fmla="*/ 362 w 622"/>
                <a:gd name="T65" fmla="*/ 440 h 494"/>
                <a:gd name="T66" fmla="*/ 404 w 622"/>
                <a:gd name="T67" fmla="*/ 436 h 494"/>
                <a:gd name="T68" fmla="*/ 430 w 622"/>
                <a:gd name="T69" fmla="*/ 412 h 494"/>
                <a:gd name="T70" fmla="*/ 484 w 622"/>
                <a:gd name="T71" fmla="*/ 374 h 494"/>
                <a:gd name="T72" fmla="*/ 504 w 622"/>
                <a:gd name="T73" fmla="*/ 400 h 494"/>
                <a:gd name="T74" fmla="*/ 534 w 622"/>
                <a:gd name="T75" fmla="*/ 378 h 494"/>
                <a:gd name="T76" fmla="*/ 524 w 622"/>
                <a:gd name="T77" fmla="*/ 322 h 494"/>
                <a:gd name="T78" fmla="*/ 570 w 622"/>
                <a:gd name="T79" fmla="*/ 328 h 494"/>
                <a:gd name="T80" fmla="*/ 604 w 622"/>
                <a:gd name="T81" fmla="*/ 314 h 494"/>
                <a:gd name="T82" fmla="*/ 622 w 622"/>
                <a:gd name="T83" fmla="*/ 280 h 4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22"/>
                <a:gd name="T127" fmla="*/ 0 h 494"/>
                <a:gd name="T128" fmla="*/ 622 w 622"/>
                <a:gd name="T129" fmla="*/ 494 h 4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22" h="494">
                  <a:moveTo>
                    <a:pt x="622" y="280"/>
                  </a:moveTo>
                  <a:lnTo>
                    <a:pt x="614" y="218"/>
                  </a:lnTo>
                  <a:lnTo>
                    <a:pt x="602" y="212"/>
                  </a:lnTo>
                  <a:lnTo>
                    <a:pt x="604" y="172"/>
                  </a:lnTo>
                  <a:lnTo>
                    <a:pt x="580" y="144"/>
                  </a:lnTo>
                  <a:lnTo>
                    <a:pt x="554" y="116"/>
                  </a:lnTo>
                  <a:lnTo>
                    <a:pt x="554" y="84"/>
                  </a:lnTo>
                  <a:lnTo>
                    <a:pt x="542" y="72"/>
                  </a:lnTo>
                  <a:lnTo>
                    <a:pt x="540" y="60"/>
                  </a:lnTo>
                  <a:lnTo>
                    <a:pt x="526" y="48"/>
                  </a:lnTo>
                  <a:lnTo>
                    <a:pt x="502" y="46"/>
                  </a:lnTo>
                  <a:lnTo>
                    <a:pt x="486" y="62"/>
                  </a:lnTo>
                  <a:lnTo>
                    <a:pt x="462" y="64"/>
                  </a:lnTo>
                  <a:lnTo>
                    <a:pt x="442" y="54"/>
                  </a:lnTo>
                  <a:lnTo>
                    <a:pt x="416" y="64"/>
                  </a:lnTo>
                  <a:lnTo>
                    <a:pt x="382" y="64"/>
                  </a:lnTo>
                  <a:lnTo>
                    <a:pt x="378" y="46"/>
                  </a:lnTo>
                  <a:lnTo>
                    <a:pt x="364" y="30"/>
                  </a:lnTo>
                  <a:lnTo>
                    <a:pt x="344" y="20"/>
                  </a:lnTo>
                  <a:lnTo>
                    <a:pt x="318" y="0"/>
                  </a:lnTo>
                  <a:lnTo>
                    <a:pt x="302" y="4"/>
                  </a:lnTo>
                  <a:lnTo>
                    <a:pt x="274" y="38"/>
                  </a:lnTo>
                  <a:lnTo>
                    <a:pt x="242" y="54"/>
                  </a:lnTo>
                  <a:lnTo>
                    <a:pt x="220" y="56"/>
                  </a:lnTo>
                  <a:lnTo>
                    <a:pt x="210" y="36"/>
                  </a:lnTo>
                  <a:lnTo>
                    <a:pt x="188" y="16"/>
                  </a:lnTo>
                  <a:lnTo>
                    <a:pt x="174" y="46"/>
                  </a:lnTo>
                  <a:lnTo>
                    <a:pt x="164" y="70"/>
                  </a:lnTo>
                  <a:lnTo>
                    <a:pt x="144" y="90"/>
                  </a:lnTo>
                  <a:lnTo>
                    <a:pt x="154" y="116"/>
                  </a:lnTo>
                  <a:lnTo>
                    <a:pt x="118" y="118"/>
                  </a:lnTo>
                  <a:lnTo>
                    <a:pt x="98" y="108"/>
                  </a:lnTo>
                  <a:lnTo>
                    <a:pt x="82" y="120"/>
                  </a:lnTo>
                  <a:lnTo>
                    <a:pt x="56" y="118"/>
                  </a:lnTo>
                  <a:lnTo>
                    <a:pt x="48" y="138"/>
                  </a:lnTo>
                  <a:lnTo>
                    <a:pt x="68" y="160"/>
                  </a:lnTo>
                  <a:lnTo>
                    <a:pt x="86" y="174"/>
                  </a:lnTo>
                  <a:lnTo>
                    <a:pt x="82" y="192"/>
                  </a:lnTo>
                  <a:lnTo>
                    <a:pt x="56" y="198"/>
                  </a:lnTo>
                  <a:lnTo>
                    <a:pt x="44" y="216"/>
                  </a:lnTo>
                  <a:lnTo>
                    <a:pt x="50" y="234"/>
                  </a:lnTo>
                  <a:lnTo>
                    <a:pt x="18" y="254"/>
                  </a:lnTo>
                  <a:lnTo>
                    <a:pt x="22" y="278"/>
                  </a:lnTo>
                  <a:lnTo>
                    <a:pt x="38" y="304"/>
                  </a:lnTo>
                  <a:lnTo>
                    <a:pt x="24" y="326"/>
                  </a:lnTo>
                  <a:lnTo>
                    <a:pt x="42" y="338"/>
                  </a:lnTo>
                  <a:lnTo>
                    <a:pt x="66" y="344"/>
                  </a:lnTo>
                  <a:lnTo>
                    <a:pt x="36" y="388"/>
                  </a:lnTo>
                  <a:lnTo>
                    <a:pt x="20" y="426"/>
                  </a:lnTo>
                  <a:lnTo>
                    <a:pt x="0" y="458"/>
                  </a:lnTo>
                  <a:lnTo>
                    <a:pt x="22" y="482"/>
                  </a:lnTo>
                  <a:lnTo>
                    <a:pt x="44" y="494"/>
                  </a:lnTo>
                  <a:lnTo>
                    <a:pt x="74" y="480"/>
                  </a:lnTo>
                  <a:lnTo>
                    <a:pt x="94" y="466"/>
                  </a:lnTo>
                  <a:lnTo>
                    <a:pt x="120" y="466"/>
                  </a:lnTo>
                  <a:lnTo>
                    <a:pt x="120" y="450"/>
                  </a:lnTo>
                  <a:lnTo>
                    <a:pt x="108" y="434"/>
                  </a:lnTo>
                  <a:lnTo>
                    <a:pt x="120" y="422"/>
                  </a:lnTo>
                  <a:lnTo>
                    <a:pt x="150" y="422"/>
                  </a:lnTo>
                  <a:lnTo>
                    <a:pt x="182" y="404"/>
                  </a:lnTo>
                  <a:lnTo>
                    <a:pt x="210" y="432"/>
                  </a:lnTo>
                  <a:lnTo>
                    <a:pt x="224" y="442"/>
                  </a:lnTo>
                  <a:lnTo>
                    <a:pt x="268" y="440"/>
                  </a:lnTo>
                  <a:lnTo>
                    <a:pt x="288" y="454"/>
                  </a:lnTo>
                  <a:lnTo>
                    <a:pt x="308" y="442"/>
                  </a:lnTo>
                  <a:lnTo>
                    <a:pt x="362" y="440"/>
                  </a:lnTo>
                  <a:lnTo>
                    <a:pt x="386" y="450"/>
                  </a:lnTo>
                  <a:lnTo>
                    <a:pt x="404" y="436"/>
                  </a:lnTo>
                  <a:lnTo>
                    <a:pt x="406" y="416"/>
                  </a:lnTo>
                  <a:lnTo>
                    <a:pt x="430" y="412"/>
                  </a:lnTo>
                  <a:lnTo>
                    <a:pt x="462" y="390"/>
                  </a:lnTo>
                  <a:lnTo>
                    <a:pt x="484" y="374"/>
                  </a:lnTo>
                  <a:lnTo>
                    <a:pt x="500" y="386"/>
                  </a:lnTo>
                  <a:lnTo>
                    <a:pt x="504" y="400"/>
                  </a:lnTo>
                  <a:lnTo>
                    <a:pt x="524" y="396"/>
                  </a:lnTo>
                  <a:lnTo>
                    <a:pt x="534" y="378"/>
                  </a:lnTo>
                  <a:lnTo>
                    <a:pt x="522" y="354"/>
                  </a:lnTo>
                  <a:lnTo>
                    <a:pt x="524" y="322"/>
                  </a:lnTo>
                  <a:lnTo>
                    <a:pt x="548" y="318"/>
                  </a:lnTo>
                  <a:lnTo>
                    <a:pt x="570" y="328"/>
                  </a:lnTo>
                  <a:lnTo>
                    <a:pt x="598" y="326"/>
                  </a:lnTo>
                  <a:lnTo>
                    <a:pt x="604" y="314"/>
                  </a:lnTo>
                  <a:lnTo>
                    <a:pt x="606" y="288"/>
                  </a:lnTo>
                  <a:lnTo>
                    <a:pt x="622" y="280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3" name="Freeform 67"/>
            <p:cNvSpPr>
              <a:spLocks/>
            </p:cNvSpPr>
            <p:nvPr/>
          </p:nvSpPr>
          <p:spPr bwMode="gray">
            <a:xfrm>
              <a:off x="5618512" y="4720427"/>
              <a:ext cx="1264746" cy="1005410"/>
            </a:xfrm>
            <a:custGeom>
              <a:avLst/>
              <a:gdLst>
                <a:gd name="T0" fmla="*/ 614 w 622"/>
                <a:gd name="T1" fmla="*/ 218 h 494"/>
                <a:gd name="T2" fmla="*/ 604 w 622"/>
                <a:gd name="T3" fmla="*/ 172 h 494"/>
                <a:gd name="T4" fmla="*/ 554 w 622"/>
                <a:gd name="T5" fmla="*/ 116 h 494"/>
                <a:gd name="T6" fmla="*/ 542 w 622"/>
                <a:gd name="T7" fmla="*/ 72 h 494"/>
                <a:gd name="T8" fmla="*/ 526 w 622"/>
                <a:gd name="T9" fmla="*/ 48 h 494"/>
                <a:gd name="T10" fmla="*/ 486 w 622"/>
                <a:gd name="T11" fmla="*/ 62 h 494"/>
                <a:gd name="T12" fmla="*/ 442 w 622"/>
                <a:gd name="T13" fmla="*/ 54 h 494"/>
                <a:gd name="T14" fmla="*/ 382 w 622"/>
                <a:gd name="T15" fmla="*/ 64 h 494"/>
                <a:gd name="T16" fmla="*/ 364 w 622"/>
                <a:gd name="T17" fmla="*/ 30 h 494"/>
                <a:gd name="T18" fmla="*/ 318 w 622"/>
                <a:gd name="T19" fmla="*/ 0 h 494"/>
                <a:gd name="T20" fmla="*/ 274 w 622"/>
                <a:gd name="T21" fmla="*/ 38 h 494"/>
                <a:gd name="T22" fmla="*/ 220 w 622"/>
                <a:gd name="T23" fmla="*/ 56 h 494"/>
                <a:gd name="T24" fmla="*/ 188 w 622"/>
                <a:gd name="T25" fmla="*/ 16 h 494"/>
                <a:gd name="T26" fmla="*/ 164 w 622"/>
                <a:gd name="T27" fmla="*/ 70 h 494"/>
                <a:gd name="T28" fmla="*/ 154 w 622"/>
                <a:gd name="T29" fmla="*/ 116 h 494"/>
                <a:gd name="T30" fmla="*/ 98 w 622"/>
                <a:gd name="T31" fmla="*/ 108 h 494"/>
                <a:gd name="T32" fmla="*/ 56 w 622"/>
                <a:gd name="T33" fmla="*/ 118 h 494"/>
                <a:gd name="T34" fmla="*/ 68 w 622"/>
                <a:gd name="T35" fmla="*/ 160 h 494"/>
                <a:gd name="T36" fmla="*/ 82 w 622"/>
                <a:gd name="T37" fmla="*/ 192 h 494"/>
                <a:gd name="T38" fmla="*/ 44 w 622"/>
                <a:gd name="T39" fmla="*/ 216 h 494"/>
                <a:gd name="T40" fmla="*/ 18 w 622"/>
                <a:gd name="T41" fmla="*/ 254 h 494"/>
                <a:gd name="T42" fmla="*/ 38 w 622"/>
                <a:gd name="T43" fmla="*/ 304 h 494"/>
                <a:gd name="T44" fmla="*/ 42 w 622"/>
                <a:gd name="T45" fmla="*/ 338 h 494"/>
                <a:gd name="T46" fmla="*/ 36 w 622"/>
                <a:gd name="T47" fmla="*/ 388 h 494"/>
                <a:gd name="T48" fmla="*/ 0 w 622"/>
                <a:gd name="T49" fmla="*/ 458 h 494"/>
                <a:gd name="T50" fmla="*/ 44 w 622"/>
                <a:gd name="T51" fmla="*/ 494 h 494"/>
                <a:gd name="T52" fmla="*/ 94 w 622"/>
                <a:gd name="T53" fmla="*/ 466 h 494"/>
                <a:gd name="T54" fmla="*/ 120 w 622"/>
                <a:gd name="T55" fmla="*/ 450 h 494"/>
                <a:gd name="T56" fmla="*/ 120 w 622"/>
                <a:gd name="T57" fmla="*/ 422 h 494"/>
                <a:gd name="T58" fmla="*/ 182 w 622"/>
                <a:gd name="T59" fmla="*/ 404 h 494"/>
                <a:gd name="T60" fmla="*/ 224 w 622"/>
                <a:gd name="T61" fmla="*/ 442 h 494"/>
                <a:gd name="T62" fmla="*/ 288 w 622"/>
                <a:gd name="T63" fmla="*/ 454 h 494"/>
                <a:gd name="T64" fmla="*/ 362 w 622"/>
                <a:gd name="T65" fmla="*/ 440 h 494"/>
                <a:gd name="T66" fmla="*/ 404 w 622"/>
                <a:gd name="T67" fmla="*/ 436 h 494"/>
                <a:gd name="T68" fmla="*/ 430 w 622"/>
                <a:gd name="T69" fmla="*/ 412 h 494"/>
                <a:gd name="T70" fmla="*/ 484 w 622"/>
                <a:gd name="T71" fmla="*/ 374 h 494"/>
                <a:gd name="T72" fmla="*/ 504 w 622"/>
                <a:gd name="T73" fmla="*/ 400 h 494"/>
                <a:gd name="T74" fmla="*/ 534 w 622"/>
                <a:gd name="T75" fmla="*/ 378 h 494"/>
                <a:gd name="T76" fmla="*/ 524 w 622"/>
                <a:gd name="T77" fmla="*/ 322 h 494"/>
                <a:gd name="T78" fmla="*/ 570 w 622"/>
                <a:gd name="T79" fmla="*/ 328 h 494"/>
                <a:gd name="T80" fmla="*/ 604 w 622"/>
                <a:gd name="T81" fmla="*/ 314 h 494"/>
                <a:gd name="T82" fmla="*/ 622 w 622"/>
                <a:gd name="T83" fmla="*/ 280 h 4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22"/>
                <a:gd name="T127" fmla="*/ 0 h 494"/>
                <a:gd name="T128" fmla="*/ 622 w 622"/>
                <a:gd name="T129" fmla="*/ 494 h 4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22" h="494">
                  <a:moveTo>
                    <a:pt x="622" y="280"/>
                  </a:moveTo>
                  <a:lnTo>
                    <a:pt x="614" y="218"/>
                  </a:lnTo>
                  <a:lnTo>
                    <a:pt x="602" y="212"/>
                  </a:lnTo>
                  <a:lnTo>
                    <a:pt x="604" y="172"/>
                  </a:lnTo>
                  <a:lnTo>
                    <a:pt x="580" y="144"/>
                  </a:lnTo>
                  <a:lnTo>
                    <a:pt x="554" y="116"/>
                  </a:lnTo>
                  <a:lnTo>
                    <a:pt x="554" y="84"/>
                  </a:lnTo>
                  <a:lnTo>
                    <a:pt x="542" y="72"/>
                  </a:lnTo>
                  <a:lnTo>
                    <a:pt x="540" y="60"/>
                  </a:lnTo>
                  <a:lnTo>
                    <a:pt x="526" y="48"/>
                  </a:lnTo>
                  <a:lnTo>
                    <a:pt x="502" y="46"/>
                  </a:lnTo>
                  <a:lnTo>
                    <a:pt x="486" y="62"/>
                  </a:lnTo>
                  <a:lnTo>
                    <a:pt x="462" y="64"/>
                  </a:lnTo>
                  <a:lnTo>
                    <a:pt x="442" y="54"/>
                  </a:lnTo>
                  <a:lnTo>
                    <a:pt x="416" y="64"/>
                  </a:lnTo>
                  <a:lnTo>
                    <a:pt x="382" y="64"/>
                  </a:lnTo>
                  <a:lnTo>
                    <a:pt x="378" y="46"/>
                  </a:lnTo>
                  <a:lnTo>
                    <a:pt x="364" y="30"/>
                  </a:lnTo>
                  <a:lnTo>
                    <a:pt x="344" y="20"/>
                  </a:lnTo>
                  <a:lnTo>
                    <a:pt x="318" y="0"/>
                  </a:lnTo>
                  <a:lnTo>
                    <a:pt x="302" y="4"/>
                  </a:lnTo>
                  <a:lnTo>
                    <a:pt x="274" y="38"/>
                  </a:lnTo>
                  <a:lnTo>
                    <a:pt x="242" y="54"/>
                  </a:lnTo>
                  <a:lnTo>
                    <a:pt x="220" y="56"/>
                  </a:lnTo>
                  <a:lnTo>
                    <a:pt x="210" y="36"/>
                  </a:lnTo>
                  <a:lnTo>
                    <a:pt x="188" y="16"/>
                  </a:lnTo>
                  <a:lnTo>
                    <a:pt x="174" y="46"/>
                  </a:lnTo>
                  <a:lnTo>
                    <a:pt x="164" y="70"/>
                  </a:lnTo>
                  <a:lnTo>
                    <a:pt x="144" y="90"/>
                  </a:lnTo>
                  <a:lnTo>
                    <a:pt x="154" y="116"/>
                  </a:lnTo>
                  <a:lnTo>
                    <a:pt x="118" y="118"/>
                  </a:lnTo>
                  <a:lnTo>
                    <a:pt x="98" y="108"/>
                  </a:lnTo>
                  <a:lnTo>
                    <a:pt x="82" y="120"/>
                  </a:lnTo>
                  <a:lnTo>
                    <a:pt x="56" y="118"/>
                  </a:lnTo>
                  <a:lnTo>
                    <a:pt x="48" y="138"/>
                  </a:lnTo>
                  <a:lnTo>
                    <a:pt x="68" y="160"/>
                  </a:lnTo>
                  <a:lnTo>
                    <a:pt x="86" y="174"/>
                  </a:lnTo>
                  <a:lnTo>
                    <a:pt x="82" y="192"/>
                  </a:lnTo>
                  <a:lnTo>
                    <a:pt x="56" y="198"/>
                  </a:lnTo>
                  <a:lnTo>
                    <a:pt x="44" y="216"/>
                  </a:lnTo>
                  <a:lnTo>
                    <a:pt x="50" y="234"/>
                  </a:lnTo>
                  <a:lnTo>
                    <a:pt x="18" y="254"/>
                  </a:lnTo>
                  <a:lnTo>
                    <a:pt x="22" y="278"/>
                  </a:lnTo>
                  <a:lnTo>
                    <a:pt x="38" y="304"/>
                  </a:lnTo>
                  <a:lnTo>
                    <a:pt x="24" y="326"/>
                  </a:lnTo>
                  <a:lnTo>
                    <a:pt x="42" y="338"/>
                  </a:lnTo>
                  <a:lnTo>
                    <a:pt x="66" y="344"/>
                  </a:lnTo>
                  <a:lnTo>
                    <a:pt x="36" y="388"/>
                  </a:lnTo>
                  <a:lnTo>
                    <a:pt x="20" y="426"/>
                  </a:lnTo>
                  <a:lnTo>
                    <a:pt x="0" y="458"/>
                  </a:lnTo>
                  <a:lnTo>
                    <a:pt x="22" y="482"/>
                  </a:lnTo>
                  <a:lnTo>
                    <a:pt x="44" y="494"/>
                  </a:lnTo>
                  <a:lnTo>
                    <a:pt x="74" y="480"/>
                  </a:lnTo>
                  <a:lnTo>
                    <a:pt x="94" y="466"/>
                  </a:lnTo>
                  <a:lnTo>
                    <a:pt x="120" y="466"/>
                  </a:lnTo>
                  <a:lnTo>
                    <a:pt x="120" y="450"/>
                  </a:lnTo>
                  <a:lnTo>
                    <a:pt x="108" y="434"/>
                  </a:lnTo>
                  <a:lnTo>
                    <a:pt x="120" y="422"/>
                  </a:lnTo>
                  <a:lnTo>
                    <a:pt x="150" y="422"/>
                  </a:lnTo>
                  <a:lnTo>
                    <a:pt x="182" y="404"/>
                  </a:lnTo>
                  <a:lnTo>
                    <a:pt x="210" y="432"/>
                  </a:lnTo>
                  <a:lnTo>
                    <a:pt x="224" y="442"/>
                  </a:lnTo>
                  <a:lnTo>
                    <a:pt x="268" y="440"/>
                  </a:lnTo>
                  <a:lnTo>
                    <a:pt x="288" y="454"/>
                  </a:lnTo>
                  <a:lnTo>
                    <a:pt x="308" y="442"/>
                  </a:lnTo>
                  <a:lnTo>
                    <a:pt x="362" y="440"/>
                  </a:lnTo>
                  <a:lnTo>
                    <a:pt x="386" y="450"/>
                  </a:lnTo>
                  <a:lnTo>
                    <a:pt x="404" y="436"/>
                  </a:lnTo>
                  <a:lnTo>
                    <a:pt x="406" y="416"/>
                  </a:lnTo>
                  <a:lnTo>
                    <a:pt x="430" y="412"/>
                  </a:lnTo>
                  <a:lnTo>
                    <a:pt x="462" y="390"/>
                  </a:lnTo>
                  <a:lnTo>
                    <a:pt x="484" y="374"/>
                  </a:lnTo>
                  <a:lnTo>
                    <a:pt x="500" y="386"/>
                  </a:lnTo>
                  <a:lnTo>
                    <a:pt x="504" y="400"/>
                  </a:lnTo>
                  <a:lnTo>
                    <a:pt x="524" y="396"/>
                  </a:lnTo>
                  <a:lnTo>
                    <a:pt x="534" y="378"/>
                  </a:lnTo>
                  <a:lnTo>
                    <a:pt x="522" y="354"/>
                  </a:lnTo>
                  <a:lnTo>
                    <a:pt x="524" y="322"/>
                  </a:lnTo>
                  <a:lnTo>
                    <a:pt x="548" y="318"/>
                  </a:lnTo>
                  <a:lnTo>
                    <a:pt x="570" y="328"/>
                  </a:lnTo>
                  <a:lnTo>
                    <a:pt x="598" y="326"/>
                  </a:lnTo>
                  <a:lnTo>
                    <a:pt x="604" y="314"/>
                  </a:lnTo>
                  <a:lnTo>
                    <a:pt x="606" y="288"/>
                  </a:lnTo>
                  <a:lnTo>
                    <a:pt x="622" y="280"/>
                  </a:lnTo>
                </a:path>
              </a:pathLst>
            </a:custGeom>
            <a:solidFill>
              <a:srgbClr val="2385C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4" name="Freeform 68"/>
            <p:cNvSpPr>
              <a:spLocks/>
            </p:cNvSpPr>
            <p:nvPr/>
          </p:nvSpPr>
          <p:spPr bwMode="gray">
            <a:xfrm>
              <a:off x="5817805" y="5802488"/>
              <a:ext cx="512286" cy="305327"/>
            </a:xfrm>
            <a:custGeom>
              <a:avLst/>
              <a:gdLst>
                <a:gd name="T0" fmla="*/ 0 w 252"/>
                <a:gd name="T1" fmla="*/ 110 h 150"/>
                <a:gd name="T2" fmla="*/ 2 w 252"/>
                <a:gd name="T3" fmla="*/ 80 h 150"/>
                <a:gd name="T4" fmla="*/ 22 w 252"/>
                <a:gd name="T5" fmla="*/ 64 h 150"/>
                <a:gd name="T6" fmla="*/ 46 w 252"/>
                <a:gd name="T7" fmla="*/ 58 h 150"/>
                <a:gd name="T8" fmla="*/ 70 w 252"/>
                <a:gd name="T9" fmla="*/ 30 h 150"/>
                <a:gd name="T10" fmla="*/ 102 w 252"/>
                <a:gd name="T11" fmla="*/ 22 h 150"/>
                <a:gd name="T12" fmla="*/ 134 w 252"/>
                <a:gd name="T13" fmla="*/ 18 h 150"/>
                <a:gd name="T14" fmla="*/ 142 w 252"/>
                <a:gd name="T15" fmla="*/ 10 h 150"/>
                <a:gd name="T16" fmla="*/ 186 w 252"/>
                <a:gd name="T17" fmla="*/ 10 h 150"/>
                <a:gd name="T18" fmla="*/ 200 w 252"/>
                <a:gd name="T19" fmla="*/ 0 h 150"/>
                <a:gd name="T20" fmla="*/ 220 w 252"/>
                <a:gd name="T21" fmla="*/ 4 h 150"/>
                <a:gd name="T22" fmla="*/ 240 w 252"/>
                <a:gd name="T23" fmla="*/ 22 h 150"/>
                <a:gd name="T24" fmla="*/ 252 w 252"/>
                <a:gd name="T25" fmla="*/ 46 h 150"/>
                <a:gd name="T26" fmla="*/ 240 w 252"/>
                <a:gd name="T27" fmla="*/ 76 h 150"/>
                <a:gd name="T28" fmla="*/ 198 w 252"/>
                <a:gd name="T29" fmla="*/ 112 h 150"/>
                <a:gd name="T30" fmla="*/ 156 w 252"/>
                <a:gd name="T31" fmla="*/ 130 h 150"/>
                <a:gd name="T32" fmla="*/ 120 w 252"/>
                <a:gd name="T33" fmla="*/ 140 h 150"/>
                <a:gd name="T34" fmla="*/ 88 w 252"/>
                <a:gd name="T35" fmla="*/ 130 h 150"/>
                <a:gd name="T36" fmla="*/ 62 w 252"/>
                <a:gd name="T37" fmla="*/ 144 h 150"/>
                <a:gd name="T38" fmla="*/ 38 w 252"/>
                <a:gd name="T39" fmla="*/ 150 h 150"/>
                <a:gd name="T40" fmla="*/ 12 w 252"/>
                <a:gd name="T41" fmla="*/ 126 h 150"/>
                <a:gd name="T42" fmla="*/ 0 w 252"/>
                <a:gd name="T43" fmla="*/ 110 h 1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2"/>
                <a:gd name="T67" fmla="*/ 0 h 150"/>
                <a:gd name="T68" fmla="*/ 252 w 252"/>
                <a:gd name="T69" fmla="*/ 150 h 15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2" h="150">
                  <a:moveTo>
                    <a:pt x="0" y="110"/>
                  </a:moveTo>
                  <a:lnTo>
                    <a:pt x="2" y="80"/>
                  </a:lnTo>
                  <a:lnTo>
                    <a:pt x="22" y="64"/>
                  </a:lnTo>
                  <a:lnTo>
                    <a:pt x="46" y="58"/>
                  </a:lnTo>
                  <a:lnTo>
                    <a:pt x="70" y="30"/>
                  </a:lnTo>
                  <a:lnTo>
                    <a:pt x="102" y="22"/>
                  </a:lnTo>
                  <a:lnTo>
                    <a:pt x="134" y="18"/>
                  </a:lnTo>
                  <a:lnTo>
                    <a:pt x="142" y="10"/>
                  </a:lnTo>
                  <a:lnTo>
                    <a:pt x="186" y="10"/>
                  </a:lnTo>
                  <a:lnTo>
                    <a:pt x="200" y="0"/>
                  </a:lnTo>
                  <a:lnTo>
                    <a:pt x="220" y="4"/>
                  </a:lnTo>
                  <a:lnTo>
                    <a:pt x="240" y="22"/>
                  </a:lnTo>
                  <a:lnTo>
                    <a:pt x="252" y="46"/>
                  </a:lnTo>
                  <a:lnTo>
                    <a:pt x="240" y="76"/>
                  </a:lnTo>
                  <a:lnTo>
                    <a:pt x="198" y="112"/>
                  </a:lnTo>
                  <a:lnTo>
                    <a:pt x="156" y="130"/>
                  </a:lnTo>
                  <a:lnTo>
                    <a:pt x="120" y="140"/>
                  </a:lnTo>
                  <a:lnTo>
                    <a:pt x="88" y="130"/>
                  </a:lnTo>
                  <a:lnTo>
                    <a:pt x="62" y="144"/>
                  </a:lnTo>
                  <a:lnTo>
                    <a:pt x="38" y="150"/>
                  </a:lnTo>
                  <a:lnTo>
                    <a:pt x="12" y="126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CFC887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5" name="Freeform 69"/>
            <p:cNvSpPr>
              <a:spLocks/>
            </p:cNvSpPr>
            <p:nvPr/>
          </p:nvSpPr>
          <p:spPr bwMode="gray">
            <a:xfrm>
              <a:off x="5817805" y="5802488"/>
              <a:ext cx="512286" cy="305327"/>
            </a:xfrm>
            <a:custGeom>
              <a:avLst/>
              <a:gdLst>
                <a:gd name="T0" fmla="*/ 0 w 252"/>
                <a:gd name="T1" fmla="*/ 110 h 150"/>
                <a:gd name="T2" fmla="*/ 2 w 252"/>
                <a:gd name="T3" fmla="*/ 80 h 150"/>
                <a:gd name="T4" fmla="*/ 22 w 252"/>
                <a:gd name="T5" fmla="*/ 64 h 150"/>
                <a:gd name="T6" fmla="*/ 46 w 252"/>
                <a:gd name="T7" fmla="*/ 58 h 150"/>
                <a:gd name="T8" fmla="*/ 70 w 252"/>
                <a:gd name="T9" fmla="*/ 30 h 150"/>
                <a:gd name="T10" fmla="*/ 102 w 252"/>
                <a:gd name="T11" fmla="*/ 22 h 150"/>
                <a:gd name="T12" fmla="*/ 134 w 252"/>
                <a:gd name="T13" fmla="*/ 18 h 150"/>
                <a:gd name="T14" fmla="*/ 142 w 252"/>
                <a:gd name="T15" fmla="*/ 10 h 150"/>
                <a:gd name="T16" fmla="*/ 186 w 252"/>
                <a:gd name="T17" fmla="*/ 10 h 150"/>
                <a:gd name="T18" fmla="*/ 200 w 252"/>
                <a:gd name="T19" fmla="*/ 0 h 150"/>
                <a:gd name="T20" fmla="*/ 220 w 252"/>
                <a:gd name="T21" fmla="*/ 4 h 150"/>
                <a:gd name="T22" fmla="*/ 240 w 252"/>
                <a:gd name="T23" fmla="*/ 22 h 150"/>
                <a:gd name="T24" fmla="*/ 252 w 252"/>
                <a:gd name="T25" fmla="*/ 46 h 150"/>
                <a:gd name="T26" fmla="*/ 240 w 252"/>
                <a:gd name="T27" fmla="*/ 76 h 150"/>
                <a:gd name="T28" fmla="*/ 198 w 252"/>
                <a:gd name="T29" fmla="*/ 112 h 150"/>
                <a:gd name="T30" fmla="*/ 156 w 252"/>
                <a:gd name="T31" fmla="*/ 130 h 150"/>
                <a:gd name="T32" fmla="*/ 120 w 252"/>
                <a:gd name="T33" fmla="*/ 140 h 150"/>
                <a:gd name="T34" fmla="*/ 88 w 252"/>
                <a:gd name="T35" fmla="*/ 130 h 150"/>
                <a:gd name="T36" fmla="*/ 62 w 252"/>
                <a:gd name="T37" fmla="*/ 144 h 150"/>
                <a:gd name="T38" fmla="*/ 38 w 252"/>
                <a:gd name="T39" fmla="*/ 150 h 150"/>
                <a:gd name="T40" fmla="*/ 12 w 252"/>
                <a:gd name="T41" fmla="*/ 126 h 150"/>
                <a:gd name="T42" fmla="*/ 0 w 252"/>
                <a:gd name="T43" fmla="*/ 110 h 1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2"/>
                <a:gd name="T67" fmla="*/ 0 h 150"/>
                <a:gd name="T68" fmla="*/ 252 w 252"/>
                <a:gd name="T69" fmla="*/ 150 h 15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2" h="150">
                  <a:moveTo>
                    <a:pt x="0" y="110"/>
                  </a:moveTo>
                  <a:lnTo>
                    <a:pt x="2" y="80"/>
                  </a:lnTo>
                  <a:lnTo>
                    <a:pt x="22" y="64"/>
                  </a:lnTo>
                  <a:lnTo>
                    <a:pt x="46" y="58"/>
                  </a:lnTo>
                  <a:lnTo>
                    <a:pt x="70" y="30"/>
                  </a:lnTo>
                  <a:lnTo>
                    <a:pt x="102" y="22"/>
                  </a:lnTo>
                  <a:lnTo>
                    <a:pt x="134" y="18"/>
                  </a:lnTo>
                  <a:lnTo>
                    <a:pt x="142" y="10"/>
                  </a:lnTo>
                  <a:lnTo>
                    <a:pt x="186" y="10"/>
                  </a:lnTo>
                  <a:lnTo>
                    <a:pt x="200" y="0"/>
                  </a:lnTo>
                  <a:lnTo>
                    <a:pt x="220" y="4"/>
                  </a:lnTo>
                  <a:lnTo>
                    <a:pt x="240" y="22"/>
                  </a:lnTo>
                  <a:lnTo>
                    <a:pt x="252" y="46"/>
                  </a:lnTo>
                  <a:lnTo>
                    <a:pt x="240" y="76"/>
                  </a:lnTo>
                  <a:lnTo>
                    <a:pt x="198" y="112"/>
                  </a:lnTo>
                  <a:lnTo>
                    <a:pt x="156" y="130"/>
                  </a:lnTo>
                  <a:lnTo>
                    <a:pt x="120" y="140"/>
                  </a:lnTo>
                  <a:lnTo>
                    <a:pt x="88" y="130"/>
                  </a:lnTo>
                  <a:lnTo>
                    <a:pt x="62" y="144"/>
                  </a:lnTo>
                  <a:lnTo>
                    <a:pt x="38" y="150"/>
                  </a:lnTo>
                  <a:lnTo>
                    <a:pt x="12" y="126"/>
                  </a:lnTo>
                  <a:lnTo>
                    <a:pt x="0" y="110"/>
                  </a:lnTo>
                </a:path>
              </a:pathLst>
            </a:custGeom>
            <a:solidFill>
              <a:srgbClr val="D07C7A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kumimoji="0"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aphicFrame>
        <p:nvGraphicFramePr>
          <p:cNvPr id="154" name="표 153"/>
          <p:cNvGraphicFramePr>
            <a:graphicFrameLocks noGrp="1"/>
          </p:cNvGraphicFramePr>
          <p:nvPr/>
        </p:nvGraphicFramePr>
        <p:xfrm>
          <a:off x="1093335" y="2673488"/>
          <a:ext cx="4054729" cy="342595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62711"/>
                <a:gridCol w="1064006"/>
                <a:gridCol w="1064006"/>
                <a:gridCol w="1064006"/>
              </a:tblGrid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지역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교과성적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비교과성적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총점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서울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부산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대구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인천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광주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경기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(75%)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50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(25%)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강원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168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210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충북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160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80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전남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(80%)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제주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210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(70%)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90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611560" y="2348880"/>
            <a:ext cx="7848871" cy="3888432"/>
            <a:chOff x="1400153" y="1228710"/>
            <a:chExt cx="6480000" cy="5040000"/>
          </a:xfrm>
        </p:grpSpPr>
        <p:sp>
          <p:nvSpPr>
            <p:cNvPr id="19" name="직사각형 18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08702" y="332656"/>
            <a:ext cx="40222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내신성적 산출  </a:t>
            </a:r>
            <a:r>
              <a:rPr lang="ko-KR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교과성적</a:t>
            </a:r>
            <a:endParaRPr lang="ko-KR" altLang="en-US" sz="3200" dirty="0" smtClean="0">
              <a:solidFill>
                <a:srgbClr val="FFC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23860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대부분 </a:t>
            </a: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전학년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반영</a:t>
            </a:r>
            <a:r>
              <a:rPr lang="en-US" altLang="ko-KR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(12</a:t>
            </a:r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개 시</a:t>
            </a:r>
            <a:r>
              <a:rPr lang="ko-KR" altLang="en-US" dirty="0" smtClean="0">
                <a:solidFill>
                  <a:schemeClr val="bg1"/>
                </a:solidFill>
                <a:latin typeface="맑은 고딕"/>
                <a:ea typeface="맑은 고딕"/>
              </a:rPr>
              <a:t>∙</a:t>
            </a:r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도</a:t>
            </a:r>
            <a:r>
              <a:rPr lang="en-US" altLang="ko-KR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기본점수 부여</a:t>
            </a:r>
            <a:r>
              <a:rPr lang="en-US" altLang="ko-KR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(12</a:t>
            </a:r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개 시</a:t>
            </a:r>
            <a:r>
              <a:rPr lang="ko-KR" altLang="en-US" dirty="0" smtClean="0">
                <a:solidFill>
                  <a:schemeClr val="bg1"/>
                </a:solidFill>
                <a:latin typeface="맑은 고딕"/>
                <a:ea typeface="맑은 고딕"/>
              </a:rPr>
              <a:t>∙</a:t>
            </a:r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도</a:t>
            </a:r>
            <a:r>
              <a:rPr lang="en-US" altLang="ko-KR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endParaRPr lang="ko-KR" altLang="en-US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82" name="Freeform 5"/>
          <p:cNvSpPr>
            <a:spLocks/>
          </p:cNvSpPr>
          <p:nvPr/>
        </p:nvSpPr>
        <p:spPr bwMode="gray">
          <a:xfrm>
            <a:off x="6013118" y="3080237"/>
            <a:ext cx="378540" cy="345520"/>
          </a:xfrm>
          <a:custGeom>
            <a:avLst/>
            <a:gdLst>
              <a:gd name="T0" fmla="*/ 0 w 202"/>
              <a:gd name="T1" fmla="*/ 76 h 184"/>
              <a:gd name="T2" fmla="*/ 2 w 202"/>
              <a:gd name="T3" fmla="*/ 60 h 184"/>
              <a:gd name="T4" fmla="*/ 20 w 202"/>
              <a:gd name="T5" fmla="*/ 50 h 184"/>
              <a:gd name="T6" fmla="*/ 28 w 202"/>
              <a:gd name="T7" fmla="*/ 28 h 184"/>
              <a:gd name="T8" fmla="*/ 38 w 202"/>
              <a:gd name="T9" fmla="*/ 18 h 184"/>
              <a:gd name="T10" fmla="*/ 62 w 202"/>
              <a:gd name="T11" fmla="*/ 18 h 184"/>
              <a:gd name="T12" fmla="*/ 76 w 202"/>
              <a:gd name="T13" fmla="*/ 0 h 184"/>
              <a:gd name="T14" fmla="*/ 98 w 202"/>
              <a:gd name="T15" fmla="*/ 10 h 184"/>
              <a:gd name="T16" fmla="*/ 118 w 202"/>
              <a:gd name="T17" fmla="*/ 32 h 184"/>
              <a:gd name="T18" fmla="*/ 118 w 202"/>
              <a:gd name="T19" fmla="*/ 48 h 184"/>
              <a:gd name="T20" fmla="*/ 116 w 202"/>
              <a:gd name="T21" fmla="*/ 72 h 184"/>
              <a:gd name="T22" fmla="*/ 122 w 202"/>
              <a:gd name="T23" fmla="*/ 98 h 184"/>
              <a:gd name="T24" fmla="*/ 136 w 202"/>
              <a:gd name="T25" fmla="*/ 98 h 184"/>
              <a:gd name="T26" fmla="*/ 156 w 202"/>
              <a:gd name="T27" fmla="*/ 80 h 184"/>
              <a:gd name="T28" fmla="*/ 180 w 202"/>
              <a:gd name="T29" fmla="*/ 100 h 184"/>
              <a:gd name="T30" fmla="*/ 192 w 202"/>
              <a:gd name="T31" fmla="*/ 112 h 184"/>
              <a:gd name="T32" fmla="*/ 202 w 202"/>
              <a:gd name="T33" fmla="*/ 134 h 184"/>
              <a:gd name="T34" fmla="*/ 202 w 202"/>
              <a:gd name="T35" fmla="*/ 146 h 184"/>
              <a:gd name="T36" fmla="*/ 182 w 202"/>
              <a:gd name="T37" fmla="*/ 168 h 184"/>
              <a:gd name="T38" fmla="*/ 164 w 202"/>
              <a:gd name="T39" fmla="*/ 180 h 184"/>
              <a:gd name="T40" fmla="*/ 146 w 202"/>
              <a:gd name="T41" fmla="*/ 166 h 184"/>
              <a:gd name="T42" fmla="*/ 126 w 202"/>
              <a:gd name="T43" fmla="*/ 154 h 184"/>
              <a:gd name="T44" fmla="*/ 118 w 202"/>
              <a:gd name="T45" fmla="*/ 164 h 184"/>
              <a:gd name="T46" fmla="*/ 94 w 202"/>
              <a:gd name="T47" fmla="*/ 164 h 184"/>
              <a:gd name="T48" fmla="*/ 84 w 202"/>
              <a:gd name="T49" fmla="*/ 184 h 184"/>
              <a:gd name="T50" fmla="*/ 68 w 202"/>
              <a:gd name="T51" fmla="*/ 170 h 184"/>
              <a:gd name="T52" fmla="*/ 56 w 202"/>
              <a:gd name="T53" fmla="*/ 142 h 184"/>
              <a:gd name="T54" fmla="*/ 46 w 202"/>
              <a:gd name="T55" fmla="*/ 132 h 184"/>
              <a:gd name="T56" fmla="*/ 48 w 202"/>
              <a:gd name="T57" fmla="*/ 100 h 184"/>
              <a:gd name="T58" fmla="*/ 22 w 202"/>
              <a:gd name="T59" fmla="*/ 98 h 184"/>
              <a:gd name="T60" fmla="*/ 8 w 202"/>
              <a:gd name="T61" fmla="*/ 86 h 184"/>
              <a:gd name="T62" fmla="*/ 0 w 202"/>
              <a:gd name="T63" fmla="*/ 76 h 1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2"/>
              <a:gd name="T97" fmla="*/ 0 h 184"/>
              <a:gd name="T98" fmla="*/ 202 w 202"/>
              <a:gd name="T99" fmla="*/ 184 h 1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2" h="184">
                <a:moveTo>
                  <a:pt x="0" y="76"/>
                </a:moveTo>
                <a:lnTo>
                  <a:pt x="2" y="60"/>
                </a:lnTo>
                <a:lnTo>
                  <a:pt x="20" y="50"/>
                </a:lnTo>
                <a:lnTo>
                  <a:pt x="28" y="28"/>
                </a:lnTo>
                <a:lnTo>
                  <a:pt x="38" y="18"/>
                </a:lnTo>
                <a:lnTo>
                  <a:pt x="62" y="18"/>
                </a:lnTo>
                <a:lnTo>
                  <a:pt x="76" y="0"/>
                </a:lnTo>
                <a:lnTo>
                  <a:pt x="98" y="10"/>
                </a:lnTo>
                <a:lnTo>
                  <a:pt x="118" y="32"/>
                </a:lnTo>
                <a:lnTo>
                  <a:pt x="118" y="48"/>
                </a:lnTo>
                <a:lnTo>
                  <a:pt x="116" y="72"/>
                </a:lnTo>
                <a:lnTo>
                  <a:pt x="122" y="98"/>
                </a:lnTo>
                <a:lnTo>
                  <a:pt x="136" y="98"/>
                </a:lnTo>
                <a:lnTo>
                  <a:pt x="156" y="80"/>
                </a:lnTo>
                <a:lnTo>
                  <a:pt x="180" y="100"/>
                </a:lnTo>
                <a:lnTo>
                  <a:pt x="192" y="112"/>
                </a:lnTo>
                <a:lnTo>
                  <a:pt x="202" y="134"/>
                </a:lnTo>
                <a:lnTo>
                  <a:pt x="202" y="146"/>
                </a:lnTo>
                <a:lnTo>
                  <a:pt x="182" y="168"/>
                </a:lnTo>
                <a:lnTo>
                  <a:pt x="164" y="180"/>
                </a:lnTo>
                <a:lnTo>
                  <a:pt x="146" y="166"/>
                </a:lnTo>
                <a:lnTo>
                  <a:pt x="126" y="154"/>
                </a:lnTo>
                <a:lnTo>
                  <a:pt x="118" y="164"/>
                </a:lnTo>
                <a:lnTo>
                  <a:pt x="94" y="164"/>
                </a:lnTo>
                <a:lnTo>
                  <a:pt x="84" y="184"/>
                </a:lnTo>
                <a:lnTo>
                  <a:pt x="68" y="170"/>
                </a:lnTo>
                <a:lnTo>
                  <a:pt x="56" y="142"/>
                </a:lnTo>
                <a:lnTo>
                  <a:pt x="46" y="132"/>
                </a:lnTo>
                <a:lnTo>
                  <a:pt x="48" y="100"/>
                </a:lnTo>
                <a:lnTo>
                  <a:pt x="22" y="98"/>
                </a:lnTo>
                <a:lnTo>
                  <a:pt x="8" y="86"/>
                </a:lnTo>
                <a:lnTo>
                  <a:pt x="0" y="76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3" name="Freeform 6"/>
          <p:cNvSpPr>
            <a:spLocks/>
          </p:cNvSpPr>
          <p:nvPr/>
        </p:nvSpPr>
        <p:spPr bwMode="gray">
          <a:xfrm>
            <a:off x="6013118" y="3080237"/>
            <a:ext cx="378540" cy="345520"/>
          </a:xfrm>
          <a:custGeom>
            <a:avLst/>
            <a:gdLst>
              <a:gd name="T0" fmla="*/ 0 w 202"/>
              <a:gd name="T1" fmla="*/ 76 h 184"/>
              <a:gd name="T2" fmla="*/ 2 w 202"/>
              <a:gd name="T3" fmla="*/ 60 h 184"/>
              <a:gd name="T4" fmla="*/ 20 w 202"/>
              <a:gd name="T5" fmla="*/ 50 h 184"/>
              <a:gd name="T6" fmla="*/ 28 w 202"/>
              <a:gd name="T7" fmla="*/ 28 h 184"/>
              <a:gd name="T8" fmla="*/ 38 w 202"/>
              <a:gd name="T9" fmla="*/ 18 h 184"/>
              <a:gd name="T10" fmla="*/ 62 w 202"/>
              <a:gd name="T11" fmla="*/ 18 h 184"/>
              <a:gd name="T12" fmla="*/ 76 w 202"/>
              <a:gd name="T13" fmla="*/ 0 h 184"/>
              <a:gd name="T14" fmla="*/ 98 w 202"/>
              <a:gd name="T15" fmla="*/ 10 h 184"/>
              <a:gd name="T16" fmla="*/ 118 w 202"/>
              <a:gd name="T17" fmla="*/ 32 h 184"/>
              <a:gd name="T18" fmla="*/ 118 w 202"/>
              <a:gd name="T19" fmla="*/ 48 h 184"/>
              <a:gd name="T20" fmla="*/ 116 w 202"/>
              <a:gd name="T21" fmla="*/ 72 h 184"/>
              <a:gd name="T22" fmla="*/ 122 w 202"/>
              <a:gd name="T23" fmla="*/ 98 h 184"/>
              <a:gd name="T24" fmla="*/ 136 w 202"/>
              <a:gd name="T25" fmla="*/ 98 h 184"/>
              <a:gd name="T26" fmla="*/ 156 w 202"/>
              <a:gd name="T27" fmla="*/ 80 h 184"/>
              <a:gd name="T28" fmla="*/ 180 w 202"/>
              <a:gd name="T29" fmla="*/ 100 h 184"/>
              <a:gd name="T30" fmla="*/ 192 w 202"/>
              <a:gd name="T31" fmla="*/ 112 h 184"/>
              <a:gd name="T32" fmla="*/ 202 w 202"/>
              <a:gd name="T33" fmla="*/ 134 h 184"/>
              <a:gd name="T34" fmla="*/ 202 w 202"/>
              <a:gd name="T35" fmla="*/ 146 h 184"/>
              <a:gd name="T36" fmla="*/ 182 w 202"/>
              <a:gd name="T37" fmla="*/ 168 h 184"/>
              <a:gd name="T38" fmla="*/ 164 w 202"/>
              <a:gd name="T39" fmla="*/ 180 h 184"/>
              <a:gd name="T40" fmla="*/ 146 w 202"/>
              <a:gd name="T41" fmla="*/ 166 h 184"/>
              <a:gd name="T42" fmla="*/ 126 w 202"/>
              <a:gd name="T43" fmla="*/ 154 h 184"/>
              <a:gd name="T44" fmla="*/ 118 w 202"/>
              <a:gd name="T45" fmla="*/ 164 h 184"/>
              <a:gd name="T46" fmla="*/ 94 w 202"/>
              <a:gd name="T47" fmla="*/ 164 h 184"/>
              <a:gd name="T48" fmla="*/ 84 w 202"/>
              <a:gd name="T49" fmla="*/ 184 h 184"/>
              <a:gd name="T50" fmla="*/ 68 w 202"/>
              <a:gd name="T51" fmla="*/ 170 h 184"/>
              <a:gd name="T52" fmla="*/ 56 w 202"/>
              <a:gd name="T53" fmla="*/ 142 h 184"/>
              <a:gd name="T54" fmla="*/ 46 w 202"/>
              <a:gd name="T55" fmla="*/ 132 h 184"/>
              <a:gd name="T56" fmla="*/ 48 w 202"/>
              <a:gd name="T57" fmla="*/ 100 h 184"/>
              <a:gd name="T58" fmla="*/ 22 w 202"/>
              <a:gd name="T59" fmla="*/ 98 h 184"/>
              <a:gd name="T60" fmla="*/ 8 w 202"/>
              <a:gd name="T61" fmla="*/ 86 h 184"/>
              <a:gd name="T62" fmla="*/ 0 w 202"/>
              <a:gd name="T63" fmla="*/ 76 h 1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2"/>
              <a:gd name="T97" fmla="*/ 0 h 184"/>
              <a:gd name="T98" fmla="*/ 202 w 202"/>
              <a:gd name="T99" fmla="*/ 184 h 1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2" h="184">
                <a:moveTo>
                  <a:pt x="0" y="76"/>
                </a:moveTo>
                <a:lnTo>
                  <a:pt x="2" y="60"/>
                </a:lnTo>
                <a:lnTo>
                  <a:pt x="20" y="50"/>
                </a:lnTo>
                <a:lnTo>
                  <a:pt x="28" y="28"/>
                </a:lnTo>
                <a:lnTo>
                  <a:pt x="38" y="18"/>
                </a:lnTo>
                <a:lnTo>
                  <a:pt x="62" y="18"/>
                </a:lnTo>
                <a:lnTo>
                  <a:pt x="76" y="0"/>
                </a:lnTo>
                <a:lnTo>
                  <a:pt x="98" y="10"/>
                </a:lnTo>
                <a:lnTo>
                  <a:pt x="118" y="32"/>
                </a:lnTo>
                <a:lnTo>
                  <a:pt x="118" y="48"/>
                </a:lnTo>
                <a:lnTo>
                  <a:pt x="116" y="72"/>
                </a:lnTo>
                <a:lnTo>
                  <a:pt x="122" y="98"/>
                </a:lnTo>
                <a:lnTo>
                  <a:pt x="136" y="98"/>
                </a:lnTo>
                <a:lnTo>
                  <a:pt x="156" y="80"/>
                </a:lnTo>
                <a:lnTo>
                  <a:pt x="180" y="100"/>
                </a:lnTo>
                <a:lnTo>
                  <a:pt x="192" y="112"/>
                </a:lnTo>
                <a:lnTo>
                  <a:pt x="202" y="134"/>
                </a:lnTo>
                <a:lnTo>
                  <a:pt x="202" y="146"/>
                </a:lnTo>
                <a:lnTo>
                  <a:pt x="182" y="168"/>
                </a:lnTo>
                <a:lnTo>
                  <a:pt x="164" y="180"/>
                </a:lnTo>
                <a:lnTo>
                  <a:pt x="146" y="166"/>
                </a:lnTo>
                <a:lnTo>
                  <a:pt x="126" y="154"/>
                </a:lnTo>
                <a:lnTo>
                  <a:pt x="118" y="164"/>
                </a:lnTo>
                <a:lnTo>
                  <a:pt x="94" y="164"/>
                </a:lnTo>
                <a:lnTo>
                  <a:pt x="84" y="184"/>
                </a:lnTo>
                <a:lnTo>
                  <a:pt x="68" y="170"/>
                </a:lnTo>
                <a:lnTo>
                  <a:pt x="56" y="142"/>
                </a:lnTo>
                <a:lnTo>
                  <a:pt x="46" y="132"/>
                </a:lnTo>
                <a:lnTo>
                  <a:pt x="48" y="100"/>
                </a:lnTo>
                <a:lnTo>
                  <a:pt x="22" y="98"/>
                </a:lnTo>
                <a:lnTo>
                  <a:pt x="8" y="86"/>
                </a:lnTo>
                <a:lnTo>
                  <a:pt x="0" y="76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Freeform 7"/>
          <p:cNvSpPr>
            <a:spLocks/>
          </p:cNvSpPr>
          <p:nvPr/>
        </p:nvSpPr>
        <p:spPr bwMode="gray">
          <a:xfrm>
            <a:off x="6369251" y="3192265"/>
            <a:ext cx="237030" cy="192218"/>
          </a:xfrm>
          <a:custGeom>
            <a:avLst/>
            <a:gdLst>
              <a:gd name="T0" fmla="*/ 0 w 126"/>
              <a:gd name="T1" fmla="*/ 50 h 102"/>
              <a:gd name="T2" fmla="*/ 28 w 126"/>
              <a:gd name="T3" fmla="*/ 46 h 102"/>
              <a:gd name="T4" fmla="*/ 38 w 126"/>
              <a:gd name="T5" fmla="*/ 28 h 102"/>
              <a:gd name="T6" fmla="*/ 54 w 126"/>
              <a:gd name="T7" fmla="*/ 18 h 102"/>
              <a:gd name="T8" fmla="*/ 64 w 126"/>
              <a:gd name="T9" fmla="*/ 0 h 102"/>
              <a:gd name="T10" fmla="*/ 92 w 126"/>
              <a:gd name="T11" fmla="*/ 0 h 102"/>
              <a:gd name="T12" fmla="*/ 104 w 126"/>
              <a:gd name="T13" fmla="*/ 26 h 102"/>
              <a:gd name="T14" fmla="*/ 112 w 126"/>
              <a:gd name="T15" fmla="*/ 40 h 102"/>
              <a:gd name="T16" fmla="*/ 126 w 126"/>
              <a:gd name="T17" fmla="*/ 46 h 102"/>
              <a:gd name="T18" fmla="*/ 122 w 126"/>
              <a:gd name="T19" fmla="*/ 68 h 102"/>
              <a:gd name="T20" fmla="*/ 102 w 126"/>
              <a:gd name="T21" fmla="*/ 92 h 102"/>
              <a:gd name="T22" fmla="*/ 80 w 126"/>
              <a:gd name="T23" fmla="*/ 102 h 102"/>
              <a:gd name="T24" fmla="*/ 46 w 126"/>
              <a:gd name="T25" fmla="*/ 96 h 102"/>
              <a:gd name="T26" fmla="*/ 22 w 126"/>
              <a:gd name="T27" fmla="*/ 90 h 102"/>
              <a:gd name="T28" fmla="*/ 12 w 126"/>
              <a:gd name="T29" fmla="*/ 84 h 102"/>
              <a:gd name="T30" fmla="*/ 12 w 126"/>
              <a:gd name="T31" fmla="*/ 74 h 102"/>
              <a:gd name="T32" fmla="*/ 0 w 126"/>
              <a:gd name="T33" fmla="*/ 50 h 10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26"/>
              <a:gd name="T52" fmla="*/ 0 h 102"/>
              <a:gd name="T53" fmla="*/ 126 w 126"/>
              <a:gd name="T54" fmla="*/ 102 h 10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26" h="102">
                <a:moveTo>
                  <a:pt x="0" y="50"/>
                </a:moveTo>
                <a:lnTo>
                  <a:pt x="28" y="46"/>
                </a:lnTo>
                <a:lnTo>
                  <a:pt x="38" y="28"/>
                </a:lnTo>
                <a:lnTo>
                  <a:pt x="54" y="18"/>
                </a:lnTo>
                <a:lnTo>
                  <a:pt x="64" y="0"/>
                </a:lnTo>
                <a:lnTo>
                  <a:pt x="92" y="0"/>
                </a:lnTo>
                <a:lnTo>
                  <a:pt x="104" y="26"/>
                </a:lnTo>
                <a:lnTo>
                  <a:pt x="112" y="40"/>
                </a:lnTo>
                <a:lnTo>
                  <a:pt x="126" y="46"/>
                </a:lnTo>
                <a:lnTo>
                  <a:pt x="122" y="68"/>
                </a:lnTo>
                <a:lnTo>
                  <a:pt x="102" y="92"/>
                </a:lnTo>
                <a:lnTo>
                  <a:pt x="80" y="102"/>
                </a:lnTo>
                <a:lnTo>
                  <a:pt x="46" y="96"/>
                </a:lnTo>
                <a:lnTo>
                  <a:pt x="22" y="90"/>
                </a:lnTo>
                <a:lnTo>
                  <a:pt x="12" y="84"/>
                </a:lnTo>
                <a:lnTo>
                  <a:pt x="12" y="74"/>
                </a:lnTo>
                <a:lnTo>
                  <a:pt x="0" y="5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5" name="Freeform 8"/>
          <p:cNvSpPr>
            <a:spLocks/>
          </p:cNvSpPr>
          <p:nvPr/>
        </p:nvSpPr>
        <p:spPr bwMode="gray">
          <a:xfrm>
            <a:off x="6369251" y="3192265"/>
            <a:ext cx="237030" cy="192218"/>
          </a:xfrm>
          <a:custGeom>
            <a:avLst/>
            <a:gdLst>
              <a:gd name="T0" fmla="*/ 0 w 126"/>
              <a:gd name="T1" fmla="*/ 50 h 102"/>
              <a:gd name="T2" fmla="*/ 28 w 126"/>
              <a:gd name="T3" fmla="*/ 46 h 102"/>
              <a:gd name="T4" fmla="*/ 38 w 126"/>
              <a:gd name="T5" fmla="*/ 28 h 102"/>
              <a:gd name="T6" fmla="*/ 54 w 126"/>
              <a:gd name="T7" fmla="*/ 18 h 102"/>
              <a:gd name="T8" fmla="*/ 64 w 126"/>
              <a:gd name="T9" fmla="*/ 0 h 102"/>
              <a:gd name="T10" fmla="*/ 92 w 126"/>
              <a:gd name="T11" fmla="*/ 0 h 102"/>
              <a:gd name="T12" fmla="*/ 104 w 126"/>
              <a:gd name="T13" fmla="*/ 26 h 102"/>
              <a:gd name="T14" fmla="*/ 112 w 126"/>
              <a:gd name="T15" fmla="*/ 40 h 102"/>
              <a:gd name="T16" fmla="*/ 126 w 126"/>
              <a:gd name="T17" fmla="*/ 46 h 102"/>
              <a:gd name="T18" fmla="*/ 122 w 126"/>
              <a:gd name="T19" fmla="*/ 68 h 102"/>
              <a:gd name="T20" fmla="*/ 102 w 126"/>
              <a:gd name="T21" fmla="*/ 92 h 102"/>
              <a:gd name="T22" fmla="*/ 80 w 126"/>
              <a:gd name="T23" fmla="*/ 102 h 102"/>
              <a:gd name="T24" fmla="*/ 46 w 126"/>
              <a:gd name="T25" fmla="*/ 96 h 102"/>
              <a:gd name="T26" fmla="*/ 22 w 126"/>
              <a:gd name="T27" fmla="*/ 90 h 102"/>
              <a:gd name="T28" fmla="*/ 12 w 126"/>
              <a:gd name="T29" fmla="*/ 84 h 102"/>
              <a:gd name="T30" fmla="*/ 12 w 126"/>
              <a:gd name="T31" fmla="*/ 74 h 102"/>
              <a:gd name="T32" fmla="*/ 0 w 126"/>
              <a:gd name="T33" fmla="*/ 50 h 10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26"/>
              <a:gd name="T52" fmla="*/ 0 h 102"/>
              <a:gd name="T53" fmla="*/ 126 w 126"/>
              <a:gd name="T54" fmla="*/ 102 h 10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26" h="102">
                <a:moveTo>
                  <a:pt x="0" y="50"/>
                </a:moveTo>
                <a:lnTo>
                  <a:pt x="28" y="46"/>
                </a:lnTo>
                <a:lnTo>
                  <a:pt x="38" y="28"/>
                </a:lnTo>
                <a:lnTo>
                  <a:pt x="54" y="18"/>
                </a:lnTo>
                <a:lnTo>
                  <a:pt x="64" y="0"/>
                </a:lnTo>
                <a:lnTo>
                  <a:pt x="92" y="0"/>
                </a:lnTo>
                <a:lnTo>
                  <a:pt x="104" y="26"/>
                </a:lnTo>
                <a:lnTo>
                  <a:pt x="112" y="40"/>
                </a:lnTo>
                <a:lnTo>
                  <a:pt x="126" y="46"/>
                </a:lnTo>
                <a:lnTo>
                  <a:pt x="122" y="68"/>
                </a:lnTo>
                <a:lnTo>
                  <a:pt x="102" y="92"/>
                </a:lnTo>
                <a:lnTo>
                  <a:pt x="80" y="102"/>
                </a:lnTo>
                <a:lnTo>
                  <a:pt x="46" y="96"/>
                </a:lnTo>
                <a:lnTo>
                  <a:pt x="22" y="90"/>
                </a:lnTo>
                <a:lnTo>
                  <a:pt x="12" y="84"/>
                </a:lnTo>
                <a:lnTo>
                  <a:pt x="12" y="74"/>
                </a:lnTo>
                <a:lnTo>
                  <a:pt x="0" y="5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Freeform 9"/>
          <p:cNvSpPr>
            <a:spLocks/>
          </p:cNvSpPr>
          <p:nvPr/>
        </p:nvSpPr>
        <p:spPr bwMode="gray">
          <a:xfrm>
            <a:off x="6230100" y="2813726"/>
            <a:ext cx="721701" cy="938683"/>
          </a:xfrm>
          <a:custGeom>
            <a:avLst/>
            <a:gdLst>
              <a:gd name="T0" fmla="*/ 2 w 384"/>
              <a:gd name="T1" fmla="*/ 190 h 500"/>
              <a:gd name="T2" fmla="*/ 6 w 384"/>
              <a:gd name="T3" fmla="*/ 240 h 500"/>
              <a:gd name="T4" fmla="*/ 40 w 384"/>
              <a:gd name="T5" fmla="*/ 222 h 500"/>
              <a:gd name="T6" fmla="*/ 76 w 384"/>
              <a:gd name="T7" fmla="*/ 254 h 500"/>
              <a:gd name="T8" fmla="*/ 112 w 384"/>
              <a:gd name="T9" fmla="*/ 230 h 500"/>
              <a:gd name="T10" fmla="*/ 138 w 384"/>
              <a:gd name="T11" fmla="*/ 202 h 500"/>
              <a:gd name="T12" fmla="*/ 178 w 384"/>
              <a:gd name="T13" fmla="*/ 228 h 500"/>
              <a:gd name="T14" fmla="*/ 200 w 384"/>
              <a:gd name="T15" fmla="*/ 248 h 500"/>
              <a:gd name="T16" fmla="*/ 176 w 384"/>
              <a:gd name="T17" fmla="*/ 294 h 500"/>
              <a:gd name="T18" fmla="*/ 118 w 384"/>
              <a:gd name="T19" fmla="*/ 298 h 500"/>
              <a:gd name="T20" fmla="*/ 86 w 384"/>
              <a:gd name="T21" fmla="*/ 288 h 500"/>
              <a:gd name="T22" fmla="*/ 46 w 384"/>
              <a:gd name="T23" fmla="*/ 324 h 500"/>
              <a:gd name="T24" fmla="*/ 36 w 384"/>
              <a:gd name="T25" fmla="*/ 362 h 500"/>
              <a:gd name="T26" fmla="*/ 22 w 384"/>
              <a:gd name="T27" fmla="*/ 388 h 500"/>
              <a:gd name="T28" fmla="*/ 20 w 384"/>
              <a:gd name="T29" fmla="*/ 418 h 500"/>
              <a:gd name="T30" fmla="*/ 50 w 384"/>
              <a:gd name="T31" fmla="*/ 430 h 500"/>
              <a:gd name="T32" fmla="*/ 90 w 384"/>
              <a:gd name="T33" fmla="*/ 496 h 500"/>
              <a:gd name="T34" fmla="*/ 140 w 384"/>
              <a:gd name="T35" fmla="*/ 488 h 500"/>
              <a:gd name="T36" fmla="*/ 196 w 384"/>
              <a:gd name="T37" fmla="*/ 482 h 500"/>
              <a:gd name="T38" fmla="*/ 222 w 384"/>
              <a:gd name="T39" fmla="*/ 498 h 500"/>
              <a:gd name="T40" fmla="*/ 272 w 384"/>
              <a:gd name="T41" fmla="*/ 462 h 500"/>
              <a:gd name="T42" fmla="*/ 334 w 384"/>
              <a:gd name="T43" fmla="*/ 422 h 500"/>
              <a:gd name="T44" fmla="*/ 364 w 384"/>
              <a:gd name="T45" fmla="*/ 334 h 500"/>
              <a:gd name="T46" fmla="*/ 374 w 384"/>
              <a:gd name="T47" fmla="*/ 312 h 500"/>
              <a:gd name="T48" fmla="*/ 372 w 384"/>
              <a:gd name="T49" fmla="*/ 292 h 500"/>
              <a:gd name="T50" fmla="*/ 384 w 384"/>
              <a:gd name="T51" fmla="*/ 266 h 500"/>
              <a:gd name="T52" fmla="*/ 344 w 384"/>
              <a:gd name="T53" fmla="*/ 240 h 500"/>
              <a:gd name="T54" fmla="*/ 306 w 384"/>
              <a:gd name="T55" fmla="*/ 232 h 500"/>
              <a:gd name="T56" fmla="*/ 300 w 384"/>
              <a:gd name="T57" fmla="*/ 194 h 500"/>
              <a:gd name="T58" fmla="*/ 294 w 384"/>
              <a:gd name="T59" fmla="*/ 168 h 500"/>
              <a:gd name="T60" fmla="*/ 314 w 384"/>
              <a:gd name="T61" fmla="*/ 136 h 500"/>
              <a:gd name="T62" fmla="*/ 288 w 384"/>
              <a:gd name="T63" fmla="*/ 98 h 500"/>
              <a:gd name="T64" fmla="*/ 254 w 384"/>
              <a:gd name="T65" fmla="*/ 60 h 500"/>
              <a:gd name="T66" fmla="*/ 206 w 384"/>
              <a:gd name="T67" fmla="*/ 40 h 500"/>
              <a:gd name="T68" fmla="*/ 184 w 384"/>
              <a:gd name="T69" fmla="*/ 8 h 500"/>
              <a:gd name="T70" fmla="*/ 146 w 384"/>
              <a:gd name="T71" fmla="*/ 0 h 500"/>
              <a:gd name="T72" fmla="*/ 102 w 384"/>
              <a:gd name="T73" fmla="*/ 16 h 500"/>
              <a:gd name="T74" fmla="*/ 70 w 384"/>
              <a:gd name="T75" fmla="*/ 42 h 500"/>
              <a:gd name="T76" fmla="*/ 100 w 384"/>
              <a:gd name="T77" fmla="*/ 60 h 500"/>
              <a:gd name="T78" fmla="*/ 92 w 384"/>
              <a:gd name="T79" fmla="*/ 92 h 500"/>
              <a:gd name="T80" fmla="*/ 60 w 384"/>
              <a:gd name="T81" fmla="*/ 106 h 500"/>
              <a:gd name="T82" fmla="*/ 52 w 384"/>
              <a:gd name="T83" fmla="*/ 132 h 500"/>
              <a:gd name="T84" fmla="*/ 60 w 384"/>
              <a:gd name="T85" fmla="*/ 158 h 500"/>
              <a:gd name="T86" fmla="*/ 42 w 384"/>
              <a:gd name="T87" fmla="*/ 174 h 500"/>
              <a:gd name="T88" fmla="*/ 2 w 384"/>
              <a:gd name="T89" fmla="*/ 176 h 5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84"/>
              <a:gd name="T136" fmla="*/ 0 h 500"/>
              <a:gd name="T137" fmla="*/ 384 w 384"/>
              <a:gd name="T138" fmla="*/ 500 h 5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84" h="500">
                <a:moveTo>
                  <a:pt x="2" y="176"/>
                </a:moveTo>
                <a:lnTo>
                  <a:pt x="2" y="190"/>
                </a:lnTo>
                <a:lnTo>
                  <a:pt x="0" y="214"/>
                </a:lnTo>
                <a:lnTo>
                  <a:pt x="6" y="240"/>
                </a:lnTo>
                <a:lnTo>
                  <a:pt x="20" y="240"/>
                </a:lnTo>
                <a:lnTo>
                  <a:pt x="40" y="222"/>
                </a:lnTo>
                <a:lnTo>
                  <a:pt x="64" y="242"/>
                </a:lnTo>
                <a:lnTo>
                  <a:pt x="76" y="254"/>
                </a:lnTo>
                <a:lnTo>
                  <a:pt x="100" y="248"/>
                </a:lnTo>
                <a:lnTo>
                  <a:pt x="112" y="230"/>
                </a:lnTo>
                <a:lnTo>
                  <a:pt x="128" y="220"/>
                </a:lnTo>
                <a:lnTo>
                  <a:pt x="138" y="202"/>
                </a:lnTo>
                <a:lnTo>
                  <a:pt x="166" y="202"/>
                </a:lnTo>
                <a:lnTo>
                  <a:pt x="178" y="228"/>
                </a:lnTo>
                <a:lnTo>
                  <a:pt x="186" y="242"/>
                </a:lnTo>
                <a:lnTo>
                  <a:pt x="200" y="248"/>
                </a:lnTo>
                <a:lnTo>
                  <a:pt x="196" y="270"/>
                </a:lnTo>
                <a:lnTo>
                  <a:pt x="176" y="294"/>
                </a:lnTo>
                <a:lnTo>
                  <a:pt x="152" y="304"/>
                </a:lnTo>
                <a:lnTo>
                  <a:pt x="118" y="298"/>
                </a:lnTo>
                <a:lnTo>
                  <a:pt x="98" y="292"/>
                </a:lnTo>
                <a:lnTo>
                  <a:pt x="86" y="288"/>
                </a:lnTo>
                <a:lnTo>
                  <a:pt x="66" y="310"/>
                </a:lnTo>
                <a:lnTo>
                  <a:pt x="46" y="324"/>
                </a:lnTo>
                <a:lnTo>
                  <a:pt x="44" y="354"/>
                </a:lnTo>
                <a:lnTo>
                  <a:pt x="36" y="362"/>
                </a:lnTo>
                <a:lnTo>
                  <a:pt x="36" y="382"/>
                </a:lnTo>
                <a:lnTo>
                  <a:pt x="22" y="388"/>
                </a:lnTo>
                <a:lnTo>
                  <a:pt x="16" y="402"/>
                </a:lnTo>
                <a:lnTo>
                  <a:pt x="20" y="418"/>
                </a:lnTo>
                <a:lnTo>
                  <a:pt x="34" y="428"/>
                </a:lnTo>
                <a:lnTo>
                  <a:pt x="50" y="430"/>
                </a:lnTo>
                <a:lnTo>
                  <a:pt x="54" y="462"/>
                </a:lnTo>
                <a:lnTo>
                  <a:pt x="90" y="496"/>
                </a:lnTo>
                <a:lnTo>
                  <a:pt x="112" y="500"/>
                </a:lnTo>
                <a:lnTo>
                  <a:pt x="140" y="488"/>
                </a:lnTo>
                <a:lnTo>
                  <a:pt x="170" y="482"/>
                </a:lnTo>
                <a:lnTo>
                  <a:pt x="196" y="482"/>
                </a:lnTo>
                <a:lnTo>
                  <a:pt x="214" y="494"/>
                </a:lnTo>
                <a:lnTo>
                  <a:pt x="222" y="498"/>
                </a:lnTo>
                <a:lnTo>
                  <a:pt x="236" y="496"/>
                </a:lnTo>
                <a:lnTo>
                  <a:pt x="272" y="462"/>
                </a:lnTo>
                <a:lnTo>
                  <a:pt x="306" y="446"/>
                </a:lnTo>
                <a:lnTo>
                  <a:pt x="334" y="422"/>
                </a:lnTo>
                <a:lnTo>
                  <a:pt x="364" y="400"/>
                </a:lnTo>
                <a:lnTo>
                  <a:pt x="364" y="334"/>
                </a:lnTo>
                <a:lnTo>
                  <a:pt x="374" y="326"/>
                </a:lnTo>
                <a:lnTo>
                  <a:pt x="374" y="312"/>
                </a:lnTo>
                <a:lnTo>
                  <a:pt x="384" y="304"/>
                </a:lnTo>
                <a:lnTo>
                  <a:pt x="372" y="292"/>
                </a:lnTo>
                <a:lnTo>
                  <a:pt x="368" y="280"/>
                </a:lnTo>
                <a:lnTo>
                  <a:pt x="384" y="266"/>
                </a:lnTo>
                <a:lnTo>
                  <a:pt x="364" y="238"/>
                </a:lnTo>
                <a:lnTo>
                  <a:pt x="344" y="240"/>
                </a:lnTo>
                <a:lnTo>
                  <a:pt x="324" y="232"/>
                </a:lnTo>
                <a:lnTo>
                  <a:pt x="306" y="232"/>
                </a:lnTo>
                <a:lnTo>
                  <a:pt x="300" y="222"/>
                </a:lnTo>
                <a:lnTo>
                  <a:pt x="300" y="194"/>
                </a:lnTo>
                <a:lnTo>
                  <a:pt x="292" y="184"/>
                </a:lnTo>
                <a:lnTo>
                  <a:pt x="294" y="168"/>
                </a:lnTo>
                <a:lnTo>
                  <a:pt x="306" y="150"/>
                </a:lnTo>
                <a:lnTo>
                  <a:pt x="314" y="136"/>
                </a:lnTo>
                <a:lnTo>
                  <a:pt x="308" y="116"/>
                </a:lnTo>
                <a:lnTo>
                  <a:pt x="288" y="98"/>
                </a:lnTo>
                <a:lnTo>
                  <a:pt x="274" y="76"/>
                </a:lnTo>
                <a:lnTo>
                  <a:pt x="254" y="60"/>
                </a:lnTo>
                <a:lnTo>
                  <a:pt x="232" y="56"/>
                </a:lnTo>
                <a:lnTo>
                  <a:pt x="206" y="40"/>
                </a:lnTo>
                <a:lnTo>
                  <a:pt x="192" y="22"/>
                </a:lnTo>
                <a:lnTo>
                  <a:pt x="184" y="8"/>
                </a:lnTo>
                <a:lnTo>
                  <a:pt x="182" y="0"/>
                </a:lnTo>
                <a:lnTo>
                  <a:pt x="146" y="0"/>
                </a:lnTo>
                <a:lnTo>
                  <a:pt x="134" y="16"/>
                </a:lnTo>
                <a:lnTo>
                  <a:pt x="102" y="16"/>
                </a:lnTo>
                <a:lnTo>
                  <a:pt x="96" y="38"/>
                </a:lnTo>
                <a:lnTo>
                  <a:pt x="70" y="42"/>
                </a:lnTo>
                <a:lnTo>
                  <a:pt x="66" y="58"/>
                </a:lnTo>
                <a:lnTo>
                  <a:pt x="100" y="60"/>
                </a:lnTo>
                <a:lnTo>
                  <a:pt x="104" y="76"/>
                </a:lnTo>
                <a:lnTo>
                  <a:pt x="92" y="92"/>
                </a:lnTo>
                <a:lnTo>
                  <a:pt x="84" y="106"/>
                </a:lnTo>
                <a:lnTo>
                  <a:pt x="60" y="106"/>
                </a:lnTo>
                <a:lnTo>
                  <a:pt x="46" y="120"/>
                </a:lnTo>
                <a:lnTo>
                  <a:pt x="52" y="132"/>
                </a:lnTo>
                <a:lnTo>
                  <a:pt x="64" y="140"/>
                </a:lnTo>
                <a:lnTo>
                  <a:pt x="60" y="158"/>
                </a:lnTo>
                <a:lnTo>
                  <a:pt x="44" y="156"/>
                </a:lnTo>
                <a:lnTo>
                  <a:pt x="42" y="174"/>
                </a:lnTo>
                <a:lnTo>
                  <a:pt x="30" y="180"/>
                </a:lnTo>
                <a:lnTo>
                  <a:pt x="2" y="176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" name="Freeform 10"/>
          <p:cNvSpPr>
            <a:spLocks/>
          </p:cNvSpPr>
          <p:nvPr/>
        </p:nvSpPr>
        <p:spPr bwMode="gray">
          <a:xfrm>
            <a:off x="6230100" y="2813726"/>
            <a:ext cx="721701" cy="938683"/>
          </a:xfrm>
          <a:custGeom>
            <a:avLst/>
            <a:gdLst>
              <a:gd name="T0" fmla="*/ 2 w 384"/>
              <a:gd name="T1" fmla="*/ 190 h 500"/>
              <a:gd name="T2" fmla="*/ 6 w 384"/>
              <a:gd name="T3" fmla="*/ 240 h 500"/>
              <a:gd name="T4" fmla="*/ 40 w 384"/>
              <a:gd name="T5" fmla="*/ 222 h 500"/>
              <a:gd name="T6" fmla="*/ 76 w 384"/>
              <a:gd name="T7" fmla="*/ 254 h 500"/>
              <a:gd name="T8" fmla="*/ 112 w 384"/>
              <a:gd name="T9" fmla="*/ 230 h 500"/>
              <a:gd name="T10" fmla="*/ 138 w 384"/>
              <a:gd name="T11" fmla="*/ 202 h 500"/>
              <a:gd name="T12" fmla="*/ 178 w 384"/>
              <a:gd name="T13" fmla="*/ 228 h 500"/>
              <a:gd name="T14" fmla="*/ 200 w 384"/>
              <a:gd name="T15" fmla="*/ 248 h 500"/>
              <a:gd name="T16" fmla="*/ 176 w 384"/>
              <a:gd name="T17" fmla="*/ 294 h 500"/>
              <a:gd name="T18" fmla="*/ 118 w 384"/>
              <a:gd name="T19" fmla="*/ 298 h 500"/>
              <a:gd name="T20" fmla="*/ 86 w 384"/>
              <a:gd name="T21" fmla="*/ 288 h 500"/>
              <a:gd name="T22" fmla="*/ 46 w 384"/>
              <a:gd name="T23" fmla="*/ 324 h 500"/>
              <a:gd name="T24" fmla="*/ 36 w 384"/>
              <a:gd name="T25" fmla="*/ 362 h 500"/>
              <a:gd name="T26" fmla="*/ 22 w 384"/>
              <a:gd name="T27" fmla="*/ 388 h 500"/>
              <a:gd name="T28" fmla="*/ 20 w 384"/>
              <a:gd name="T29" fmla="*/ 418 h 500"/>
              <a:gd name="T30" fmla="*/ 50 w 384"/>
              <a:gd name="T31" fmla="*/ 430 h 500"/>
              <a:gd name="T32" fmla="*/ 90 w 384"/>
              <a:gd name="T33" fmla="*/ 496 h 500"/>
              <a:gd name="T34" fmla="*/ 140 w 384"/>
              <a:gd name="T35" fmla="*/ 488 h 500"/>
              <a:gd name="T36" fmla="*/ 196 w 384"/>
              <a:gd name="T37" fmla="*/ 482 h 500"/>
              <a:gd name="T38" fmla="*/ 222 w 384"/>
              <a:gd name="T39" fmla="*/ 498 h 500"/>
              <a:gd name="T40" fmla="*/ 272 w 384"/>
              <a:gd name="T41" fmla="*/ 462 h 500"/>
              <a:gd name="T42" fmla="*/ 334 w 384"/>
              <a:gd name="T43" fmla="*/ 422 h 500"/>
              <a:gd name="T44" fmla="*/ 364 w 384"/>
              <a:gd name="T45" fmla="*/ 334 h 500"/>
              <a:gd name="T46" fmla="*/ 374 w 384"/>
              <a:gd name="T47" fmla="*/ 312 h 500"/>
              <a:gd name="T48" fmla="*/ 372 w 384"/>
              <a:gd name="T49" fmla="*/ 292 h 500"/>
              <a:gd name="T50" fmla="*/ 384 w 384"/>
              <a:gd name="T51" fmla="*/ 266 h 500"/>
              <a:gd name="T52" fmla="*/ 344 w 384"/>
              <a:gd name="T53" fmla="*/ 240 h 500"/>
              <a:gd name="T54" fmla="*/ 306 w 384"/>
              <a:gd name="T55" fmla="*/ 232 h 500"/>
              <a:gd name="T56" fmla="*/ 300 w 384"/>
              <a:gd name="T57" fmla="*/ 194 h 500"/>
              <a:gd name="T58" fmla="*/ 294 w 384"/>
              <a:gd name="T59" fmla="*/ 168 h 500"/>
              <a:gd name="T60" fmla="*/ 314 w 384"/>
              <a:gd name="T61" fmla="*/ 136 h 500"/>
              <a:gd name="T62" fmla="*/ 288 w 384"/>
              <a:gd name="T63" fmla="*/ 98 h 500"/>
              <a:gd name="T64" fmla="*/ 254 w 384"/>
              <a:gd name="T65" fmla="*/ 60 h 500"/>
              <a:gd name="T66" fmla="*/ 206 w 384"/>
              <a:gd name="T67" fmla="*/ 40 h 500"/>
              <a:gd name="T68" fmla="*/ 184 w 384"/>
              <a:gd name="T69" fmla="*/ 8 h 500"/>
              <a:gd name="T70" fmla="*/ 146 w 384"/>
              <a:gd name="T71" fmla="*/ 0 h 500"/>
              <a:gd name="T72" fmla="*/ 102 w 384"/>
              <a:gd name="T73" fmla="*/ 16 h 500"/>
              <a:gd name="T74" fmla="*/ 70 w 384"/>
              <a:gd name="T75" fmla="*/ 42 h 500"/>
              <a:gd name="T76" fmla="*/ 100 w 384"/>
              <a:gd name="T77" fmla="*/ 60 h 500"/>
              <a:gd name="T78" fmla="*/ 92 w 384"/>
              <a:gd name="T79" fmla="*/ 92 h 500"/>
              <a:gd name="T80" fmla="*/ 60 w 384"/>
              <a:gd name="T81" fmla="*/ 106 h 500"/>
              <a:gd name="T82" fmla="*/ 52 w 384"/>
              <a:gd name="T83" fmla="*/ 132 h 500"/>
              <a:gd name="T84" fmla="*/ 60 w 384"/>
              <a:gd name="T85" fmla="*/ 158 h 500"/>
              <a:gd name="T86" fmla="*/ 42 w 384"/>
              <a:gd name="T87" fmla="*/ 174 h 500"/>
              <a:gd name="T88" fmla="*/ 2 w 384"/>
              <a:gd name="T89" fmla="*/ 176 h 5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84"/>
              <a:gd name="T136" fmla="*/ 0 h 500"/>
              <a:gd name="T137" fmla="*/ 384 w 384"/>
              <a:gd name="T138" fmla="*/ 500 h 5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84" h="500">
                <a:moveTo>
                  <a:pt x="2" y="176"/>
                </a:moveTo>
                <a:lnTo>
                  <a:pt x="2" y="190"/>
                </a:lnTo>
                <a:lnTo>
                  <a:pt x="0" y="214"/>
                </a:lnTo>
                <a:lnTo>
                  <a:pt x="6" y="240"/>
                </a:lnTo>
                <a:lnTo>
                  <a:pt x="20" y="240"/>
                </a:lnTo>
                <a:lnTo>
                  <a:pt x="40" y="222"/>
                </a:lnTo>
                <a:lnTo>
                  <a:pt x="64" y="242"/>
                </a:lnTo>
                <a:lnTo>
                  <a:pt x="76" y="254"/>
                </a:lnTo>
                <a:lnTo>
                  <a:pt x="100" y="248"/>
                </a:lnTo>
                <a:lnTo>
                  <a:pt x="112" y="230"/>
                </a:lnTo>
                <a:lnTo>
                  <a:pt x="128" y="220"/>
                </a:lnTo>
                <a:lnTo>
                  <a:pt x="138" y="202"/>
                </a:lnTo>
                <a:lnTo>
                  <a:pt x="166" y="202"/>
                </a:lnTo>
                <a:lnTo>
                  <a:pt x="178" y="228"/>
                </a:lnTo>
                <a:lnTo>
                  <a:pt x="186" y="242"/>
                </a:lnTo>
                <a:lnTo>
                  <a:pt x="200" y="248"/>
                </a:lnTo>
                <a:lnTo>
                  <a:pt x="196" y="270"/>
                </a:lnTo>
                <a:lnTo>
                  <a:pt x="176" y="294"/>
                </a:lnTo>
                <a:lnTo>
                  <a:pt x="152" y="304"/>
                </a:lnTo>
                <a:lnTo>
                  <a:pt x="118" y="298"/>
                </a:lnTo>
                <a:lnTo>
                  <a:pt x="98" y="292"/>
                </a:lnTo>
                <a:lnTo>
                  <a:pt x="86" y="288"/>
                </a:lnTo>
                <a:lnTo>
                  <a:pt x="66" y="310"/>
                </a:lnTo>
                <a:lnTo>
                  <a:pt x="46" y="324"/>
                </a:lnTo>
                <a:lnTo>
                  <a:pt x="44" y="354"/>
                </a:lnTo>
                <a:lnTo>
                  <a:pt x="36" y="362"/>
                </a:lnTo>
                <a:lnTo>
                  <a:pt x="36" y="382"/>
                </a:lnTo>
                <a:lnTo>
                  <a:pt x="22" y="388"/>
                </a:lnTo>
                <a:lnTo>
                  <a:pt x="16" y="402"/>
                </a:lnTo>
                <a:lnTo>
                  <a:pt x="20" y="418"/>
                </a:lnTo>
                <a:lnTo>
                  <a:pt x="34" y="428"/>
                </a:lnTo>
                <a:lnTo>
                  <a:pt x="50" y="430"/>
                </a:lnTo>
                <a:lnTo>
                  <a:pt x="54" y="462"/>
                </a:lnTo>
                <a:lnTo>
                  <a:pt x="90" y="496"/>
                </a:lnTo>
                <a:lnTo>
                  <a:pt x="112" y="500"/>
                </a:lnTo>
                <a:lnTo>
                  <a:pt x="140" y="488"/>
                </a:lnTo>
                <a:lnTo>
                  <a:pt x="170" y="482"/>
                </a:lnTo>
                <a:lnTo>
                  <a:pt x="196" y="482"/>
                </a:lnTo>
                <a:lnTo>
                  <a:pt x="214" y="494"/>
                </a:lnTo>
                <a:lnTo>
                  <a:pt x="222" y="498"/>
                </a:lnTo>
                <a:lnTo>
                  <a:pt x="236" y="496"/>
                </a:lnTo>
                <a:lnTo>
                  <a:pt x="272" y="462"/>
                </a:lnTo>
                <a:lnTo>
                  <a:pt x="306" y="446"/>
                </a:lnTo>
                <a:lnTo>
                  <a:pt x="334" y="422"/>
                </a:lnTo>
                <a:lnTo>
                  <a:pt x="364" y="400"/>
                </a:lnTo>
                <a:lnTo>
                  <a:pt x="364" y="334"/>
                </a:lnTo>
                <a:lnTo>
                  <a:pt x="374" y="326"/>
                </a:lnTo>
                <a:lnTo>
                  <a:pt x="374" y="312"/>
                </a:lnTo>
                <a:lnTo>
                  <a:pt x="384" y="304"/>
                </a:lnTo>
                <a:lnTo>
                  <a:pt x="372" y="292"/>
                </a:lnTo>
                <a:lnTo>
                  <a:pt x="368" y="280"/>
                </a:lnTo>
                <a:lnTo>
                  <a:pt x="384" y="266"/>
                </a:lnTo>
                <a:lnTo>
                  <a:pt x="364" y="238"/>
                </a:lnTo>
                <a:lnTo>
                  <a:pt x="344" y="240"/>
                </a:lnTo>
                <a:lnTo>
                  <a:pt x="324" y="232"/>
                </a:lnTo>
                <a:lnTo>
                  <a:pt x="306" y="232"/>
                </a:lnTo>
                <a:lnTo>
                  <a:pt x="300" y="222"/>
                </a:lnTo>
                <a:lnTo>
                  <a:pt x="300" y="194"/>
                </a:lnTo>
                <a:lnTo>
                  <a:pt x="292" y="184"/>
                </a:lnTo>
                <a:lnTo>
                  <a:pt x="294" y="168"/>
                </a:lnTo>
                <a:lnTo>
                  <a:pt x="306" y="150"/>
                </a:lnTo>
                <a:lnTo>
                  <a:pt x="314" y="136"/>
                </a:lnTo>
                <a:lnTo>
                  <a:pt x="308" y="116"/>
                </a:lnTo>
                <a:lnTo>
                  <a:pt x="288" y="98"/>
                </a:lnTo>
                <a:lnTo>
                  <a:pt x="274" y="76"/>
                </a:lnTo>
                <a:lnTo>
                  <a:pt x="254" y="60"/>
                </a:lnTo>
                <a:lnTo>
                  <a:pt x="232" y="56"/>
                </a:lnTo>
                <a:lnTo>
                  <a:pt x="206" y="40"/>
                </a:lnTo>
                <a:lnTo>
                  <a:pt x="192" y="22"/>
                </a:lnTo>
                <a:lnTo>
                  <a:pt x="184" y="8"/>
                </a:lnTo>
                <a:lnTo>
                  <a:pt x="182" y="0"/>
                </a:lnTo>
                <a:lnTo>
                  <a:pt x="146" y="0"/>
                </a:lnTo>
                <a:lnTo>
                  <a:pt x="134" y="16"/>
                </a:lnTo>
                <a:lnTo>
                  <a:pt x="102" y="16"/>
                </a:lnTo>
                <a:lnTo>
                  <a:pt x="96" y="38"/>
                </a:lnTo>
                <a:lnTo>
                  <a:pt x="70" y="42"/>
                </a:lnTo>
                <a:lnTo>
                  <a:pt x="66" y="58"/>
                </a:lnTo>
                <a:lnTo>
                  <a:pt x="100" y="60"/>
                </a:lnTo>
                <a:lnTo>
                  <a:pt x="104" y="76"/>
                </a:lnTo>
                <a:lnTo>
                  <a:pt x="92" y="92"/>
                </a:lnTo>
                <a:lnTo>
                  <a:pt x="84" y="106"/>
                </a:lnTo>
                <a:lnTo>
                  <a:pt x="60" y="106"/>
                </a:lnTo>
                <a:lnTo>
                  <a:pt x="46" y="120"/>
                </a:lnTo>
                <a:lnTo>
                  <a:pt x="52" y="132"/>
                </a:lnTo>
                <a:lnTo>
                  <a:pt x="64" y="140"/>
                </a:lnTo>
                <a:lnTo>
                  <a:pt x="60" y="158"/>
                </a:lnTo>
                <a:lnTo>
                  <a:pt x="44" y="156"/>
                </a:lnTo>
                <a:lnTo>
                  <a:pt x="42" y="174"/>
                </a:lnTo>
                <a:lnTo>
                  <a:pt x="30" y="180"/>
                </a:lnTo>
                <a:lnTo>
                  <a:pt x="2" y="176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8" name="Freeform 11"/>
          <p:cNvSpPr>
            <a:spLocks/>
          </p:cNvSpPr>
          <p:nvPr/>
        </p:nvSpPr>
        <p:spPr bwMode="gray">
          <a:xfrm>
            <a:off x="6572083" y="2617971"/>
            <a:ext cx="1246468" cy="1029486"/>
          </a:xfrm>
          <a:custGeom>
            <a:avLst/>
            <a:gdLst>
              <a:gd name="T0" fmla="*/ 6 w 664"/>
              <a:gd name="T1" fmla="*/ 120 h 548"/>
              <a:gd name="T2" fmla="*/ 50 w 664"/>
              <a:gd name="T3" fmla="*/ 160 h 548"/>
              <a:gd name="T4" fmla="*/ 94 w 664"/>
              <a:gd name="T5" fmla="*/ 184 h 548"/>
              <a:gd name="T6" fmla="*/ 126 w 664"/>
              <a:gd name="T7" fmla="*/ 220 h 548"/>
              <a:gd name="T8" fmla="*/ 112 w 664"/>
              <a:gd name="T9" fmla="*/ 274 h 548"/>
              <a:gd name="T10" fmla="*/ 118 w 664"/>
              <a:gd name="T11" fmla="*/ 300 h 548"/>
              <a:gd name="T12" fmla="*/ 126 w 664"/>
              <a:gd name="T13" fmla="*/ 336 h 548"/>
              <a:gd name="T14" fmla="*/ 160 w 664"/>
              <a:gd name="T15" fmla="*/ 344 h 548"/>
              <a:gd name="T16" fmla="*/ 200 w 664"/>
              <a:gd name="T17" fmla="*/ 370 h 548"/>
              <a:gd name="T18" fmla="*/ 188 w 664"/>
              <a:gd name="T19" fmla="*/ 398 h 548"/>
              <a:gd name="T20" fmla="*/ 194 w 664"/>
              <a:gd name="T21" fmla="*/ 416 h 548"/>
              <a:gd name="T22" fmla="*/ 182 w 664"/>
              <a:gd name="T23" fmla="*/ 442 h 548"/>
              <a:gd name="T24" fmla="*/ 202 w 664"/>
              <a:gd name="T25" fmla="*/ 516 h 548"/>
              <a:gd name="T26" fmla="*/ 242 w 664"/>
              <a:gd name="T27" fmla="*/ 486 h 548"/>
              <a:gd name="T28" fmla="*/ 266 w 664"/>
              <a:gd name="T29" fmla="*/ 486 h 548"/>
              <a:gd name="T30" fmla="*/ 298 w 664"/>
              <a:gd name="T31" fmla="*/ 488 h 548"/>
              <a:gd name="T32" fmla="*/ 328 w 664"/>
              <a:gd name="T33" fmla="*/ 482 h 548"/>
              <a:gd name="T34" fmla="*/ 346 w 664"/>
              <a:gd name="T35" fmla="*/ 514 h 548"/>
              <a:gd name="T36" fmla="*/ 414 w 664"/>
              <a:gd name="T37" fmla="*/ 538 h 548"/>
              <a:gd name="T38" fmla="*/ 490 w 664"/>
              <a:gd name="T39" fmla="*/ 540 h 548"/>
              <a:gd name="T40" fmla="*/ 528 w 664"/>
              <a:gd name="T41" fmla="*/ 548 h 548"/>
              <a:gd name="T42" fmla="*/ 582 w 664"/>
              <a:gd name="T43" fmla="*/ 540 h 548"/>
              <a:gd name="T44" fmla="*/ 620 w 664"/>
              <a:gd name="T45" fmla="*/ 534 h 548"/>
              <a:gd name="T46" fmla="*/ 664 w 664"/>
              <a:gd name="T47" fmla="*/ 506 h 548"/>
              <a:gd name="T48" fmla="*/ 652 w 664"/>
              <a:gd name="T49" fmla="*/ 456 h 548"/>
              <a:gd name="T50" fmla="*/ 600 w 664"/>
              <a:gd name="T51" fmla="*/ 390 h 548"/>
              <a:gd name="T52" fmla="*/ 584 w 664"/>
              <a:gd name="T53" fmla="*/ 342 h 548"/>
              <a:gd name="T54" fmla="*/ 574 w 664"/>
              <a:gd name="T55" fmla="*/ 310 h 548"/>
              <a:gd name="T56" fmla="*/ 512 w 664"/>
              <a:gd name="T57" fmla="*/ 248 h 548"/>
              <a:gd name="T58" fmla="*/ 452 w 664"/>
              <a:gd name="T59" fmla="*/ 170 h 548"/>
              <a:gd name="T60" fmla="*/ 432 w 664"/>
              <a:gd name="T61" fmla="*/ 138 h 548"/>
              <a:gd name="T62" fmla="*/ 406 w 664"/>
              <a:gd name="T63" fmla="*/ 72 h 548"/>
              <a:gd name="T64" fmla="*/ 398 w 664"/>
              <a:gd name="T65" fmla="*/ 32 h 548"/>
              <a:gd name="T66" fmla="*/ 374 w 664"/>
              <a:gd name="T67" fmla="*/ 0 h 548"/>
              <a:gd name="T68" fmla="*/ 350 w 664"/>
              <a:gd name="T69" fmla="*/ 36 h 548"/>
              <a:gd name="T70" fmla="*/ 330 w 664"/>
              <a:gd name="T71" fmla="*/ 64 h 548"/>
              <a:gd name="T72" fmla="*/ 294 w 664"/>
              <a:gd name="T73" fmla="*/ 48 h 548"/>
              <a:gd name="T74" fmla="*/ 278 w 664"/>
              <a:gd name="T75" fmla="*/ 92 h 548"/>
              <a:gd name="T76" fmla="*/ 154 w 664"/>
              <a:gd name="T77" fmla="*/ 96 h 548"/>
              <a:gd name="T78" fmla="*/ 102 w 664"/>
              <a:gd name="T79" fmla="*/ 80 h 548"/>
              <a:gd name="T80" fmla="*/ 64 w 664"/>
              <a:gd name="T81" fmla="*/ 96 h 548"/>
              <a:gd name="T82" fmla="*/ 24 w 664"/>
              <a:gd name="T83" fmla="*/ 86 h 5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64"/>
              <a:gd name="T127" fmla="*/ 0 h 548"/>
              <a:gd name="T128" fmla="*/ 664 w 664"/>
              <a:gd name="T129" fmla="*/ 548 h 5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64" h="548">
                <a:moveTo>
                  <a:pt x="0" y="104"/>
                </a:moveTo>
                <a:lnTo>
                  <a:pt x="6" y="120"/>
                </a:lnTo>
                <a:lnTo>
                  <a:pt x="24" y="144"/>
                </a:lnTo>
                <a:lnTo>
                  <a:pt x="50" y="160"/>
                </a:lnTo>
                <a:lnTo>
                  <a:pt x="72" y="164"/>
                </a:lnTo>
                <a:lnTo>
                  <a:pt x="94" y="184"/>
                </a:lnTo>
                <a:lnTo>
                  <a:pt x="104" y="204"/>
                </a:lnTo>
                <a:lnTo>
                  <a:pt x="126" y="220"/>
                </a:lnTo>
                <a:lnTo>
                  <a:pt x="132" y="240"/>
                </a:lnTo>
                <a:lnTo>
                  <a:pt x="112" y="274"/>
                </a:lnTo>
                <a:lnTo>
                  <a:pt x="110" y="288"/>
                </a:lnTo>
                <a:lnTo>
                  <a:pt x="118" y="300"/>
                </a:lnTo>
                <a:lnTo>
                  <a:pt x="118" y="328"/>
                </a:lnTo>
                <a:lnTo>
                  <a:pt x="126" y="336"/>
                </a:lnTo>
                <a:lnTo>
                  <a:pt x="144" y="336"/>
                </a:lnTo>
                <a:lnTo>
                  <a:pt x="160" y="344"/>
                </a:lnTo>
                <a:lnTo>
                  <a:pt x="182" y="344"/>
                </a:lnTo>
                <a:lnTo>
                  <a:pt x="200" y="370"/>
                </a:lnTo>
                <a:lnTo>
                  <a:pt x="186" y="384"/>
                </a:lnTo>
                <a:lnTo>
                  <a:pt x="188" y="398"/>
                </a:lnTo>
                <a:lnTo>
                  <a:pt x="202" y="408"/>
                </a:lnTo>
                <a:lnTo>
                  <a:pt x="194" y="416"/>
                </a:lnTo>
                <a:lnTo>
                  <a:pt x="192" y="432"/>
                </a:lnTo>
                <a:lnTo>
                  <a:pt x="182" y="442"/>
                </a:lnTo>
                <a:lnTo>
                  <a:pt x="182" y="506"/>
                </a:lnTo>
                <a:lnTo>
                  <a:pt x="202" y="516"/>
                </a:lnTo>
                <a:lnTo>
                  <a:pt x="226" y="514"/>
                </a:lnTo>
                <a:lnTo>
                  <a:pt x="242" y="486"/>
                </a:lnTo>
                <a:lnTo>
                  <a:pt x="258" y="474"/>
                </a:lnTo>
                <a:lnTo>
                  <a:pt x="266" y="486"/>
                </a:lnTo>
                <a:lnTo>
                  <a:pt x="266" y="498"/>
                </a:lnTo>
                <a:lnTo>
                  <a:pt x="298" y="488"/>
                </a:lnTo>
                <a:lnTo>
                  <a:pt x="302" y="480"/>
                </a:lnTo>
                <a:lnTo>
                  <a:pt x="328" y="482"/>
                </a:lnTo>
                <a:lnTo>
                  <a:pt x="346" y="500"/>
                </a:lnTo>
                <a:lnTo>
                  <a:pt x="346" y="514"/>
                </a:lnTo>
                <a:lnTo>
                  <a:pt x="378" y="516"/>
                </a:lnTo>
                <a:lnTo>
                  <a:pt x="414" y="538"/>
                </a:lnTo>
                <a:lnTo>
                  <a:pt x="442" y="546"/>
                </a:lnTo>
                <a:lnTo>
                  <a:pt x="490" y="540"/>
                </a:lnTo>
                <a:lnTo>
                  <a:pt x="518" y="540"/>
                </a:lnTo>
                <a:lnTo>
                  <a:pt x="528" y="548"/>
                </a:lnTo>
                <a:lnTo>
                  <a:pt x="558" y="536"/>
                </a:lnTo>
                <a:lnTo>
                  <a:pt x="582" y="540"/>
                </a:lnTo>
                <a:lnTo>
                  <a:pt x="602" y="546"/>
                </a:lnTo>
                <a:lnTo>
                  <a:pt x="620" y="534"/>
                </a:lnTo>
                <a:lnTo>
                  <a:pt x="646" y="506"/>
                </a:lnTo>
                <a:lnTo>
                  <a:pt x="664" y="506"/>
                </a:lnTo>
                <a:lnTo>
                  <a:pt x="660" y="492"/>
                </a:lnTo>
                <a:lnTo>
                  <a:pt x="652" y="456"/>
                </a:lnTo>
                <a:lnTo>
                  <a:pt x="648" y="438"/>
                </a:lnTo>
                <a:lnTo>
                  <a:pt x="600" y="390"/>
                </a:lnTo>
                <a:lnTo>
                  <a:pt x="590" y="372"/>
                </a:lnTo>
                <a:lnTo>
                  <a:pt x="584" y="342"/>
                </a:lnTo>
                <a:lnTo>
                  <a:pt x="568" y="334"/>
                </a:lnTo>
                <a:lnTo>
                  <a:pt x="574" y="310"/>
                </a:lnTo>
                <a:lnTo>
                  <a:pt x="544" y="288"/>
                </a:lnTo>
                <a:lnTo>
                  <a:pt x="512" y="248"/>
                </a:lnTo>
                <a:lnTo>
                  <a:pt x="492" y="218"/>
                </a:lnTo>
                <a:lnTo>
                  <a:pt x="452" y="170"/>
                </a:lnTo>
                <a:lnTo>
                  <a:pt x="438" y="144"/>
                </a:lnTo>
                <a:lnTo>
                  <a:pt x="432" y="138"/>
                </a:lnTo>
                <a:lnTo>
                  <a:pt x="432" y="110"/>
                </a:lnTo>
                <a:lnTo>
                  <a:pt x="406" y="72"/>
                </a:lnTo>
                <a:lnTo>
                  <a:pt x="398" y="54"/>
                </a:lnTo>
                <a:lnTo>
                  <a:pt x="398" y="32"/>
                </a:lnTo>
                <a:lnTo>
                  <a:pt x="384" y="10"/>
                </a:lnTo>
                <a:lnTo>
                  <a:pt x="374" y="0"/>
                </a:lnTo>
                <a:lnTo>
                  <a:pt x="350" y="0"/>
                </a:lnTo>
                <a:lnTo>
                  <a:pt x="350" y="36"/>
                </a:lnTo>
                <a:lnTo>
                  <a:pt x="342" y="66"/>
                </a:lnTo>
                <a:lnTo>
                  <a:pt x="330" y="64"/>
                </a:lnTo>
                <a:lnTo>
                  <a:pt x="316" y="48"/>
                </a:lnTo>
                <a:lnTo>
                  <a:pt x="294" y="48"/>
                </a:lnTo>
                <a:lnTo>
                  <a:pt x="278" y="60"/>
                </a:lnTo>
                <a:lnTo>
                  <a:pt x="278" y="92"/>
                </a:lnTo>
                <a:lnTo>
                  <a:pt x="270" y="98"/>
                </a:lnTo>
                <a:lnTo>
                  <a:pt x="154" y="96"/>
                </a:lnTo>
                <a:lnTo>
                  <a:pt x="136" y="82"/>
                </a:lnTo>
                <a:lnTo>
                  <a:pt x="102" y="80"/>
                </a:lnTo>
                <a:lnTo>
                  <a:pt x="92" y="94"/>
                </a:lnTo>
                <a:lnTo>
                  <a:pt x="64" y="96"/>
                </a:lnTo>
                <a:lnTo>
                  <a:pt x="50" y="84"/>
                </a:lnTo>
                <a:lnTo>
                  <a:pt x="24" y="86"/>
                </a:lnTo>
                <a:lnTo>
                  <a:pt x="0" y="104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9" name="Freeform 12"/>
          <p:cNvSpPr>
            <a:spLocks/>
          </p:cNvSpPr>
          <p:nvPr/>
        </p:nvSpPr>
        <p:spPr bwMode="gray">
          <a:xfrm>
            <a:off x="6572083" y="2617971"/>
            <a:ext cx="1246468" cy="1029486"/>
          </a:xfrm>
          <a:custGeom>
            <a:avLst/>
            <a:gdLst>
              <a:gd name="T0" fmla="*/ 6 w 664"/>
              <a:gd name="T1" fmla="*/ 120 h 548"/>
              <a:gd name="T2" fmla="*/ 50 w 664"/>
              <a:gd name="T3" fmla="*/ 160 h 548"/>
              <a:gd name="T4" fmla="*/ 94 w 664"/>
              <a:gd name="T5" fmla="*/ 184 h 548"/>
              <a:gd name="T6" fmla="*/ 126 w 664"/>
              <a:gd name="T7" fmla="*/ 220 h 548"/>
              <a:gd name="T8" fmla="*/ 112 w 664"/>
              <a:gd name="T9" fmla="*/ 274 h 548"/>
              <a:gd name="T10" fmla="*/ 118 w 664"/>
              <a:gd name="T11" fmla="*/ 300 h 548"/>
              <a:gd name="T12" fmla="*/ 126 w 664"/>
              <a:gd name="T13" fmla="*/ 336 h 548"/>
              <a:gd name="T14" fmla="*/ 160 w 664"/>
              <a:gd name="T15" fmla="*/ 344 h 548"/>
              <a:gd name="T16" fmla="*/ 200 w 664"/>
              <a:gd name="T17" fmla="*/ 370 h 548"/>
              <a:gd name="T18" fmla="*/ 188 w 664"/>
              <a:gd name="T19" fmla="*/ 398 h 548"/>
              <a:gd name="T20" fmla="*/ 194 w 664"/>
              <a:gd name="T21" fmla="*/ 416 h 548"/>
              <a:gd name="T22" fmla="*/ 182 w 664"/>
              <a:gd name="T23" fmla="*/ 442 h 548"/>
              <a:gd name="T24" fmla="*/ 202 w 664"/>
              <a:gd name="T25" fmla="*/ 516 h 548"/>
              <a:gd name="T26" fmla="*/ 242 w 664"/>
              <a:gd name="T27" fmla="*/ 486 h 548"/>
              <a:gd name="T28" fmla="*/ 266 w 664"/>
              <a:gd name="T29" fmla="*/ 486 h 548"/>
              <a:gd name="T30" fmla="*/ 298 w 664"/>
              <a:gd name="T31" fmla="*/ 488 h 548"/>
              <a:gd name="T32" fmla="*/ 328 w 664"/>
              <a:gd name="T33" fmla="*/ 482 h 548"/>
              <a:gd name="T34" fmla="*/ 346 w 664"/>
              <a:gd name="T35" fmla="*/ 514 h 548"/>
              <a:gd name="T36" fmla="*/ 414 w 664"/>
              <a:gd name="T37" fmla="*/ 538 h 548"/>
              <a:gd name="T38" fmla="*/ 490 w 664"/>
              <a:gd name="T39" fmla="*/ 540 h 548"/>
              <a:gd name="T40" fmla="*/ 528 w 664"/>
              <a:gd name="T41" fmla="*/ 548 h 548"/>
              <a:gd name="T42" fmla="*/ 582 w 664"/>
              <a:gd name="T43" fmla="*/ 540 h 548"/>
              <a:gd name="T44" fmla="*/ 620 w 664"/>
              <a:gd name="T45" fmla="*/ 534 h 548"/>
              <a:gd name="T46" fmla="*/ 664 w 664"/>
              <a:gd name="T47" fmla="*/ 506 h 548"/>
              <a:gd name="T48" fmla="*/ 652 w 664"/>
              <a:gd name="T49" fmla="*/ 456 h 548"/>
              <a:gd name="T50" fmla="*/ 600 w 664"/>
              <a:gd name="T51" fmla="*/ 390 h 548"/>
              <a:gd name="T52" fmla="*/ 584 w 664"/>
              <a:gd name="T53" fmla="*/ 342 h 548"/>
              <a:gd name="T54" fmla="*/ 574 w 664"/>
              <a:gd name="T55" fmla="*/ 310 h 548"/>
              <a:gd name="T56" fmla="*/ 512 w 664"/>
              <a:gd name="T57" fmla="*/ 248 h 548"/>
              <a:gd name="T58" fmla="*/ 452 w 664"/>
              <a:gd name="T59" fmla="*/ 170 h 548"/>
              <a:gd name="T60" fmla="*/ 432 w 664"/>
              <a:gd name="T61" fmla="*/ 138 h 548"/>
              <a:gd name="T62" fmla="*/ 406 w 664"/>
              <a:gd name="T63" fmla="*/ 72 h 548"/>
              <a:gd name="T64" fmla="*/ 398 w 664"/>
              <a:gd name="T65" fmla="*/ 32 h 548"/>
              <a:gd name="T66" fmla="*/ 374 w 664"/>
              <a:gd name="T67" fmla="*/ 0 h 548"/>
              <a:gd name="T68" fmla="*/ 350 w 664"/>
              <a:gd name="T69" fmla="*/ 36 h 548"/>
              <a:gd name="T70" fmla="*/ 330 w 664"/>
              <a:gd name="T71" fmla="*/ 64 h 548"/>
              <a:gd name="T72" fmla="*/ 294 w 664"/>
              <a:gd name="T73" fmla="*/ 48 h 548"/>
              <a:gd name="T74" fmla="*/ 278 w 664"/>
              <a:gd name="T75" fmla="*/ 92 h 548"/>
              <a:gd name="T76" fmla="*/ 154 w 664"/>
              <a:gd name="T77" fmla="*/ 96 h 548"/>
              <a:gd name="T78" fmla="*/ 102 w 664"/>
              <a:gd name="T79" fmla="*/ 80 h 548"/>
              <a:gd name="T80" fmla="*/ 64 w 664"/>
              <a:gd name="T81" fmla="*/ 96 h 548"/>
              <a:gd name="T82" fmla="*/ 24 w 664"/>
              <a:gd name="T83" fmla="*/ 86 h 5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64"/>
              <a:gd name="T127" fmla="*/ 0 h 548"/>
              <a:gd name="T128" fmla="*/ 664 w 664"/>
              <a:gd name="T129" fmla="*/ 548 h 5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64" h="548">
                <a:moveTo>
                  <a:pt x="0" y="104"/>
                </a:moveTo>
                <a:lnTo>
                  <a:pt x="6" y="120"/>
                </a:lnTo>
                <a:lnTo>
                  <a:pt x="24" y="144"/>
                </a:lnTo>
                <a:lnTo>
                  <a:pt x="50" y="160"/>
                </a:lnTo>
                <a:lnTo>
                  <a:pt x="72" y="164"/>
                </a:lnTo>
                <a:lnTo>
                  <a:pt x="94" y="184"/>
                </a:lnTo>
                <a:lnTo>
                  <a:pt x="104" y="204"/>
                </a:lnTo>
                <a:lnTo>
                  <a:pt x="126" y="220"/>
                </a:lnTo>
                <a:lnTo>
                  <a:pt x="132" y="240"/>
                </a:lnTo>
                <a:lnTo>
                  <a:pt x="112" y="274"/>
                </a:lnTo>
                <a:lnTo>
                  <a:pt x="110" y="288"/>
                </a:lnTo>
                <a:lnTo>
                  <a:pt x="118" y="300"/>
                </a:lnTo>
                <a:lnTo>
                  <a:pt x="118" y="328"/>
                </a:lnTo>
                <a:lnTo>
                  <a:pt x="126" y="336"/>
                </a:lnTo>
                <a:lnTo>
                  <a:pt x="144" y="336"/>
                </a:lnTo>
                <a:lnTo>
                  <a:pt x="160" y="344"/>
                </a:lnTo>
                <a:lnTo>
                  <a:pt x="182" y="344"/>
                </a:lnTo>
                <a:lnTo>
                  <a:pt x="200" y="370"/>
                </a:lnTo>
                <a:lnTo>
                  <a:pt x="186" y="384"/>
                </a:lnTo>
                <a:lnTo>
                  <a:pt x="188" y="398"/>
                </a:lnTo>
                <a:lnTo>
                  <a:pt x="202" y="408"/>
                </a:lnTo>
                <a:lnTo>
                  <a:pt x="194" y="416"/>
                </a:lnTo>
                <a:lnTo>
                  <a:pt x="192" y="432"/>
                </a:lnTo>
                <a:lnTo>
                  <a:pt x="182" y="442"/>
                </a:lnTo>
                <a:lnTo>
                  <a:pt x="182" y="506"/>
                </a:lnTo>
                <a:lnTo>
                  <a:pt x="202" y="516"/>
                </a:lnTo>
                <a:lnTo>
                  <a:pt x="226" y="514"/>
                </a:lnTo>
                <a:lnTo>
                  <a:pt x="242" y="486"/>
                </a:lnTo>
                <a:lnTo>
                  <a:pt x="258" y="474"/>
                </a:lnTo>
                <a:lnTo>
                  <a:pt x="266" y="486"/>
                </a:lnTo>
                <a:lnTo>
                  <a:pt x="266" y="498"/>
                </a:lnTo>
                <a:lnTo>
                  <a:pt x="298" y="488"/>
                </a:lnTo>
                <a:lnTo>
                  <a:pt x="302" y="480"/>
                </a:lnTo>
                <a:lnTo>
                  <a:pt x="328" y="482"/>
                </a:lnTo>
                <a:lnTo>
                  <a:pt x="346" y="500"/>
                </a:lnTo>
                <a:lnTo>
                  <a:pt x="346" y="514"/>
                </a:lnTo>
                <a:lnTo>
                  <a:pt x="378" y="516"/>
                </a:lnTo>
                <a:lnTo>
                  <a:pt x="414" y="538"/>
                </a:lnTo>
                <a:lnTo>
                  <a:pt x="442" y="546"/>
                </a:lnTo>
                <a:lnTo>
                  <a:pt x="490" y="540"/>
                </a:lnTo>
                <a:lnTo>
                  <a:pt x="518" y="540"/>
                </a:lnTo>
                <a:lnTo>
                  <a:pt x="528" y="548"/>
                </a:lnTo>
                <a:lnTo>
                  <a:pt x="558" y="536"/>
                </a:lnTo>
                <a:lnTo>
                  <a:pt x="582" y="540"/>
                </a:lnTo>
                <a:lnTo>
                  <a:pt x="602" y="546"/>
                </a:lnTo>
                <a:lnTo>
                  <a:pt x="620" y="534"/>
                </a:lnTo>
                <a:lnTo>
                  <a:pt x="646" y="506"/>
                </a:lnTo>
                <a:lnTo>
                  <a:pt x="664" y="506"/>
                </a:lnTo>
                <a:lnTo>
                  <a:pt x="660" y="492"/>
                </a:lnTo>
                <a:lnTo>
                  <a:pt x="652" y="456"/>
                </a:lnTo>
                <a:lnTo>
                  <a:pt x="648" y="438"/>
                </a:lnTo>
                <a:lnTo>
                  <a:pt x="600" y="390"/>
                </a:lnTo>
                <a:lnTo>
                  <a:pt x="590" y="372"/>
                </a:lnTo>
                <a:lnTo>
                  <a:pt x="584" y="342"/>
                </a:lnTo>
                <a:lnTo>
                  <a:pt x="568" y="334"/>
                </a:lnTo>
                <a:lnTo>
                  <a:pt x="574" y="310"/>
                </a:lnTo>
                <a:lnTo>
                  <a:pt x="544" y="288"/>
                </a:lnTo>
                <a:lnTo>
                  <a:pt x="512" y="248"/>
                </a:lnTo>
                <a:lnTo>
                  <a:pt x="492" y="218"/>
                </a:lnTo>
                <a:lnTo>
                  <a:pt x="452" y="170"/>
                </a:lnTo>
                <a:lnTo>
                  <a:pt x="438" y="144"/>
                </a:lnTo>
                <a:lnTo>
                  <a:pt x="432" y="138"/>
                </a:lnTo>
                <a:lnTo>
                  <a:pt x="432" y="110"/>
                </a:lnTo>
                <a:lnTo>
                  <a:pt x="406" y="72"/>
                </a:lnTo>
                <a:lnTo>
                  <a:pt x="398" y="54"/>
                </a:lnTo>
                <a:lnTo>
                  <a:pt x="398" y="32"/>
                </a:lnTo>
                <a:lnTo>
                  <a:pt x="384" y="10"/>
                </a:lnTo>
                <a:lnTo>
                  <a:pt x="374" y="0"/>
                </a:lnTo>
                <a:lnTo>
                  <a:pt x="350" y="0"/>
                </a:lnTo>
                <a:lnTo>
                  <a:pt x="350" y="36"/>
                </a:lnTo>
                <a:lnTo>
                  <a:pt x="342" y="66"/>
                </a:lnTo>
                <a:lnTo>
                  <a:pt x="330" y="64"/>
                </a:lnTo>
                <a:lnTo>
                  <a:pt x="316" y="48"/>
                </a:lnTo>
                <a:lnTo>
                  <a:pt x="294" y="48"/>
                </a:lnTo>
                <a:lnTo>
                  <a:pt x="278" y="60"/>
                </a:lnTo>
                <a:lnTo>
                  <a:pt x="278" y="92"/>
                </a:lnTo>
                <a:lnTo>
                  <a:pt x="270" y="98"/>
                </a:lnTo>
                <a:lnTo>
                  <a:pt x="154" y="96"/>
                </a:lnTo>
                <a:lnTo>
                  <a:pt x="136" y="82"/>
                </a:lnTo>
                <a:lnTo>
                  <a:pt x="102" y="80"/>
                </a:lnTo>
                <a:lnTo>
                  <a:pt x="92" y="94"/>
                </a:lnTo>
                <a:lnTo>
                  <a:pt x="64" y="96"/>
                </a:lnTo>
                <a:lnTo>
                  <a:pt x="50" y="84"/>
                </a:lnTo>
                <a:lnTo>
                  <a:pt x="24" y="86"/>
                </a:lnTo>
                <a:lnTo>
                  <a:pt x="0" y="104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0" name="Freeform 13"/>
          <p:cNvSpPr>
            <a:spLocks/>
          </p:cNvSpPr>
          <p:nvPr/>
        </p:nvSpPr>
        <p:spPr bwMode="gray">
          <a:xfrm>
            <a:off x="5911702" y="3470569"/>
            <a:ext cx="333728" cy="146227"/>
          </a:xfrm>
          <a:custGeom>
            <a:avLst/>
            <a:gdLst>
              <a:gd name="T0" fmla="*/ 0 w 178"/>
              <a:gd name="T1" fmla="*/ 44 h 78"/>
              <a:gd name="T2" fmla="*/ 6 w 178"/>
              <a:gd name="T3" fmla="*/ 24 h 78"/>
              <a:gd name="T4" fmla="*/ 20 w 178"/>
              <a:gd name="T5" fmla="*/ 8 h 78"/>
              <a:gd name="T6" fmla="*/ 32 w 178"/>
              <a:gd name="T7" fmla="*/ 2 h 78"/>
              <a:gd name="T8" fmla="*/ 64 w 178"/>
              <a:gd name="T9" fmla="*/ 4 h 78"/>
              <a:gd name="T10" fmla="*/ 74 w 178"/>
              <a:gd name="T11" fmla="*/ 12 h 78"/>
              <a:gd name="T12" fmla="*/ 88 w 178"/>
              <a:gd name="T13" fmla="*/ 0 h 78"/>
              <a:gd name="T14" fmla="*/ 108 w 178"/>
              <a:gd name="T15" fmla="*/ 0 h 78"/>
              <a:gd name="T16" fmla="*/ 126 w 178"/>
              <a:gd name="T17" fmla="*/ 8 h 78"/>
              <a:gd name="T18" fmla="*/ 138 w 178"/>
              <a:gd name="T19" fmla="*/ 0 h 78"/>
              <a:gd name="T20" fmla="*/ 166 w 178"/>
              <a:gd name="T21" fmla="*/ 2 h 78"/>
              <a:gd name="T22" fmla="*/ 178 w 178"/>
              <a:gd name="T23" fmla="*/ 10 h 78"/>
              <a:gd name="T24" fmla="*/ 174 w 178"/>
              <a:gd name="T25" fmla="*/ 28 h 78"/>
              <a:gd name="T26" fmla="*/ 160 w 178"/>
              <a:gd name="T27" fmla="*/ 38 h 78"/>
              <a:gd name="T28" fmla="*/ 138 w 178"/>
              <a:gd name="T29" fmla="*/ 38 h 78"/>
              <a:gd name="T30" fmla="*/ 108 w 178"/>
              <a:gd name="T31" fmla="*/ 62 h 78"/>
              <a:gd name="T32" fmla="*/ 88 w 178"/>
              <a:gd name="T33" fmla="*/ 78 h 78"/>
              <a:gd name="T34" fmla="*/ 70 w 178"/>
              <a:gd name="T35" fmla="*/ 74 h 78"/>
              <a:gd name="T36" fmla="*/ 52 w 178"/>
              <a:gd name="T37" fmla="*/ 58 h 78"/>
              <a:gd name="T38" fmla="*/ 30 w 178"/>
              <a:gd name="T39" fmla="*/ 62 h 78"/>
              <a:gd name="T40" fmla="*/ 20 w 178"/>
              <a:gd name="T41" fmla="*/ 68 h 78"/>
              <a:gd name="T42" fmla="*/ 6 w 178"/>
              <a:gd name="T43" fmla="*/ 56 h 78"/>
              <a:gd name="T44" fmla="*/ 0 w 178"/>
              <a:gd name="T45" fmla="*/ 44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78"/>
              <a:gd name="T70" fmla="*/ 0 h 78"/>
              <a:gd name="T71" fmla="*/ 178 w 178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78" h="78">
                <a:moveTo>
                  <a:pt x="0" y="44"/>
                </a:moveTo>
                <a:lnTo>
                  <a:pt x="6" y="24"/>
                </a:lnTo>
                <a:lnTo>
                  <a:pt x="20" y="8"/>
                </a:lnTo>
                <a:lnTo>
                  <a:pt x="32" y="2"/>
                </a:lnTo>
                <a:lnTo>
                  <a:pt x="64" y="4"/>
                </a:lnTo>
                <a:lnTo>
                  <a:pt x="74" y="12"/>
                </a:lnTo>
                <a:lnTo>
                  <a:pt x="88" y="0"/>
                </a:lnTo>
                <a:lnTo>
                  <a:pt x="108" y="0"/>
                </a:lnTo>
                <a:lnTo>
                  <a:pt x="126" y="8"/>
                </a:lnTo>
                <a:lnTo>
                  <a:pt x="138" y="0"/>
                </a:lnTo>
                <a:lnTo>
                  <a:pt x="166" y="2"/>
                </a:lnTo>
                <a:lnTo>
                  <a:pt x="178" y="10"/>
                </a:lnTo>
                <a:lnTo>
                  <a:pt x="174" y="28"/>
                </a:lnTo>
                <a:lnTo>
                  <a:pt x="160" y="38"/>
                </a:lnTo>
                <a:lnTo>
                  <a:pt x="138" y="38"/>
                </a:lnTo>
                <a:lnTo>
                  <a:pt x="108" y="62"/>
                </a:lnTo>
                <a:lnTo>
                  <a:pt x="88" y="78"/>
                </a:lnTo>
                <a:lnTo>
                  <a:pt x="70" y="74"/>
                </a:lnTo>
                <a:lnTo>
                  <a:pt x="52" y="58"/>
                </a:lnTo>
                <a:lnTo>
                  <a:pt x="30" y="62"/>
                </a:lnTo>
                <a:lnTo>
                  <a:pt x="20" y="68"/>
                </a:lnTo>
                <a:lnTo>
                  <a:pt x="6" y="56"/>
                </a:lnTo>
                <a:lnTo>
                  <a:pt x="0" y="44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1" name="Freeform 14"/>
          <p:cNvSpPr>
            <a:spLocks/>
          </p:cNvSpPr>
          <p:nvPr/>
        </p:nvSpPr>
        <p:spPr bwMode="gray">
          <a:xfrm>
            <a:off x="5911702" y="3470569"/>
            <a:ext cx="333728" cy="146227"/>
          </a:xfrm>
          <a:custGeom>
            <a:avLst/>
            <a:gdLst>
              <a:gd name="T0" fmla="*/ 0 w 178"/>
              <a:gd name="T1" fmla="*/ 44 h 78"/>
              <a:gd name="T2" fmla="*/ 6 w 178"/>
              <a:gd name="T3" fmla="*/ 24 h 78"/>
              <a:gd name="T4" fmla="*/ 20 w 178"/>
              <a:gd name="T5" fmla="*/ 8 h 78"/>
              <a:gd name="T6" fmla="*/ 32 w 178"/>
              <a:gd name="T7" fmla="*/ 2 h 78"/>
              <a:gd name="T8" fmla="*/ 64 w 178"/>
              <a:gd name="T9" fmla="*/ 4 h 78"/>
              <a:gd name="T10" fmla="*/ 74 w 178"/>
              <a:gd name="T11" fmla="*/ 12 h 78"/>
              <a:gd name="T12" fmla="*/ 88 w 178"/>
              <a:gd name="T13" fmla="*/ 0 h 78"/>
              <a:gd name="T14" fmla="*/ 108 w 178"/>
              <a:gd name="T15" fmla="*/ 0 h 78"/>
              <a:gd name="T16" fmla="*/ 126 w 178"/>
              <a:gd name="T17" fmla="*/ 8 h 78"/>
              <a:gd name="T18" fmla="*/ 138 w 178"/>
              <a:gd name="T19" fmla="*/ 0 h 78"/>
              <a:gd name="T20" fmla="*/ 166 w 178"/>
              <a:gd name="T21" fmla="*/ 2 h 78"/>
              <a:gd name="T22" fmla="*/ 178 w 178"/>
              <a:gd name="T23" fmla="*/ 10 h 78"/>
              <a:gd name="T24" fmla="*/ 174 w 178"/>
              <a:gd name="T25" fmla="*/ 28 h 78"/>
              <a:gd name="T26" fmla="*/ 160 w 178"/>
              <a:gd name="T27" fmla="*/ 38 h 78"/>
              <a:gd name="T28" fmla="*/ 138 w 178"/>
              <a:gd name="T29" fmla="*/ 38 h 78"/>
              <a:gd name="T30" fmla="*/ 108 w 178"/>
              <a:gd name="T31" fmla="*/ 62 h 78"/>
              <a:gd name="T32" fmla="*/ 88 w 178"/>
              <a:gd name="T33" fmla="*/ 78 h 78"/>
              <a:gd name="T34" fmla="*/ 70 w 178"/>
              <a:gd name="T35" fmla="*/ 74 h 78"/>
              <a:gd name="T36" fmla="*/ 52 w 178"/>
              <a:gd name="T37" fmla="*/ 58 h 78"/>
              <a:gd name="T38" fmla="*/ 30 w 178"/>
              <a:gd name="T39" fmla="*/ 62 h 78"/>
              <a:gd name="T40" fmla="*/ 20 w 178"/>
              <a:gd name="T41" fmla="*/ 68 h 78"/>
              <a:gd name="T42" fmla="*/ 6 w 178"/>
              <a:gd name="T43" fmla="*/ 56 h 78"/>
              <a:gd name="T44" fmla="*/ 0 w 178"/>
              <a:gd name="T45" fmla="*/ 44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78"/>
              <a:gd name="T70" fmla="*/ 0 h 78"/>
              <a:gd name="T71" fmla="*/ 178 w 178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78" h="78">
                <a:moveTo>
                  <a:pt x="0" y="44"/>
                </a:moveTo>
                <a:lnTo>
                  <a:pt x="6" y="24"/>
                </a:lnTo>
                <a:lnTo>
                  <a:pt x="20" y="8"/>
                </a:lnTo>
                <a:lnTo>
                  <a:pt x="32" y="2"/>
                </a:lnTo>
                <a:lnTo>
                  <a:pt x="64" y="4"/>
                </a:lnTo>
                <a:lnTo>
                  <a:pt x="74" y="12"/>
                </a:lnTo>
                <a:lnTo>
                  <a:pt x="88" y="0"/>
                </a:lnTo>
                <a:lnTo>
                  <a:pt x="108" y="0"/>
                </a:lnTo>
                <a:lnTo>
                  <a:pt x="126" y="8"/>
                </a:lnTo>
                <a:lnTo>
                  <a:pt x="138" y="0"/>
                </a:lnTo>
                <a:lnTo>
                  <a:pt x="166" y="2"/>
                </a:lnTo>
                <a:lnTo>
                  <a:pt x="178" y="10"/>
                </a:lnTo>
                <a:lnTo>
                  <a:pt x="174" y="28"/>
                </a:lnTo>
                <a:lnTo>
                  <a:pt x="160" y="38"/>
                </a:lnTo>
                <a:lnTo>
                  <a:pt x="138" y="38"/>
                </a:lnTo>
                <a:lnTo>
                  <a:pt x="108" y="62"/>
                </a:lnTo>
                <a:lnTo>
                  <a:pt x="88" y="78"/>
                </a:lnTo>
                <a:lnTo>
                  <a:pt x="70" y="74"/>
                </a:lnTo>
                <a:lnTo>
                  <a:pt x="52" y="58"/>
                </a:lnTo>
                <a:lnTo>
                  <a:pt x="30" y="62"/>
                </a:lnTo>
                <a:lnTo>
                  <a:pt x="20" y="68"/>
                </a:lnTo>
                <a:lnTo>
                  <a:pt x="6" y="56"/>
                </a:lnTo>
                <a:lnTo>
                  <a:pt x="0" y="44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" name="Freeform 15"/>
          <p:cNvSpPr>
            <a:spLocks/>
          </p:cNvSpPr>
          <p:nvPr/>
        </p:nvSpPr>
        <p:spPr bwMode="gray">
          <a:xfrm>
            <a:off x="5985995" y="3628588"/>
            <a:ext cx="871466" cy="758259"/>
          </a:xfrm>
          <a:custGeom>
            <a:avLst/>
            <a:gdLst>
              <a:gd name="T0" fmla="*/ 220 w 464"/>
              <a:gd name="T1" fmla="*/ 62 h 404"/>
              <a:gd name="T2" fmla="*/ 270 w 464"/>
              <a:gd name="T3" fmla="*/ 56 h 404"/>
              <a:gd name="T4" fmla="*/ 326 w 464"/>
              <a:gd name="T5" fmla="*/ 48 h 404"/>
              <a:gd name="T6" fmla="*/ 366 w 464"/>
              <a:gd name="T7" fmla="*/ 62 h 404"/>
              <a:gd name="T8" fmla="*/ 394 w 464"/>
              <a:gd name="T9" fmla="*/ 104 h 404"/>
              <a:gd name="T10" fmla="*/ 372 w 464"/>
              <a:gd name="T11" fmla="*/ 122 h 404"/>
              <a:gd name="T12" fmla="*/ 356 w 464"/>
              <a:gd name="T13" fmla="*/ 160 h 404"/>
              <a:gd name="T14" fmla="*/ 384 w 464"/>
              <a:gd name="T15" fmla="*/ 220 h 404"/>
              <a:gd name="T16" fmla="*/ 352 w 464"/>
              <a:gd name="T17" fmla="*/ 300 h 404"/>
              <a:gd name="T18" fmla="*/ 400 w 464"/>
              <a:gd name="T19" fmla="*/ 324 h 404"/>
              <a:gd name="T20" fmla="*/ 444 w 464"/>
              <a:gd name="T21" fmla="*/ 312 h 404"/>
              <a:gd name="T22" fmla="*/ 458 w 464"/>
              <a:gd name="T23" fmla="*/ 370 h 404"/>
              <a:gd name="T24" fmla="*/ 462 w 464"/>
              <a:gd name="T25" fmla="*/ 390 h 404"/>
              <a:gd name="T26" fmla="*/ 410 w 464"/>
              <a:gd name="T27" fmla="*/ 404 h 404"/>
              <a:gd name="T28" fmla="*/ 372 w 464"/>
              <a:gd name="T29" fmla="*/ 354 h 404"/>
              <a:gd name="T30" fmla="*/ 320 w 464"/>
              <a:gd name="T31" fmla="*/ 374 h 404"/>
              <a:gd name="T32" fmla="*/ 286 w 464"/>
              <a:gd name="T33" fmla="*/ 370 h 404"/>
              <a:gd name="T34" fmla="*/ 272 w 464"/>
              <a:gd name="T35" fmla="*/ 336 h 404"/>
              <a:gd name="T36" fmla="*/ 236 w 464"/>
              <a:gd name="T37" fmla="*/ 350 h 404"/>
              <a:gd name="T38" fmla="*/ 208 w 464"/>
              <a:gd name="T39" fmla="*/ 388 h 404"/>
              <a:gd name="T40" fmla="*/ 160 w 464"/>
              <a:gd name="T41" fmla="*/ 398 h 404"/>
              <a:gd name="T42" fmla="*/ 136 w 464"/>
              <a:gd name="T43" fmla="*/ 352 h 404"/>
              <a:gd name="T44" fmla="*/ 116 w 464"/>
              <a:gd name="T45" fmla="*/ 340 h 404"/>
              <a:gd name="T46" fmla="*/ 134 w 464"/>
              <a:gd name="T47" fmla="*/ 298 h 404"/>
              <a:gd name="T48" fmla="*/ 106 w 464"/>
              <a:gd name="T49" fmla="*/ 264 h 404"/>
              <a:gd name="T50" fmla="*/ 54 w 464"/>
              <a:gd name="T51" fmla="*/ 242 h 404"/>
              <a:gd name="T52" fmla="*/ 64 w 464"/>
              <a:gd name="T53" fmla="*/ 206 h 404"/>
              <a:gd name="T54" fmla="*/ 48 w 464"/>
              <a:gd name="T55" fmla="*/ 172 h 404"/>
              <a:gd name="T56" fmla="*/ 30 w 464"/>
              <a:gd name="T57" fmla="*/ 158 h 404"/>
              <a:gd name="T58" fmla="*/ 0 w 464"/>
              <a:gd name="T59" fmla="*/ 146 h 404"/>
              <a:gd name="T60" fmla="*/ 8 w 464"/>
              <a:gd name="T61" fmla="*/ 112 h 404"/>
              <a:gd name="T62" fmla="*/ 52 w 464"/>
              <a:gd name="T63" fmla="*/ 44 h 404"/>
              <a:gd name="T64" fmla="*/ 92 w 464"/>
              <a:gd name="T65" fmla="*/ 0 h 404"/>
              <a:gd name="T66" fmla="*/ 152 w 464"/>
              <a:gd name="T67" fmla="*/ 20 h 404"/>
              <a:gd name="T68" fmla="*/ 176 w 464"/>
              <a:gd name="T69" fmla="*/ 36 h 4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64"/>
              <a:gd name="T106" fmla="*/ 0 h 404"/>
              <a:gd name="T107" fmla="*/ 464 w 464"/>
              <a:gd name="T108" fmla="*/ 404 h 40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64" h="404">
                <a:moveTo>
                  <a:pt x="184" y="28"/>
                </a:moveTo>
                <a:lnTo>
                  <a:pt x="220" y="62"/>
                </a:lnTo>
                <a:lnTo>
                  <a:pt x="242" y="66"/>
                </a:lnTo>
                <a:lnTo>
                  <a:pt x="270" y="56"/>
                </a:lnTo>
                <a:lnTo>
                  <a:pt x="292" y="50"/>
                </a:lnTo>
                <a:lnTo>
                  <a:pt x="326" y="48"/>
                </a:lnTo>
                <a:lnTo>
                  <a:pt x="350" y="62"/>
                </a:lnTo>
                <a:lnTo>
                  <a:pt x="366" y="62"/>
                </a:lnTo>
                <a:lnTo>
                  <a:pt x="370" y="78"/>
                </a:lnTo>
                <a:lnTo>
                  <a:pt x="394" y="104"/>
                </a:lnTo>
                <a:lnTo>
                  <a:pt x="400" y="122"/>
                </a:lnTo>
                <a:lnTo>
                  <a:pt x="372" y="122"/>
                </a:lnTo>
                <a:lnTo>
                  <a:pt x="356" y="140"/>
                </a:lnTo>
                <a:lnTo>
                  <a:pt x="356" y="160"/>
                </a:lnTo>
                <a:lnTo>
                  <a:pt x="384" y="194"/>
                </a:lnTo>
                <a:lnTo>
                  <a:pt x="384" y="220"/>
                </a:lnTo>
                <a:lnTo>
                  <a:pt x="352" y="260"/>
                </a:lnTo>
                <a:lnTo>
                  <a:pt x="352" y="300"/>
                </a:lnTo>
                <a:lnTo>
                  <a:pt x="378" y="320"/>
                </a:lnTo>
                <a:lnTo>
                  <a:pt x="400" y="324"/>
                </a:lnTo>
                <a:lnTo>
                  <a:pt x="418" y="312"/>
                </a:lnTo>
                <a:lnTo>
                  <a:pt x="444" y="312"/>
                </a:lnTo>
                <a:lnTo>
                  <a:pt x="448" y="346"/>
                </a:lnTo>
                <a:lnTo>
                  <a:pt x="458" y="370"/>
                </a:lnTo>
                <a:lnTo>
                  <a:pt x="464" y="376"/>
                </a:lnTo>
                <a:lnTo>
                  <a:pt x="462" y="390"/>
                </a:lnTo>
                <a:lnTo>
                  <a:pt x="438" y="404"/>
                </a:lnTo>
                <a:lnTo>
                  <a:pt x="410" y="404"/>
                </a:lnTo>
                <a:lnTo>
                  <a:pt x="390" y="382"/>
                </a:lnTo>
                <a:lnTo>
                  <a:pt x="372" y="354"/>
                </a:lnTo>
                <a:lnTo>
                  <a:pt x="338" y="358"/>
                </a:lnTo>
                <a:lnTo>
                  <a:pt x="320" y="374"/>
                </a:lnTo>
                <a:lnTo>
                  <a:pt x="304" y="382"/>
                </a:lnTo>
                <a:lnTo>
                  <a:pt x="286" y="370"/>
                </a:lnTo>
                <a:lnTo>
                  <a:pt x="288" y="346"/>
                </a:lnTo>
                <a:lnTo>
                  <a:pt x="272" y="336"/>
                </a:lnTo>
                <a:lnTo>
                  <a:pt x="244" y="338"/>
                </a:lnTo>
                <a:lnTo>
                  <a:pt x="236" y="350"/>
                </a:lnTo>
                <a:lnTo>
                  <a:pt x="236" y="368"/>
                </a:lnTo>
                <a:lnTo>
                  <a:pt x="208" y="388"/>
                </a:lnTo>
                <a:lnTo>
                  <a:pt x="186" y="400"/>
                </a:lnTo>
                <a:lnTo>
                  <a:pt x="160" y="398"/>
                </a:lnTo>
                <a:lnTo>
                  <a:pt x="160" y="374"/>
                </a:lnTo>
                <a:lnTo>
                  <a:pt x="136" y="352"/>
                </a:lnTo>
                <a:lnTo>
                  <a:pt x="126" y="352"/>
                </a:lnTo>
                <a:lnTo>
                  <a:pt x="116" y="340"/>
                </a:lnTo>
                <a:lnTo>
                  <a:pt x="118" y="312"/>
                </a:lnTo>
                <a:lnTo>
                  <a:pt x="134" y="298"/>
                </a:lnTo>
                <a:lnTo>
                  <a:pt x="120" y="270"/>
                </a:lnTo>
                <a:lnTo>
                  <a:pt x="106" y="264"/>
                </a:lnTo>
                <a:lnTo>
                  <a:pt x="76" y="262"/>
                </a:lnTo>
                <a:lnTo>
                  <a:pt x="54" y="242"/>
                </a:lnTo>
                <a:lnTo>
                  <a:pt x="56" y="212"/>
                </a:lnTo>
                <a:lnTo>
                  <a:pt x="64" y="206"/>
                </a:lnTo>
                <a:lnTo>
                  <a:pt x="64" y="182"/>
                </a:lnTo>
                <a:lnTo>
                  <a:pt x="48" y="172"/>
                </a:lnTo>
                <a:lnTo>
                  <a:pt x="46" y="140"/>
                </a:lnTo>
                <a:lnTo>
                  <a:pt x="30" y="158"/>
                </a:lnTo>
                <a:lnTo>
                  <a:pt x="10" y="162"/>
                </a:lnTo>
                <a:lnTo>
                  <a:pt x="0" y="146"/>
                </a:lnTo>
                <a:lnTo>
                  <a:pt x="2" y="120"/>
                </a:lnTo>
                <a:lnTo>
                  <a:pt x="8" y="112"/>
                </a:lnTo>
                <a:lnTo>
                  <a:pt x="8" y="86"/>
                </a:lnTo>
                <a:lnTo>
                  <a:pt x="52" y="44"/>
                </a:lnTo>
                <a:lnTo>
                  <a:pt x="80" y="18"/>
                </a:lnTo>
                <a:lnTo>
                  <a:pt x="92" y="0"/>
                </a:lnTo>
                <a:lnTo>
                  <a:pt x="134" y="4"/>
                </a:lnTo>
                <a:lnTo>
                  <a:pt x="152" y="20"/>
                </a:lnTo>
                <a:lnTo>
                  <a:pt x="162" y="38"/>
                </a:lnTo>
                <a:lnTo>
                  <a:pt x="176" y="36"/>
                </a:lnTo>
                <a:lnTo>
                  <a:pt x="184" y="28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3" name="Freeform 16"/>
          <p:cNvSpPr>
            <a:spLocks/>
          </p:cNvSpPr>
          <p:nvPr/>
        </p:nvSpPr>
        <p:spPr bwMode="gray">
          <a:xfrm>
            <a:off x="5985995" y="3628588"/>
            <a:ext cx="871466" cy="758259"/>
          </a:xfrm>
          <a:custGeom>
            <a:avLst/>
            <a:gdLst>
              <a:gd name="T0" fmla="*/ 220 w 464"/>
              <a:gd name="T1" fmla="*/ 62 h 404"/>
              <a:gd name="T2" fmla="*/ 270 w 464"/>
              <a:gd name="T3" fmla="*/ 56 h 404"/>
              <a:gd name="T4" fmla="*/ 326 w 464"/>
              <a:gd name="T5" fmla="*/ 48 h 404"/>
              <a:gd name="T6" fmla="*/ 366 w 464"/>
              <a:gd name="T7" fmla="*/ 62 h 404"/>
              <a:gd name="T8" fmla="*/ 394 w 464"/>
              <a:gd name="T9" fmla="*/ 104 h 404"/>
              <a:gd name="T10" fmla="*/ 372 w 464"/>
              <a:gd name="T11" fmla="*/ 122 h 404"/>
              <a:gd name="T12" fmla="*/ 356 w 464"/>
              <a:gd name="T13" fmla="*/ 160 h 404"/>
              <a:gd name="T14" fmla="*/ 384 w 464"/>
              <a:gd name="T15" fmla="*/ 220 h 404"/>
              <a:gd name="T16" fmla="*/ 352 w 464"/>
              <a:gd name="T17" fmla="*/ 300 h 404"/>
              <a:gd name="T18" fmla="*/ 400 w 464"/>
              <a:gd name="T19" fmla="*/ 324 h 404"/>
              <a:gd name="T20" fmla="*/ 444 w 464"/>
              <a:gd name="T21" fmla="*/ 312 h 404"/>
              <a:gd name="T22" fmla="*/ 458 w 464"/>
              <a:gd name="T23" fmla="*/ 370 h 404"/>
              <a:gd name="T24" fmla="*/ 462 w 464"/>
              <a:gd name="T25" fmla="*/ 390 h 404"/>
              <a:gd name="T26" fmla="*/ 410 w 464"/>
              <a:gd name="T27" fmla="*/ 404 h 404"/>
              <a:gd name="T28" fmla="*/ 372 w 464"/>
              <a:gd name="T29" fmla="*/ 354 h 404"/>
              <a:gd name="T30" fmla="*/ 320 w 464"/>
              <a:gd name="T31" fmla="*/ 374 h 404"/>
              <a:gd name="T32" fmla="*/ 286 w 464"/>
              <a:gd name="T33" fmla="*/ 370 h 404"/>
              <a:gd name="T34" fmla="*/ 272 w 464"/>
              <a:gd name="T35" fmla="*/ 336 h 404"/>
              <a:gd name="T36" fmla="*/ 236 w 464"/>
              <a:gd name="T37" fmla="*/ 350 h 404"/>
              <a:gd name="T38" fmla="*/ 208 w 464"/>
              <a:gd name="T39" fmla="*/ 388 h 404"/>
              <a:gd name="T40" fmla="*/ 160 w 464"/>
              <a:gd name="T41" fmla="*/ 398 h 404"/>
              <a:gd name="T42" fmla="*/ 136 w 464"/>
              <a:gd name="T43" fmla="*/ 352 h 404"/>
              <a:gd name="T44" fmla="*/ 116 w 464"/>
              <a:gd name="T45" fmla="*/ 340 h 404"/>
              <a:gd name="T46" fmla="*/ 134 w 464"/>
              <a:gd name="T47" fmla="*/ 298 h 404"/>
              <a:gd name="T48" fmla="*/ 106 w 464"/>
              <a:gd name="T49" fmla="*/ 264 h 404"/>
              <a:gd name="T50" fmla="*/ 54 w 464"/>
              <a:gd name="T51" fmla="*/ 242 h 404"/>
              <a:gd name="T52" fmla="*/ 64 w 464"/>
              <a:gd name="T53" fmla="*/ 206 h 404"/>
              <a:gd name="T54" fmla="*/ 48 w 464"/>
              <a:gd name="T55" fmla="*/ 172 h 404"/>
              <a:gd name="T56" fmla="*/ 30 w 464"/>
              <a:gd name="T57" fmla="*/ 158 h 404"/>
              <a:gd name="T58" fmla="*/ 0 w 464"/>
              <a:gd name="T59" fmla="*/ 146 h 404"/>
              <a:gd name="T60" fmla="*/ 8 w 464"/>
              <a:gd name="T61" fmla="*/ 112 h 404"/>
              <a:gd name="T62" fmla="*/ 52 w 464"/>
              <a:gd name="T63" fmla="*/ 44 h 404"/>
              <a:gd name="T64" fmla="*/ 92 w 464"/>
              <a:gd name="T65" fmla="*/ 0 h 404"/>
              <a:gd name="T66" fmla="*/ 152 w 464"/>
              <a:gd name="T67" fmla="*/ 20 h 404"/>
              <a:gd name="T68" fmla="*/ 176 w 464"/>
              <a:gd name="T69" fmla="*/ 36 h 4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64"/>
              <a:gd name="T106" fmla="*/ 0 h 404"/>
              <a:gd name="T107" fmla="*/ 464 w 464"/>
              <a:gd name="T108" fmla="*/ 404 h 40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64" h="404">
                <a:moveTo>
                  <a:pt x="184" y="28"/>
                </a:moveTo>
                <a:lnTo>
                  <a:pt x="220" y="62"/>
                </a:lnTo>
                <a:lnTo>
                  <a:pt x="242" y="66"/>
                </a:lnTo>
                <a:lnTo>
                  <a:pt x="270" y="56"/>
                </a:lnTo>
                <a:lnTo>
                  <a:pt x="292" y="50"/>
                </a:lnTo>
                <a:lnTo>
                  <a:pt x="326" y="48"/>
                </a:lnTo>
                <a:lnTo>
                  <a:pt x="350" y="62"/>
                </a:lnTo>
                <a:lnTo>
                  <a:pt x="366" y="62"/>
                </a:lnTo>
                <a:lnTo>
                  <a:pt x="370" y="78"/>
                </a:lnTo>
                <a:lnTo>
                  <a:pt x="394" y="104"/>
                </a:lnTo>
                <a:lnTo>
                  <a:pt x="400" y="122"/>
                </a:lnTo>
                <a:lnTo>
                  <a:pt x="372" y="122"/>
                </a:lnTo>
                <a:lnTo>
                  <a:pt x="356" y="140"/>
                </a:lnTo>
                <a:lnTo>
                  <a:pt x="356" y="160"/>
                </a:lnTo>
                <a:lnTo>
                  <a:pt x="384" y="194"/>
                </a:lnTo>
                <a:lnTo>
                  <a:pt x="384" y="220"/>
                </a:lnTo>
                <a:lnTo>
                  <a:pt x="352" y="260"/>
                </a:lnTo>
                <a:lnTo>
                  <a:pt x="352" y="300"/>
                </a:lnTo>
                <a:lnTo>
                  <a:pt x="378" y="320"/>
                </a:lnTo>
                <a:lnTo>
                  <a:pt x="400" y="324"/>
                </a:lnTo>
                <a:lnTo>
                  <a:pt x="418" y="312"/>
                </a:lnTo>
                <a:lnTo>
                  <a:pt x="444" y="312"/>
                </a:lnTo>
                <a:lnTo>
                  <a:pt x="448" y="346"/>
                </a:lnTo>
                <a:lnTo>
                  <a:pt x="458" y="370"/>
                </a:lnTo>
                <a:lnTo>
                  <a:pt x="464" y="376"/>
                </a:lnTo>
                <a:lnTo>
                  <a:pt x="462" y="390"/>
                </a:lnTo>
                <a:lnTo>
                  <a:pt x="438" y="404"/>
                </a:lnTo>
                <a:lnTo>
                  <a:pt x="410" y="404"/>
                </a:lnTo>
                <a:lnTo>
                  <a:pt x="390" y="382"/>
                </a:lnTo>
                <a:lnTo>
                  <a:pt x="372" y="354"/>
                </a:lnTo>
                <a:lnTo>
                  <a:pt x="338" y="358"/>
                </a:lnTo>
                <a:lnTo>
                  <a:pt x="320" y="374"/>
                </a:lnTo>
                <a:lnTo>
                  <a:pt x="304" y="382"/>
                </a:lnTo>
                <a:lnTo>
                  <a:pt x="286" y="370"/>
                </a:lnTo>
                <a:lnTo>
                  <a:pt x="288" y="346"/>
                </a:lnTo>
                <a:lnTo>
                  <a:pt x="272" y="336"/>
                </a:lnTo>
                <a:lnTo>
                  <a:pt x="244" y="338"/>
                </a:lnTo>
                <a:lnTo>
                  <a:pt x="236" y="350"/>
                </a:lnTo>
                <a:lnTo>
                  <a:pt x="236" y="368"/>
                </a:lnTo>
                <a:lnTo>
                  <a:pt x="208" y="388"/>
                </a:lnTo>
                <a:lnTo>
                  <a:pt x="186" y="400"/>
                </a:lnTo>
                <a:lnTo>
                  <a:pt x="160" y="398"/>
                </a:lnTo>
                <a:lnTo>
                  <a:pt x="160" y="374"/>
                </a:lnTo>
                <a:lnTo>
                  <a:pt x="136" y="352"/>
                </a:lnTo>
                <a:lnTo>
                  <a:pt x="126" y="352"/>
                </a:lnTo>
                <a:lnTo>
                  <a:pt x="116" y="340"/>
                </a:lnTo>
                <a:lnTo>
                  <a:pt x="118" y="312"/>
                </a:lnTo>
                <a:lnTo>
                  <a:pt x="134" y="298"/>
                </a:lnTo>
                <a:lnTo>
                  <a:pt x="120" y="270"/>
                </a:lnTo>
                <a:lnTo>
                  <a:pt x="106" y="264"/>
                </a:lnTo>
                <a:lnTo>
                  <a:pt x="76" y="262"/>
                </a:lnTo>
                <a:lnTo>
                  <a:pt x="54" y="242"/>
                </a:lnTo>
                <a:lnTo>
                  <a:pt x="56" y="212"/>
                </a:lnTo>
                <a:lnTo>
                  <a:pt x="64" y="206"/>
                </a:lnTo>
                <a:lnTo>
                  <a:pt x="64" y="182"/>
                </a:lnTo>
                <a:lnTo>
                  <a:pt x="48" y="172"/>
                </a:lnTo>
                <a:lnTo>
                  <a:pt x="46" y="140"/>
                </a:lnTo>
                <a:lnTo>
                  <a:pt x="30" y="158"/>
                </a:lnTo>
                <a:lnTo>
                  <a:pt x="10" y="162"/>
                </a:lnTo>
                <a:lnTo>
                  <a:pt x="0" y="146"/>
                </a:lnTo>
                <a:lnTo>
                  <a:pt x="2" y="120"/>
                </a:lnTo>
                <a:lnTo>
                  <a:pt x="8" y="112"/>
                </a:lnTo>
                <a:lnTo>
                  <a:pt x="8" y="86"/>
                </a:lnTo>
                <a:lnTo>
                  <a:pt x="52" y="44"/>
                </a:lnTo>
                <a:lnTo>
                  <a:pt x="80" y="18"/>
                </a:lnTo>
                <a:lnTo>
                  <a:pt x="92" y="0"/>
                </a:lnTo>
                <a:lnTo>
                  <a:pt x="134" y="4"/>
                </a:lnTo>
                <a:lnTo>
                  <a:pt x="152" y="20"/>
                </a:lnTo>
                <a:lnTo>
                  <a:pt x="162" y="38"/>
                </a:lnTo>
                <a:lnTo>
                  <a:pt x="176" y="36"/>
                </a:lnTo>
                <a:lnTo>
                  <a:pt x="184" y="28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Freeform 17"/>
          <p:cNvSpPr>
            <a:spLocks/>
          </p:cNvSpPr>
          <p:nvPr/>
        </p:nvSpPr>
        <p:spPr bwMode="gray">
          <a:xfrm>
            <a:off x="6647554" y="4041326"/>
            <a:ext cx="153303" cy="195756"/>
          </a:xfrm>
          <a:custGeom>
            <a:avLst/>
            <a:gdLst>
              <a:gd name="T0" fmla="*/ 32 w 82"/>
              <a:gd name="T1" fmla="*/ 0 h 104"/>
              <a:gd name="T2" fmla="*/ 0 w 82"/>
              <a:gd name="T3" fmla="*/ 40 h 104"/>
              <a:gd name="T4" fmla="*/ 0 w 82"/>
              <a:gd name="T5" fmla="*/ 80 h 104"/>
              <a:gd name="T6" fmla="*/ 24 w 82"/>
              <a:gd name="T7" fmla="*/ 100 h 104"/>
              <a:gd name="T8" fmla="*/ 48 w 82"/>
              <a:gd name="T9" fmla="*/ 104 h 104"/>
              <a:gd name="T10" fmla="*/ 66 w 82"/>
              <a:gd name="T11" fmla="*/ 92 h 104"/>
              <a:gd name="T12" fmla="*/ 68 w 82"/>
              <a:gd name="T13" fmla="*/ 66 h 104"/>
              <a:gd name="T14" fmla="*/ 82 w 82"/>
              <a:gd name="T15" fmla="*/ 46 h 104"/>
              <a:gd name="T16" fmla="*/ 80 w 82"/>
              <a:gd name="T17" fmla="*/ 24 h 104"/>
              <a:gd name="T18" fmla="*/ 66 w 82"/>
              <a:gd name="T19" fmla="*/ 8 h 104"/>
              <a:gd name="T20" fmla="*/ 44 w 82"/>
              <a:gd name="T21" fmla="*/ 6 h 104"/>
              <a:gd name="T22" fmla="*/ 32 w 82"/>
              <a:gd name="T23" fmla="*/ 0 h 1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"/>
              <a:gd name="T37" fmla="*/ 0 h 104"/>
              <a:gd name="T38" fmla="*/ 82 w 82"/>
              <a:gd name="T39" fmla="*/ 104 h 1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" h="104">
                <a:moveTo>
                  <a:pt x="32" y="0"/>
                </a:moveTo>
                <a:lnTo>
                  <a:pt x="0" y="40"/>
                </a:lnTo>
                <a:lnTo>
                  <a:pt x="0" y="80"/>
                </a:lnTo>
                <a:lnTo>
                  <a:pt x="24" y="100"/>
                </a:lnTo>
                <a:lnTo>
                  <a:pt x="48" y="104"/>
                </a:lnTo>
                <a:lnTo>
                  <a:pt x="66" y="92"/>
                </a:lnTo>
                <a:lnTo>
                  <a:pt x="68" y="66"/>
                </a:lnTo>
                <a:lnTo>
                  <a:pt x="82" y="46"/>
                </a:lnTo>
                <a:lnTo>
                  <a:pt x="80" y="24"/>
                </a:lnTo>
                <a:lnTo>
                  <a:pt x="66" y="8"/>
                </a:lnTo>
                <a:lnTo>
                  <a:pt x="44" y="6"/>
                </a:lnTo>
                <a:lnTo>
                  <a:pt x="32" y="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5" name="Freeform 18"/>
          <p:cNvSpPr>
            <a:spLocks/>
          </p:cNvSpPr>
          <p:nvPr/>
        </p:nvSpPr>
        <p:spPr bwMode="gray">
          <a:xfrm>
            <a:off x="6647554" y="4041326"/>
            <a:ext cx="153303" cy="195756"/>
          </a:xfrm>
          <a:custGeom>
            <a:avLst/>
            <a:gdLst>
              <a:gd name="T0" fmla="*/ 32 w 82"/>
              <a:gd name="T1" fmla="*/ 0 h 104"/>
              <a:gd name="T2" fmla="*/ 0 w 82"/>
              <a:gd name="T3" fmla="*/ 40 h 104"/>
              <a:gd name="T4" fmla="*/ 0 w 82"/>
              <a:gd name="T5" fmla="*/ 80 h 104"/>
              <a:gd name="T6" fmla="*/ 24 w 82"/>
              <a:gd name="T7" fmla="*/ 100 h 104"/>
              <a:gd name="T8" fmla="*/ 48 w 82"/>
              <a:gd name="T9" fmla="*/ 104 h 104"/>
              <a:gd name="T10" fmla="*/ 66 w 82"/>
              <a:gd name="T11" fmla="*/ 92 h 104"/>
              <a:gd name="T12" fmla="*/ 68 w 82"/>
              <a:gd name="T13" fmla="*/ 66 h 104"/>
              <a:gd name="T14" fmla="*/ 82 w 82"/>
              <a:gd name="T15" fmla="*/ 46 h 104"/>
              <a:gd name="T16" fmla="*/ 80 w 82"/>
              <a:gd name="T17" fmla="*/ 24 h 104"/>
              <a:gd name="T18" fmla="*/ 66 w 82"/>
              <a:gd name="T19" fmla="*/ 8 h 104"/>
              <a:gd name="T20" fmla="*/ 44 w 82"/>
              <a:gd name="T21" fmla="*/ 6 h 104"/>
              <a:gd name="T22" fmla="*/ 32 w 82"/>
              <a:gd name="T23" fmla="*/ 0 h 1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"/>
              <a:gd name="T37" fmla="*/ 0 h 104"/>
              <a:gd name="T38" fmla="*/ 82 w 82"/>
              <a:gd name="T39" fmla="*/ 104 h 1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" h="104">
                <a:moveTo>
                  <a:pt x="32" y="0"/>
                </a:moveTo>
                <a:lnTo>
                  <a:pt x="0" y="40"/>
                </a:lnTo>
                <a:lnTo>
                  <a:pt x="0" y="80"/>
                </a:lnTo>
                <a:lnTo>
                  <a:pt x="24" y="100"/>
                </a:lnTo>
                <a:lnTo>
                  <a:pt x="48" y="104"/>
                </a:lnTo>
                <a:lnTo>
                  <a:pt x="66" y="92"/>
                </a:lnTo>
                <a:lnTo>
                  <a:pt x="68" y="66"/>
                </a:lnTo>
                <a:lnTo>
                  <a:pt x="82" y="46"/>
                </a:lnTo>
                <a:lnTo>
                  <a:pt x="80" y="24"/>
                </a:lnTo>
                <a:lnTo>
                  <a:pt x="66" y="8"/>
                </a:lnTo>
                <a:lnTo>
                  <a:pt x="44" y="6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6" name="Freeform 19"/>
          <p:cNvSpPr>
            <a:spLocks/>
          </p:cNvSpPr>
          <p:nvPr/>
        </p:nvSpPr>
        <p:spPr bwMode="gray">
          <a:xfrm>
            <a:off x="6654631" y="3508304"/>
            <a:ext cx="732315" cy="856136"/>
          </a:xfrm>
          <a:custGeom>
            <a:avLst/>
            <a:gdLst>
              <a:gd name="T0" fmla="*/ 138 w 390"/>
              <a:gd name="T1" fmla="*/ 32 h 456"/>
              <a:gd name="T2" fmla="*/ 108 w 390"/>
              <a:gd name="T3" fmla="*/ 52 h 456"/>
              <a:gd name="T4" fmla="*/ 80 w 390"/>
              <a:gd name="T5" fmla="*/ 76 h 456"/>
              <a:gd name="T6" fmla="*/ 46 w 390"/>
              <a:gd name="T7" fmla="*/ 92 h 456"/>
              <a:gd name="T8" fmla="*/ 10 w 390"/>
              <a:gd name="T9" fmla="*/ 126 h 456"/>
              <a:gd name="T10" fmla="*/ 12 w 390"/>
              <a:gd name="T11" fmla="*/ 142 h 456"/>
              <a:gd name="T12" fmla="*/ 38 w 390"/>
              <a:gd name="T13" fmla="*/ 168 h 456"/>
              <a:gd name="T14" fmla="*/ 44 w 390"/>
              <a:gd name="T15" fmla="*/ 186 h 456"/>
              <a:gd name="T16" fmla="*/ 16 w 390"/>
              <a:gd name="T17" fmla="*/ 186 h 456"/>
              <a:gd name="T18" fmla="*/ 0 w 390"/>
              <a:gd name="T19" fmla="*/ 204 h 456"/>
              <a:gd name="T20" fmla="*/ 0 w 390"/>
              <a:gd name="T21" fmla="*/ 224 h 456"/>
              <a:gd name="T22" fmla="*/ 28 w 390"/>
              <a:gd name="T23" fmla="*/ 258 h 456"/>
              <a:gd name="T24" fmla="*/ 28 w 390"/>
              <a:gd name="T25" fmla="*/ 286 h 456"/>
              <a:gd name="T26" fmla="*/ 40 w 390"/>
              <a:gd name="T27" fmla="*/ 290 h 456"/>
              <a:gd name="T28" fmla="*/ 62 w 390"/>
              <a:gd name="T29" fmla="*/ 294 h 456"/>
              <a:gd name="T30" fmla="*/ 78 w 390"/>
              <a:gd name="T31" fmla="*/ 308 h 456"/>
              <a:gd name="T32" fmla="*/ 78 w 390"/>
              <a:gd name="T33" fmla="*/ 330 h 456"/>
              <a:gd name="T34" fmla="*/ 64 w 390"/>
              <a:gd name="T35" fmla="*/ 350 h 456"/>
              <a:gd name="T36" fmla="*/ 62 w 390"/>
              <a:gd name="T37" fmla="*/ 376 h 456"/>
              <a:gd name="T38" fmla="*/ 86 w 390"/>
              <a:gd name="T39" fmla="*/ 376 h 456"/>
              <a:gd name="T40" fmla="*/ 92 w 390"/>
              <a:gd name="T41" fmla="*/ 412 h 456"/>
              <a:gd name="T42" fmla="*/ 102 w 390"/>
              <a:gd name="T43" fmla="*/ 434 h 456"/>
              <a:gd name="T44" fmla="*/ 108 w 390"/>
              <a:gd name="T45" fmla="*/ 440 h 456"/>
              <a:gd name="T46" fmla="*/ 130 w 390"/>
              <a:gd name="T47" fmla="*/ 450 h 456"/>
              <a:gd name="T48" fmla="*/ 162 w 390"/>
              <a:gd name="T49" fmla="*/ 456 h 456"/>
              <a:gd name="T50" fmla="*/ 192 w 390"/>
              <a:gd name="T51" fmla="*/ 448 h 456"/>
              <a:gd name="T52" fmla="*/ 206 w 390"/>
              <a:gd name="T53" fmla="*/ 416 h 456"/>
              <a:gd name="T54" fmla="*/ 218 w 390"/>
              <a:gd name="T55" fmla="*/ 396 h 456"/>
              <a:gd name="T56" fmla="*/ 230 w 390"/>
              <a:gd name="T57" fmla="*/ 392 h 456"/>
              <a:gd name="T58" fmla="*/ 234 w 390"/>
              <a:gd name="T59" fmla="*/ 374 h 456"/>
              <a:gd name="T60" fmla="*/ 212 w 390"/>
              <a:gd name="T61" fmla="*/ 364 h 456"/>
              <a:gd name="T62" fmla="*/ 182 w 390"/>
              <a:gd name="T63" fmla="*/ 360 h 456"/>
              <a:gd name="T64" fmla="*/ 170 w 390"/>
              <a:gd name="T65" fmla="*/ 340 h 456"/>
              <a:gd name="T66" fmla="*/ 180 w 390"/>
              <a:gd name="T67" fmla="*/ 318 h 456"/>
              <a:gd name="T68" fmla="*/ 188 w 390"/>
              <a:gd name="T69" fmla="*/ 288 h 456"/>
              <a:gd name="T70" fmla="*/ 182 w 390"/>
              <a:gd name="T71" fmla="*/ 256 h 456"/>
              <a:gd name="T72" fmla="*/ 170 w 390"/>
              <a:gd name="T73" fmla="*/ 244 h 456"/>
              <a:gd name="T74" fmla="*/ 184 w 390"/>
              <a:gd name="T75" fmla="*/ 218 h 456"/>
              <a:gd name="T76" fmla="*/ 232 w 390"/>
              <a:gd name="T77" fmla="*/ 176 h 456"/>
              <a:gd name="T78" fmla="*/ 272 w 390"/>
              <a:gd name="T79" fmla="*/ 156 h 456"/>
              <a:gd name="T80" fmla="*/ 284 w 390"/>
              <a:gd name="T81" fmla="*/ 140 h 456"/>
              <a:gd name="T82" fmla="*/ 298 w 390"/>
              <a:gd name="T83" fmla="*/ 148 h 456"/>
              <a:gd name="T84" fmla="*/ 302 w 390"/>
              <a:gd name="T85" fmla="*/ 162 h 456"/>
              <a:gd name="T86" fmla="*/ 326 w 390"/>
              <a:gd name="T87" fmla="*/ 168 h 456"/>
              <a:gd name="T88" fmla="*/ 348 w 390"/>
              <a:gd name="T89" fmla="*/ 152 h 456"/>
              <a:gd name="T90" fmla="*/ 348 w 390"/>
              <a:gd name="T91" fmla="*/ 120 h 456"/>
              <a:gd name="T92" fmla="*/ 364 w 390"/>
              <a:gd name="T93" fmla="*/ 98 h 456"/>
              <a:gd name="T94" fmla="*/ 390 w 390"/>
              <a:gd name="T95" fmla="*/ 70 h 456"/>
              <a:gd name="T96" fmla="*/ 370 w 390"/>
              <a:gd name="T97" fmla="*/ 62 h 456"/>
              <a:gd name="T98" fmla="*/ 334 w 390"/>
              <a:gd name="T99" fmla="*/ 42 h 456"/>
              <a:gd name="T100" fmla="*/ 302 w 390"/>
              <a:gd name="T101" fmla="*/ 40 h 456"/>
              <a:gd name="T102" fmla="*/ 302 w 390"/>
              <a:gd name="T103" fmla="*/ 24 h 456"/>
              <a:gd name="T104" fmla="*/ 284 w 390"/>
              <a:gd name="T105" fmla="*/ 8 h 456"/>
              <a:gd name="T106" fmla="*/ 258 w 390"/>
              <a:gd name="T107" fmla="*/ 6 h 456"/>
              <a:gd name="T108" fmla="*/ 254 w 390"/>
              <a:gd name="T109" fmla="*/ 14 h 456"/>
              <a:gd name="T110" fmla="*/ 224 w 390"/>
              <a:gd name="T111" fmla="*/ 22 h 456"/>
              <a:gd name="T112" fmla="*/ 222 w 390"/>
              <a:gd name="T113" fmla="*/ 12 h 456"/>
              <a:gd name="T114" fmla="*/ 214 w 390"/>
              <a:gd name="T115" fmla="*/ 0 h 456"/>
              <a:gd name="T116" fmla="*/ 198 w 390"/>
              <a:gd name="T117" fmla="*/ 12 h 456"/>
              <a:gd name="T118" fmla="*/ 184 w 390"/>
              <a:gd name="T119" fmla="*/ 38 h 456"/>
              <a:gd name="T120" fmla="*/ 160 w 390"/>
              <a:gd name="T121" fmla="*/ 42 h 456"/>
              <a:gd name="T122" fmla="*/ 138 w 390"/>
              <a:gd name="T123" fmla="*/ 32 h 4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0"/>
              <a:gd name="T187" fmla="*/ 0 h 456"/>
              <a:gd name="T188" fmla="*/ 390 w 390"/>
              <a:gd name="T189" fmla="*/ 456 h 45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0" h="456">
                <a:moveTo>
                  <a:pt x="138" y="32"/>
                </a:moveTo>
                <a:lnTo>
                  <a:pt x="108" y="52"/>
                </a:lnTo>
                <a:lnTo>
                  <a:pt x="80" y="76"/>
                </a:lnTo>
                <a:lnTo>
                  <a:pt x="46" y="92"/>
                </a:lnTo>
                <a:lnTo>
                  <a:pt x="10" y="126"/>
                </a:lnTo>
                <a:lnTo>
                  <a:pt x="12" y="142"/>
                </a:lnTo>
                <a:lnTo>
                  <a:pt x="38" y="168"/>
                </a:lnTo>
                <a:lnTo>
                  <a:pt x="44" y="186"/>
                </a:lnTo>
                <a:lnTo>
                  <a:pt x="16" y="186"/>
                </a:lnTo>
                <a:lnTo>
                  <a:pt x="0" y="204"/>
                </a:lnTo>
                <a:lnTo>
                  <a:pt x="0" y="224"/>
                </a:lnTo>
                <a:lnTo>
                  <a:pt x="28" y="258"/>
                </a:lnTo>
                <a:lnTo>
                  <a:pt x="28" y="286"/>
                </a:lnTo>
                <a:lnTo>
                  <a:pt x="40" y="290"/>
                </a:lnTo>
                <a:lnTo>
                  <a:pt x="62" y="294"/>
                </a:lnTo>
                <a:lnTo>
                  <a:pt x="78" y="308"/>
                </a:lnTo>
                <a:lnTo>
                  <a:pt x="78" y="330"/>
                </a:lnTo>
                <a:lnTo>
                  <a:pt x="64" y="350"/>
                </a:lnTo>
                <a:lnTo>
                  <a:pt x="62" y="376"/>
                </a:lnTo>
                <a:lnTo>
                  <a:pt x="86" y="376"/>
                </a:lnTo>
                <a:lnTo>
                  <a:pt x="92" y="412"/>
                </a:lnTo>
                <a:lnTo>
                  <a:pt x="102" y="434"/>
                </a:lnTo>
                <a:lnTo>
                  <a:pt x="108" y="440"/>
                </a:lnTo>
                <a:lnTo>
                  <a:pt x="130" y="450"/>
                </a:lnTo>
                <a:lnTo>
                  <a:pt x="162" y="456"/>
                </a:lnTo>
                <a:lnTo>
                  <a:pt x="192" y="448"/>
                </a:lnTo>
                <a:lnTo>
                  <a:pt x="206" y="416"/>
                </a:lnTo>
                <a:lnTo>
                  <a:pt x="218" y="396"/>
                </a:lnTo>
                <a:lnTo>
                  <a:pt x="230" y="392"/>
                </a:lnTo>
                <a:lnTo>
                  <a:pt x="234" y="374"/>
                </a:lnTo>
                <a:lnTo>
                  <a:pt x="212" y="364"/>
                </a:lnTo>
                <a:lnTo>
                  <a:pt x="182" y="360"/>
                </a:lnTo>
                <a:lnTo>
                  <a:pt x="170" y="340"/>
                </a:lnTo>
                <a:lnTo>
                  <a:pt x="180" y="318"/>
                </a:lnTo>
                <a:lnTo>
                  <a:pt x="188" y="288"/>
                </a:lnTo>
                <a:lnTo>
                  <a:pt x="182" y="256"/>
                </a:lnTo>
                <a:lnTo>
                  <a:pt x="170" y="244"/>
                </a:lnTo>
                <a:lnTo>
                  <a:pt x="184" y="218"/>
                </a:lnTo>
                <a:lnTo>
                  <a:pt x="232" y="176"/>
                </a:lnTo>
                <a:lnTo>
                  <a:pt x="272" y="156"/>
                </a:lnTo>
                <a:lnTo>
                  <a:pt x="284" y="140"/>
                </a:lnTo>
                <a:lnTo>
                  <a:pt x="298" y="148"/>
                </a:lnTo>
                <a:lnTo>
                  <a:pt x="302" y="162"/>
                </a:lnTo>
                <a:lnTo>
                  <a:pt x="326" y="168"/>
                </a:lnTo>
                <a:lnTo>
                  <a:pt x="348" y="152"/>
                </a:lnTo>
                <a:lnTo>
                  <a:pt x="348" y="120"/>
                </a:lnTo>
                <a:lnTo>
                  <a:pt x="364" y="98"/>
                </a:lnTo>
                <a:lnTo>
                  <a:pt x="390" y="70"/>
                </a:lnTo>
                <a:lnTo>
                  <a:pt x="370" y="62"/>
                </a:lnTo>
                <a:lnTo>
                  <a:pt x="334" y="42"/>
                </a:lnTo>
                <a:lnTo>
                  <a:pt x="302" y="40"/>
                </a:lnTo>
                <a:lnTo>
                  <a:pt x="302" y="24"/>
                </a:lnTo>
                <a:lnTo>
                  <a:pt x="284" y="8"/>
                </a:lnTo>
                <a:lnTo>
                  <a:pt x="258" y="6"/>
                </a:lnTo>
                <a:lnTo>
                  <a:pt x="254" y="14"/>
                </a:lnTo>
                <a:lnTo>
                  <a:pt x="224" y="22"/>
                </a:lnTo>
                <a:lnTo>
                  <a:pt x="222" y="12"/>
                </a:lnTo>
                <a:lnTo>
                  <a:pt x="214" y="0"/>
                </a:lnTo>
                <a:lnTo>
                  <a:pt x="198" y="12"/>
                </a:lnTo>
                <a:lnTo>
                  <a:pt x="184" y="38"/>
                </a:lnTo>
                <a:lnTo>
                  <a:pt x="160" y="42"/>
                </a:lnTo>
                <a:lnTo>
                  <a:pt x="138" y="32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Freeform 20"/>
          <p:cNvSpPr>
            <a:spLocks/>
          </p:cNvSpPr>
          <p:nvPr/>
        </p:nvSpPr>
        <p:spPr bwMode="gray">
          <a:xfrm>
            <a:off x="6654631" y="3508304"/>
            <a:ext cx="732315" cy="856136"/>
          </a:xfrm>
          <a:custGeom>
            <a:avLst/>
            <a:gdLst>
              <a:gd name="T0" fmla="*/ 138 w 390"/>
              <a:gd name="T1" fmla="*/ 32 h 456"/>
              <a:gd name="T2" fmla="*/ 108 w 390"/>
              <a:gd name="T3" fmla="*/ 52 h 456"/>
              <a:gd name="T4" fmla="*/ 80 w 390"/>
              <a:gd name="T5" fmla="*/ 76 h 456"/>
              <a:gd name="T6" fmla="*/ 46 w 390"/>
              <a:gd name="T7" fmla="*/ 92 h 456"/>
              <a:gd name="T8" fmla="*/ 10 w 390"/>
              <a:gd name="T9" fmla="*/ 126 h 456"/>
              <a:gd name="T10" fmla="*/ 12 w 390"/>
              <a:gd name="T11" fmla="*/ 142 h 456"/>
              <a:gd name="T12" fmla="*/ 38 w 390"/>
              <a:gd name="T13" fmla="*/ 168 h 456"/>
              <a:gd name="T14" fmla="*/ 44 w 390"/>
              <a:gd name="T15" fmla="*/ 186 h 456"/>
              <a:gd name="T16" fmla="*/ 16 w 390"/>
              <a:gd name="T17" fmla="*/ 186 h 456"/>
              <a:gd name="T18" fmla="*/ 0 w 390"/>
              <a:gd name="T19" fmla="*/ 204 h 456"/>
              <a:gd name="T20" fmla="*/ 0 w 390"/>
              <a:gd name="T21" fmla="*/ 224 h 456"/>
              <a:gd name="T22" fmla="*/ 28 w 390"/>
              <a:gd name="T23" fmla="*/ 258 h 456"/>
              <a:gd name="T24" fmla="*/ 28 w 390"/>
              <a:gd name="T25" fmla="*/ 286 h 456"/>
              <a:gd name="T26" fmla="*/ 40 w 390"/>
              <a:gd name="T27" fmla="*/ 290 h 456"/>
              <a:gd name="T28" fmla="*/ 62 w 390"/>
              <a:gd name="T29" fmla="*/ 294 h 456"/>
              <a:gd name="T30" fmla="*/ 78 w 390"/>
              <a:gd name="T31" fmla="*/ 308 h 456"/>
              <a:gd name="T32" fmla="*/ 78 w 390"/>
              <a:gd name="T33" fmla="*/ 330 h 456"/>
              <a:gd name="T34" fmla="*/ 64 w 390"/>
              <a:gd name="T35" fmla="*/ 350 h 456"/>
              <a:gd name="T36" fmla="*/ 62 w 390"/>
              <a:gd name="T37" fmla="*/ 376 h 456"/>
              <a:gd name="T38" fmla="*/ 86 w 390"/>
              <a:gd name="T39" fmla="*/ 376 h 456"/>
              <a:gd name="T40" fmla="*/ 92 w 390"/>
              <a:gd name="T41" fmla="*/ 412 h 456"/>
              <a:gd name="T42" fmla="*/ 102 w 390"/>
              <a:gd name="T43" fmla="*/ 434 h 456"/>
              <a:gd name="T44" fmla="*/ 108 w 390"/>
              <a:gd name="T45" fmla="*/ 440 h 456"/>
              <a:gd name="T46" fmla="*/ 130 w 390"/>
              <a:gd name="T47" fmla="*/ 450 h 456"/>
              <a:gd name="T48" fmla="*/ 162 w 390"/>
              <a:gd name="T49" fmla="*/ 456 h 456"/>
              <a:gd name="T50" fmla="*/ 192 w 390"/>
              <a:gd name="T51" fmla="*/ 448 h 456"/>
              <a:gd name="T52" fmla="*/ 206 w 390"/>
              <a:gd name="T53" fmla="*/ 416 h 456"/>
              <a:gd name="T54" fmla="*/ 218 w 390"/>
              <a:gd name="T55" fmla="*/ 396 h 456"/>
              <a:gd name="T56" fmla="*/ 230 w 390"/>
              <a:gd name="T57" fmla="*/ 392 h 456"/>
              <a:gd name="T58" fmla="*/ 234 w 390"/>
              <a:gd name="T59" fmla="*/ 374 h 456"/>
              <a:gd name="T60" fmla="*/ 212 w 390"/>
              <a:gd name="T61" fmla="*/ 364 h 456"/>
              <a:gd name="T62" fmla="*/ 182 w 390"/>
              <a:gd name="T63" fmla="*/ 360 h 456"/>
              <a:gd name="T64" fmla="*/ 170 w 390"/>
              <a:gd name="T65" fmla="*/ 340 h 456"/>
              <a:gd name="T66" fmla="*/ 180 w 390"/>
              <a:gd name="T67" fmla="*/ 318 h 456"/>
              <a:gd name="T68" fmla="*/ 188 w 390"/>
              <a:gd name="T69" fmla="*/ 288 h 456"/>
              <a:gd name="T70" fmla="*/ 182 w 390"/>
              <a:gd name="T71" fmla="*/ 256 h 456"/>
              <a:gd name="T72" fmla="*/ 170 w 390"/>
              <a:gd name="T73" fmla="*/ 244 h 456"/>
              <a:gd name="T74" fmla="*/ 184 w 390"/>
              <a:gd name="T75" fmla="*/ 218 h 456"/>
              <a:gd name="T76" fmla="*/ 232 w 390"/>
              <a:gd name="T77" fmla="*/ 176 h 456"/>
              <a:gd name="T78" fmla="*/ 272 w 390"/>
              <a:gd name="T79" fmla="*/ 156 h 456"/>
              <a:gd name="T80" fmla="*/ 284 w 390"/>
              <a:gd name="T81" fmla="*/ 140 h 456"/>
              <a:gd name="T82" fmla="*/ 298 w 390"/>
              <a:gd name="T83" fmla="*/ 148 h 456"/>
              <a:gd name="T84" fmla="*/ 302 w 390"/>
              <a:gd name="T85" fmla="*/ 162 h 456"/>
              <a:gd name="T86" fmla="*/ 326 w 390"/>
              <a:gd name="T87" fmla="*/ 168 h 456"/>
              <a:gd name="T88" fmla="*/ 348 w 390"/>
              <a:gd name="T89" fmla="*/ 152 h 456"/>
              <a:gd name="T90" fmla="*/ 348 w 390"/>
              <a:gd name="T91" fmla="*/ 120 h 456"/>
              <a:gd name="T92" fmla="*/ 364 w 390"/>
              <a:gd name="T93" fmla="*/ 98 h 456"/>
              <a:gd name="T94" fmla="*/ 390 w 390"/>
              <a:gd name="T95" fmla="*/ 70 h 456"/>
              <a:gd name="T96" fmla="*/ 370 w 390"/>
              <a:gd name="T97" fmla="*/ 62 h 456"/>
              <a:gd name="T98" fmla="*/ 334 w 390"/>
              <a:gd name="T99" fmla="*/ 42 h 456"/>
              <a:gd name="T100" fmla="*/ 302 w 390"/>
              <a:gd name="T101" fmla="*/ 40 h 456"/>
              <a:gd name="T102" fmla="*/ 302 w 390"/>
              <a:gd name="T103" fmla="*/ 24 h 456"/>
              <a:gd name="T104" fmla="*/ 284 w 390"/>
              <a:gd name="T105" fmla="*/ 8 h 456"/>
              <a:gd name="T106" fmla="*/ 258 w 390"/>
              <a:gd name="T107" fmla="*/ 6 h 456"/>
              <a:gd name="T108" fmla="*/ 254 w 390"/>
              <a:gd name="T109" fmla="*/ 14 h 456"/>
              <a:gd name="T110" fmla="*/ 224 w 390"/>
              <a:gd name="T111" fmla="*/ 22 h 456"/>
              <a:gd name="T112" fmla="*/ 222 w 390"/>
              <a:gd name="T113" fmla="*/ 12 h 456"/>
              <a:gd name="T114" fmla="*/ 214 w 390"/>
              <a:gd name="T115" fmla="*/ 0 h 456"/>
              <a:gd name="T116" fmla="*/ 198 w 390"/>
              <a:gd name="T117" fmla="*/ 12 h 456"/>
              <a:gd name="T118" fmla="*/ 184 w 390"/>
              <a:gd name="T119" fmla="*/ 38 h 456"/>
              <a:gd name="T120" fmla="*/ 160 w 390"/>
              <a:gd name="T121" fmla="*/ 42 h 456"/>
              <a:gd name="T122" fmla="*/ 138 w 390"/>
              <a:gd name="T123" fmla="*/ 32 h 4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0"/>
              <a:gd name="T187" fmla="*/ 0 h 456"/>
              <a:gd name="T188" fmla="*/ 390 w 390"/>
              <a:gd name="T189" fmla="*/ 456 h 45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0" h="456">
                <a:moveTo>
                  <a:pt x="138" y="32"/>
                </a:moveTo>
                <a:lnTo>
                  <a:pt x="108" y="52"/>
                </a:lnTo>
                <a:lnTo>
                  <a:pt x="80" y="76"/>
                </a:lnTo>
                <a:lnTo>
                  <a:pt x="46" y="92"/>
                </a:lnTo>
                <a:lnTo>
                  <a:pt x="10" y="126"/>
                </a:lnTo>
                <a:lnTo>
                  <a:pt x="12" y="142"/>
                </a:lnTo>
                <a:lnTo>
                  <a:pt x="38" y="168"/>
                </a:lnTo>
                <a:lnTo>
                  <a:pt x="44" y="186"/>
                </a:lnTo>
                <a:lnTo>
                  <a:pt x="16" y="186"/>
                </a:lnTo>
                <a:lnTo>
                  <a:pt x="0" y="204"/>
                </a:lnTo>
                <a:lnTo>
                  <a:pt x="0" y="224"/>
                </a:lnTo>
                <a:lnTo>
                  <a:pt x="28" y="258"/>
                </a:lnTo>
                <a:lnTo>
                  <a:pt x="28" y="286"/>
                </a:lnTo>
                <a:lnTo>
                  <a:pt x="40" y="290"/>
                </a:lnTo>
                <a:lnTo>
                  <a:pt x="62" y="294"/>
                </a:lnTo>
                <a:lnTo>
                  <a:pt x="78" y="308"/>
                </a:lnTo>
                <a:lnTo>
                  <a:pt x="78" y="330"/>
                </a:lnTo>
                <a:lnTo>
                  <a:pt x="64" y="350"/>
                </a:lnTo>
                <a:lnTo>
                  <a:pt x="62" y="376"/>
                </a:lnTo>
                <a:lnTo>
                  <a:pt x="86" y="376"/>
                </a:lnTo>
                <a:lnTo>
                  <a:pt x="92" y="412"/>
                </a:lnTo>
                <a:lnTo>
                  <a:pt x="102" y="434"/>
                </a:lnTo>
                <a:lnTo>
                  <a:pt x="108" y="440"/>
                </a:lnTo>
                <a:lnTo>
                  <a:pt x="130" y="450"/>
                </a:lnTo>
                <a:lnTo>
                  <a:pt x="162" y="456"/>
                </a:lnTo>
                <a:lnTo>
                  <a:pt x="192" y="448"/>
                </a:lnTo>
                <a:lnTo>
                  <a:pt x="206" y="416"/>
                </a:lnTo>
                <a:lnTo>
                  <a:pt x="218" y="396"/>
                </a:lnTo>
                <a:lnTo>
                  <a:pt x="230" y="392"/>
                </a:lnTo>
                <a:lnTo>
                  <a:pt x="234" y="374"/>
                </a:lnTo>
                <a:lnTo>
                  <a:pt x="212" y="364"/>
                </a:lnTo>
                <a:lnTo>
                  <a:pt x="182" y="360"/>
                </a:lnTo>
                <a:lnTo>
                  <a:pt x="170" y="340"/>
                </a:lnTo>
                <a:lnTo>
                  <a:pt x="180" y="318"/>
                </a:lnTo>
                <a:lnTo>
                  <a:pt x="188" y="288"/>
                </a:lnTo>
                <a:lnTo>
                  <a:pt x="182" y="256"/>
                </a:lnTo>
                <a:lnTo>
                  <a:pt x="170" y="244"/>
                </a:lnTo>
                <a:lnTo>
                  <a:pt x="184" y="218"/>
                </a:lnTo>
                <a:lnTo>
                  <a:pt x="232" y="176"/>
                </a:lnTo>
                <a:lnTo>
                  <a:pt x="272" y="156"/>
                </a:lnTo>
                <a:lnTo>
                  <a:pt x="284" y="140"/>
                </a:lnTo>
                <a:lnTo>
                  <a:pt x="298" y="148"/>
                </a:lnTo>
                <a:lnTo>
                  <a:pt x="302" y="162"/>
                </a:lnTo>
                <a:lnTo>
                  <a:pt x="326" y="168"/>
                </a:lnTo>
                <a:lnTo>
                  <a:pt x="348" y="152"/>
                </a:lnTo>
                <a:lnTo>
                  <a:pt x="348" y="120"/>
                </a:lnTo>
                <a:lnTo>
                  <a:pt x="364" y="98"/>
                </a:lnTo>
                <a:lnTo>
                  <a:pt x="390" y="70"/>
                </a:lnTo>
                <a:lnTo>
                  <a:pt x="370" y="62"/>
                </a:lnTo>
                <a:lnTo>
                  <a:pt x="334" y="42"/>
                </a:lnTo>
                <a:lnTo>
                  <a:pt x="302" y="40"/>
                </a:lnTo>
                <a:lnTo>
                  <a:pt x="302" y="24"/>
                </a:lnTo>
                <a:lnTo>
                  <a:pt x="284" y="8"/>
                </a:lnTo>
                <a:lnTo>
                  <a:pt x="258" y="6"/>
                </a:lnTo>
                <a:lnTo>
                  <a:pt x="254" y="14"/>
                </a:lnTo>
                <a:lnTo>
                  <a:pt x="224" y="22"/>
                </a:lnTo>
                <a:lnTo>
                  <a:pt x="222" y="12"/>
                </a:lnTo>
                <a:lnTo>
                  <a:pt x="214" y="0"/>
                </a:lnTo>
                <a:lnTo>
                  <a:pt x="198" y="12"/>
                </a:lnTo>
                <a:lnTo>
                  <a:pt x="184" y="38"/>
                </a:lnTo>
                <a:lnTo>
                  <a:pt x="160" y="42"/>
                </a:lnTo>
                <a:lnTo>
                  <a:pt x="138" y="32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8" name="Freeform 21"/>
          <p:cNvSpPr>
            <a:spLocks/>
          </p:cNvSpPr>
          <p:nvPr/>
        </p:nvSpPr>
        <p:spPr bwMode="gray">
          <a:xfrm>
            <a:off x="6974207" y="3564908"/>
            <a:ext cx="979957" cy="1115571"/>
          </a:xfrm>
          <a:custGeom>
            <a:avLst/>
            <a:gdLst>
              <a:gd name="T0" fmla="*/ 432 w 522"/>
              <a:gd name="T1" fmla="*/ 2 h 594"/>
              <a:gd name="T2" fmla="*/ 388 w 522"/>
              <a:gd name="T3" fmla="*/ 42 h 594"/>
              <a:gd name="T4" fmla="*/ 344 w 522"/>
              <a:gd name="T5" fmla="*/ 32 h 594"/>
              <a:gd name="T6" fmla="*/ 302 w 522"/>
              <a:gd name="T7" fmla="*/ 36 h 594"/>
              <a:gd name="T8" fmla="*/ 230 w 522"/>
              <a:gd name="T9" fmla="*/ 40 h 594"/>
              <a:gd name="T10" fmla="*/ 178 w 522"/>
              <a:gd name="T11" fmla="*/ 90 h 594"/>
              <a:gd name="T12" fmla="*/ 156 w 522"/>
              <a:gd name="T13" fmla="*/ 138 h 594"/>
              <a:gd name="T14" fmla="*/ 128 w 522"/>
              <a:gd name="T15" fmla="*/ 118 h 594"/>
              <a:gd name="T16" fmla="*/ 102 w 522"/>
              <a:gd name="T17" fmla="*/ 126 h 594"/>
              <a:gd name="T18" fmla="*/ 14 w 522"/>
              <a:gd name="T19" fmla="*/ 188 h 594"/>
              <a:gd name="T20" fmla="*/ 12 w 522"/>
              <a:gd name="T21" fmla="*/ 226 h 594"/>
              <a:gd name="T22" fmla="*/ 10 w 522"/>
              <a:gd name="T23" fmla="*/ 288 h 594"/>
              <a:gd name="T24" fmla="*/ 12 w 522"/>
              <a:gd name="T25" fmla="*/ 330 h 594"/>
              <a:gd name="T26" fmla="*/ 64 w 522"/>
              <a:gd name="T27" fmla="*/ 344 h 594"/>
              <a:gd name="T28" fmla="*/ 48 w 522"/>
              <a:gd name="T29" fmla="*/ 366 h 594"/>
              <a:gd name="T30" fmla="*/ 22 w 522"/>
              <a:gd name="T31" fmla="*/ 418 h 594"/>
              <a:gd name="T32" fmla="*/ 18 w 522"/>
              <a:gd name="T33" fmla="*/ 442 h 594"/>
              <a:gd name="T34" fmla="*/ 8 w 522"/>
              <a:gd name="T35" fmla="*/ 474 h 594"/>
              <a:gd name="T36" fmla="*/ 46 w 522"/>
              <a:gd name="T37" fmla="*/ 492 h 594"/>
              <a:gd name="T38" fmla="*/ 92 w 522"/>
              <a:gd name="T39" fmla="*/ 506 h 594"/>
              <a:gd name="T40" fmla="*/ 108 w 522"/>
              <a:gd name="T41" fmla="*/ 558 h 594"/>
              <a:gd name="T42" fmla="*/ 162 w 522"/>
              <a:gd name="T43" fmla="*/ 566 h 594"/>
              <a:gd name="T44" fmla="*/ 166 w 522"/>
              <a:gd name="T45" fmla="*/ 534 h 594"/>
              <a:gd name="T46" fmla="*/ 158 w 522"/>
              <a:gd name="T47" fmla="*/ 474 h 594"/>
              <a:gd name="T48" fmla="*/ 204 w 522"/>
              <a:gd name="T49" fmla="*/ 444 h 594"/>
              <a:gd name="T50" fmla="*/ 260 w 522"/>
              <a:gd name="T51" fmla="*/ 424 h 594"/>
              <a:gd name="T52" fmla="*/ 274 w 522"/>
              <a:gd name="T53" fmla="*/ 458 h 594"/>
              <a:gd name="T54" fmla="*/ 254 w 522"/>
              <a:gd name="T55" fmla="*/ 506 h 594"/>
              <a:gd name="T56" fmla="*/ 226 w 522"/>
              <a:gd name="T57" fmla="*/ 542 h 594"/>
              <a:gd name="T58" fmla="*/ 210 w 522"/>
              <a:gd name="T59" fmla="*/ 560 h 594"/>
              <a:gd name="T60" fmla="*/ 270 w 522"/>
              <a:gd name="T61" fmla="*/ 588 h 594"/>
              <a:gd name="T62" fmla="*/ 306 w 522"/>
              <a:gd name="T63" fmla="*/ 582 h 594"/>
              <a:gd name="T64" fmla="*/ 358 w 522"/>
              <a:gd name="T65" fmla="*/ 558 h 594"/>
              <a:gd name="T66" fmla="*/ 408 w 522"/>
              <a:gd name="T67" fmla="*/ 528 h 594"/>
              <a:gd name="T68" fmla="*/ 448 w 522"/>
              <a:gd name="T69" fmla="*/ 558 h 594"/>
              <a:gd name="T70" fmla="*/ 490 w 522"/>
              <a:gd name="T71" fmla="*/ 564 h 594"/>
              <a:gd name="T72" fmla="*/ 504 w 522"/>
              <a:gd name="T73" fmla="*/ 488 h 594"/>
              <a:gd name="T74" fmla="*/ 516 w 522"/>
              <a:gd name="T75" fmla="*/ 446 h 594"/>
              <a:gd name="T76" fmla="*/ 520 w 522"/>
              <a:gd name="T77" fmla="*/ 398 h 594"/>
              <a:gd name="T78" fmla="*/ 484 w 522"/>
              <a:gd name="T79" fmla="*/ 416 h 594"/>
              <a:gd name="T80" fmla="*/ 474 w 522"/>
              <a:gd name="T81" fmla="*/ 392 h 594"/>
              <a:gd name="T82" fmla="*/ 464 w 522"/>
              <a:gd name="T83" fmla="*/ 356 h 594"/>
              <a:gd name="T84" fmla="*/ 478 w 522"/>
              <a:gd name="T85" fmla="*/ 266 h 594"/>
              <a:gd name="T86" fmla="*/ 492 w 522"/>
              <a:gd name="T87" fmla="*/ 168 h 594"/>
              <a:gd name="T88" fmla="*/ 474 w 522"/>
              <a:gd name="T89" fmla="*/ 106 h 594"/>
              <a:gd name="T90" fmla="*/ 474 w 522"/>
              <a:gd name="T91" fmla="*/ 34 h 594"/>
              <a:gd name="T92" fmla="*/ 448 w 522"/>
              <a:gd name="T93" fmla="*/ 0 h 5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22"/>
              <a:gd name="T142" fmla="*/ 0 h 594"/>
              <a:gd name="T143" fmla="*/ 522 w 522"/>
              <a:gd name="T144" fmla="*/ 594 h 5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22" h="594">
                <a:moveTo>
                  <a:pt x="448" y="0"/>
                </a:moveTo>
                <a:lnTo>
                  <a:pt x="432" y="2"/>
                </a:lnTo>
                <a:lnTo>
                  <a:pt x="408" y="28"/>
                </a:lnTo>
                <a:lnTo>
                  <a:pt x="388" y="42"/>
                </a:lnTo>
                <a:lnTo>
                  <a:pt x="366" y="34"/>
                </a:lnTo>
                <a:lnTo>
                  <a:pt x="344" y="32"/>
                </a:lnTo>
                <a:lnTo>
                  <a:pt x="314" y="44"/>
                </a:lnTo>
                <a:lnTo>
                  <a:pt x="302" y="36"/>
                </a:lnTo>
                <a:lnTo>
                  <a:pt x="274" y="36"/>
                </a:lnTo>
                <a:lnTo>
                  <a:pt x="230" y="40"/>
                </a:lnTo>
                <a:lnTo>
                  <a:pt x="220" y="40"/>
                </a:lnTo>
                <a:lnTo>
                  <a:pt x="178" y="90"/>
                </a:lnTo>
                <a:lnTo>
                  <a:pt x="178" y="122"/>
                </a:lnTo>
                <a:lnTo>
                  <a:pt x="156" y="138"/>
                </a:lnTo>
                <a:lnTo>
                  <a:pt x="132" y="132"/>
                </a:lnTo>
                <a:lnTo>
                  <a:pt x="128" y="118"/>
                </a:lnTo>
                <a:lnTo>
                  <a:pt x="114" y="110"/>
                </a:lnTo>
                <a:lnTo>
                  <a:pt x="102" y="126"/>
                </a:lnTo>
                <a:lnTo>
                  <a:pt x="64" y="146"/>
                </a:lnTo>
                <a:lnTo>
                  <a:pt x="14" y="188"/>
                </a:lnTo>
                <a:lnTo>
                  <a:pt x="0" y="214"/>
                </a:lnTo>
                <a:lnTo>
                  <a:pt x="12" y="226"/>
                </a:lnTo>
                <a:lnTo>
                  <a:pt x="18" y="258"/>
                </a:lnTo>
                <a:lnTo>
                  <a:pt x="10" y="288"/>
                </a:lnTo>
                <a:lnTo>
                  <a:pt x="0" y="310"/>
                </a:lnTo>
                <a:lnTo>
                  <a:pt x="12" y="330"/>
                </a:lnTo>
                <a:lnTo>
                  <a:pt x="42" y="334"/>
                </a:lnTo>
                <a:lnTo>
                  <a:pt x="64" y="344"/>
                </a:lnTo>
                <a:lnTo>
                  <a:pt x="60" y="362"/>
                </a:lnTo>
                <a:lnTo>
                  <a:pt x="48" y="366"/>
                </a:lnTo>
                <a:lnTo>
                  <a:pt x="36" y="386"/>
                </a:lnTo>
                <a:lnTo>
                  <a:pt x="22" y="418"/>
                </a:lnTo>
                <a:lnTo>
                  <a:pt x="8" y="422"/>
                </a:lnTo>
                <a:lnTo>
                  <a:pt x="18" y="442"/>
                </a:lnTo>
                <a:lnTo>
                  <a:pt x="16" y="460"/>
                </a:lnTo>
                <a:lnTo>
                  <a:pt x="8" y="474"/>
                </a:lnTo>
                <a:lnTo>
                  <a:pt x="36" y="482"/>
                </a:lnTo>
                <a:lnTo>
                  <a:pt x="46" y="492"/>
                </a:lnTo>
                <a:lnTo>
                  <a:pt x="76" y="492"/>
                </a:lnTo>
                <a:lnTo>
                  <a:pt x="92" y="506"/>
                </a:lnTo>
                <a:lnTo>
                  <a:pt x="108" y="530"/>
                </a:lnTo>
                <a:lnTo>
                  <a:pt x="108" y="558"/>
                </a:lnTo>
                <a:lnTo>
                  <a:pt x="126" y="568"/>
                </a:lnTo>
                <a:lnTo>
                  <a:pt x="162" y="566"/>
                </a:lnTo>
                <a:lnTo>
                  <a:pt x="156" y="548"/>
                </a:lnTo>
                <a:lnTo>
                  <a:pt x="166" y="534"/>
                </a:lnTo>
                <a:lnTo>
                  <a:pt x="168" y="486"/>
                </a:lnTo>
                <a:lnTo>
                  <a:pt x="158" y="474"/>
                </a:lnTo>
                <a:lnTo>
                  <a:pt x="178" y="448"/>
                </a:lnTo>
                <a:lnTo>
                  <a:pt x="204" y="444"/>
                </a:lnTo>
                <a:lnTo>
                  <a:pt x="220" y="424"/>
                </a:lnTo>
                <a:lnTo>
                  <a:pt x="260" y="424"/>
                </a:lnTo>
                <a:lnTo>
                  <a:pt x="274" y="438"/>
                </a:lnTo>
                <a:lnTo>
                  <a:pt x="274" y="458"/>
                </a:lnTo>
                <a:lnTo>
                  <a:pt x="280" y="474"/>
                </a:lnTo>
                <a:lnTo>
                  <a:pt x="254" y="506"/>
                </a:lnTo>
                <a:lnTo>
                  <a:pt x="248" y="528"/>
                </a:lnTo>
                <a:lnTo>
                  <a:pt x="226" y="542"/>
                </a:lnTo>
                <a:lnTo>
                  <a:pt x="214" y="542"/>
                </a:lnTo>
                <a:lnTo>
                  <a:pt x="210" y="560"/>
                </a:lnTo>
                <a:lnTo>
                  <a:pt x="232" y="582"/>
                </a:lnTo>
                <a:lnTo>
                  <a:pt x="270" y="588"/>
                </a:lnTo>
                <a:lnTo>
                  <a:pt x="292" y="594"/>
                </a:lnTo>
                <a:lnTo>
                  <a:pt x="306" y="582"/>
                </a:lnTo>
                <a:lnTo>
                  <a:pt x="330" y="556"/>
                </a:lnTo>
                <a:lnTo>
                  <a:pt x="358" y="558"/>
                </a:lnTo>
                <a:lnTo>
                  <a:pt x="378" y="540"/>
                </a:lnTo>
                <a:lnTo>
                  <a:pt x="408" y="528"/>
                </a:lnTo>
                <a:lnTo>
                  <a:pt x="428" y="542"/>
                </a:lnTo>
                <a:lnTo>
                  <a:pt x="448" y="558"/>
                </a:lnTo>
                <a:lnTo>
                  <a:pt x="470" y="542"/>
                </a:lnTo>
                <a:lnTo>
                  <a:pt x="490" y="564"/>
                </a:lnTo>
                <a:lnTo>
                  <a:pt x="498" y="544"/>
                </a:lnTo>
                <a:lnTo>
                  <a:pt x="504" y="488"/>
                </a:lnTo>
                <a:lnTo>
                  <a:pt x="514" y="480"/>
                </a:lnTo>
                <a:lnTo>
                  <a:pt x="516" y="446"/>
                </a:lnTo>
                <a:lnTo>
                  <a:pt x="522" y="434"/>
                </a:lnTo>
                <a:lnTo>
                  <a:pt x="520" y="398"/>
                </a:lnTo>
                <a:lnTo>
                  <a:pt x="510" y="390"/>
                </a:lnTo>
                <a:lnTo>
                  <a:pt x="484" y="416"/>
                </a:lnTo>
                <a:lnTo>
                  <a:pt x="466" y="416"/>
                </a:lnTo>
                <a:lnTo>
                  <a:pt x="474" y="392"/>
                </a:lnTo>
                <a:lnTo>
                  <a:pt x="474" y="372"/>
                </a:lnTo>
                <a:lnTo>
                  <a:pt x="464" y="356"/>
                </a:lnTo>
                <a:lnTo>
                  <a:pt x="464" y="290"/>
                </a:lnTo>
                <a:lnTo>
                  <a:pt x="478" y="266"/>
                </a:lnTo>
                <a:lnTo>
                  <a:pt x="474" y="184"/>
                </a:lnTo>
                <a:lnTo>
                  <a:pt x="492" y="168"/>
                </a:lnTo>
                <a:lnTo>
                  <a:pt x="486" y="124"/>
                </a:lnTo>
                <a:lnTo>
                  <a:pt x="474" y="106"/>
                </a:lnTo>
                <a:lnTo>
                  <a:pt x="466" y="60"/>
                </a:lnTo>
                <a:lnTo>
                  <a:pt x="474" y="34"/>
                </a:lnTo>
                <a:lnTo>
                  <a:pt x="456" y="12"/>
                </a:lnTo>
                <a:lnTo>
                  <a:pt x="448" y="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9" name="Freeform 22"/>
          <p:cNvSpPr>
            <a:spLocks/>
          </p:cNvSpPr>
          <p:nvPr/>
        </p:nvSpPr>
        <p:spPr bwMode="gray">
          <a:xfrm>
            <a:off x="6974207" y="3564908"/>
            <a:ext cx="979957" cy="1115571"/>
          </a:xfrm>
          <a:custGeom>
            <a:avLst/>
            <a:gdLst>
              <a:gd name="T0" fmla="*/ 432 w 522"/>
              <a:gd name="T1" fmla="*/ 2 h 594"/>
              <a:gd name="T2" fmla="*/ 388 w 522"/>
              <a:gd name="T3" fmla="*/ 42 h 594"/>
              <a:gd name="T4" fmla="*/ 344 w 522"/>
              <a:gd name="T5" fmla="*/ 32 h 594"/>
              <a:gd name="T6" fmla="*/ 302 w 522"/>
              <a:gd name="T7" fmla="*/ 36 h 594"/>
              <a:gd name="T8" fmla="*/ 230 w 522"/>
              <a:gd name="T9" fmla="*/ 40 h 594"/>
              <a:gd name="T10" fmla="*/ 178 w 522"/>
              <a:gd name="T11" fmla="*/ 90 h 594"/>
              <a:gd name="T12" fmla="*/ 156 w 522"/>
              <a:gd name="T13" fmla="*/ 138 h 594"/>
              <a:gd name="T14" fmla="*/ 128 w 522"/>
              <a:gd name="T15" fmla="*/ 118 h 594"/>
              <a:gd name="T16" fmla="*/ 102 w 522"/>
              <a:gd name="T17" fmla="*/ 126 h 594"/>
              <a:gd name="T18" fmla="*/ 14 w 522"/>
              <a:gd name="T19" fmla="*/ 188 h 594"/>
              <a:gd name="T20" fmla="*/ 12 w 522"/>
              <a:gd name="T21" fmla="*/ 226 h 594"/>
              <a:gd name="T22" fmla="*/ 10 w 522"/>
              <a:gd name="T23" fmla="*/ 288 h 594"/>
              <a:gd name="T24" fmla="*/ 12 w 522"/>
              <a:gd name="T25" fmla="*/ 330 h 594"/>
              <a:gd name="T26" fmla="*/ 64 w 522"/>
              <a:gd name="T27" fmla="*/ 344 h 594"/>
              <a:gd name="T28" fmla="*/ 48 w 522"/>
              <a:gd name="T29" fmla="*/ 366 h 594"/>
              <a:gd name="T30" fmla="*/ 22 w 522"/>
              <a:gd name="T31" fmla="*/ 418 h 594"/>
              <a:gd name="T32" fmla="*/ 18 w 522"/>
              <a:gd name="T33" fmla="*/ 442 h 594"/>
              <a:gd name="T34" fmla="*/ 8 w 522"/>
              <a:gd name="T35" fmla="*/ 474 h 594"/>
              <a:gd name="T36" fmla="*/ 46 w 522"/>
              <a:gd name="T37" fmla="*/ 492 h 594"/>
              <a:gd name="T38" fmla="*/ 92 w 522"/>
              <a:gd name="T39" fmla="*/ 506 h 594"/>
              <a:gd name="T40" fmla="*/ 108 w 522"/>
              <a:gd name="T41" fmla="*/ 558 h 594"/>
              <a:gd name="T42" fmla="*/ 162 w 522"/>
              <a:gd name="T43" fmla="*/ 566 h 594"/>
              <a:gd name="T44" fmla="*/ 166 w 522"/>
              <a:gd name="T45" fmla="*/ 534 h 594"/>
              <a:gd name="T46" fmla="*/ 158 w 522"/>
              <a:gd name="T47" fmla="*/ 474 h 594"/>
              <a:gd name="T48" fmla="*/ 204 w 522"/>
              <a:gd name="T49" fmla="*/ 444 h 594"/>
              <a:gd name="T50" fmla="*/ 260 w 522"/>
              <a:gd name="T51" fmla="*/ 424 h 594"/>
              <a:gd name="T52" fmla="*/ 274 w 522"/>
              <a:gd name="T53" fmla="*/ 458 h 594"/>
              <a:gd name="T54" fmla="*/ 254 w 522"/>
              <a:gd name="T55" fmla="*/ 506 h 594"/>
              <a:gd name="T56" fmla="*/ 226 w 522"/>
              <a:gd name="T57" fmla="*/ 542 h 594"/>
              <a:gd name="T58" fmla="*/ 210 w 522"/>
              <a:gd name="T59" fmla="*/ 560 h 594"/>
              <a:gd name="T60" fmla="*/ 270 w 522"/>
              <a:gd name="T61" fmla="*/ 588 h 594"/>
              <a:gd name="T62" fmla="*/ 306 w 522"/>
              <a:gd name="T63" fmla="*/ 582 h 594"/>
              <a:gd name="T64" fmla="*/ 358 w 522"/>
              <a:gd name="T65" fmla="*/ 558 h 594"/>
              <a:gd name="T66" fmla="*/ 408 w 522"/>
              <a:gd name="T67" fmla="*/ 528 h 594"/>
              <a:gd name="T68" fmla="*/ 448 w 522"/>
              <a:gd name="T69" fmla="*/ 558 h 594"/>
              <a:gd name="T70" fmla="*/ 490 w 522"/>
              <a:gd name="T71" fmla="*/ 564 h 594"/>
              <a:gd name="T72" fmla="*/ 504 w 522"/>
              <a:gd name="T73" fmla="*/ 488 h 594"/>
              <a:gd name="T74" fmla="*/ 516 w 522"/>
              <a:gd name="T75" fmla="*/ 446 h 594"/>
              <a:gd name="T76" fmla="*/ 520 w 522"/>
              <a:gd name="T77" fmla="*/ 398 h 594"/>
              <a:gd name="T78" fmla="*/ 484 w 522"/>
              <a:gd name="T79" fmla="*/ 416 h 594"/>
              <a:gd name="T80" fmla="*/ 474 w 522"/>
              <a:gd name="T81" fmla="*/ 392 h 594"/>
              <a:gd name="T82" fmla="*/ 464 w 522"/>
              <a:gd name="T83" fmla="*/ 356 h 594"/>
              <a:gd name="T84" fmla="*/ 478 w 522"/>
              <a:gd name="T85" fmla="*/ 266 h 594"/>
              <a:gd name="T86" fmla="*/ 492 w 522"/>
              <a:gd name="T87" fmla="*/ 168 h 594"/>
              <a:gd name="T88" fmla="*/ 474 w 522"/>
              <a:gd name="T89" fmla="*/ 106 h 594"/>
              <a:gd name="T90" fmla="*/ 474 w 522"/>
              <a:gd name="T91" fmla="*/ 34 h 594"/>
              <a:gd name="T92" fmla="*/ 448 w 522"/>
              <a:gd name="T93" fmla="*/ 0 h 5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22"/>
              <a:gd name="T142" fmla="*/ 0 h 594"/>
              <a:gd name="T143" fmla="*/ 522 w 522"/>
              <a:gd name="T144" fmla="*/ 594 h 5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22" h="594">
                <a:moveTo>
                  <a:pt x="448" y="0"/>
                </a:moveTo>
                <a:lnTo>
                  <a:pt x="432" y="2"/>
                </a:lnTo>
                <a:lnTo>
                  <a:pt x="408" y="28"/>
                </a:lnTo>
                <a:lnTo>
                  <a:pt x="388" y="42"/>
                </a:lnTo>
                <a:lnTo>
                  <a:pt x="366" y="34"/>
                </a:lnTo>
                <a:lnTo>
                  <a:pt x="344" y="32"/>
                </a:lnTo>
                <a:lnTo>
                  <a:pt x="314" y="44"/>
                </a:lnTo>
                <a:lnTo>
                  <a:pt x="302" y="36"/>
                </a:lnTo>
                <a:lnTo>
                  <a:pt x="274" y="36"/>
                </a:lnTo>
                <a:lnTo>
                  <a:pt x="230" y="40"/>
                </a:lnTo>
                <a:lnTo>
                  <a:pt x="220" y="40"/>
                </a:lnTo>
                <a:lnTo>
                  <a:pt x="178" y="90"/>
                </a:lnTo>
                <a:lnTo>
                  <a:pt x="178" y="122"/>
                </a:lnTo>
                <a:lnTo>
                  <a:pt x="156" y="138"/>
                </a:lnTo>
                <a:lnTo>
                  <a:pt x="132" y="132"/>
                </a:lnTo>
                <a:lnTo>
                  <a:pt x="128" y="118"/>
                </a:lnTo>
                <a:lnTo>
                  <a:pt x="114" y="110"/>
                </a:lnTo>
                <a:lnTo>
                  <a:pt x="102" y="126"/>
                </a:lnTo>
                <a:lnTo>
                  <a:pt x="64" y="146"/>
                </a:lnTo>
                <a:lnTo>
                  <a:pt x="14" y="188"/>
                </a:lnTo>
                <a:lnTo>
                  <a:pt x="0" y="214"/>
                </a:lnTo>
                <a:lnTo>
                  <a:pt x="12" y="226"/>
                </a:lnTo>
                <a:lnTo>
                  <a:pt x="18" y="258"/>
                </a:lnTo>
                <a:lnTo>
                  <a:pt x="10" y="288"/>
                </a:lnTo>
                <a:lnTo>
                  <a:pt x="0" y="310"/>
                </a:lnTo>
                <a:lnTo>
                  <a:pt x="12" y="330"/>
                </a:lnTo>
                <a:lnTo>
                  <a:pt x="42" y="334"/>
                </a:lnTo>
                <a:lnTo>
                  <a:pt x="64" y="344"/>
                </a:lnTo>
                <a:lnTo>
                  <a:pt x="60" y="362"/>
                </a:lnTo>
                <a:lnTo>
                  <a:pt x="48" y="366"/>
                </a:lnTo>
                <a:lnTo>
                  <a:pt x="36" y="386"/>
                </a:lnTo>
                <a:lnTo>
                  <a:pt x="22" y="418"/>
                </a:lnTo>
                <a:lnTo>
                  <a:pt x="8" y="422"/>
                </a:lnTo>
                <a:lnTo>
                  <a:pt x="18" y="442"/>
                </a:lnTo>
                <a:lnTo>
                  <a:pt x="16" y="460"/>
                </a:lnTo>
                <a:lnTo>
                  <a:pt x="8" y="474"/>
                </a:lnTo>
                <a:lnTo>
                  <a:pt x="36" y="482"/>
                </a:lnTo>
                <a:lnTo>
                  <a:pt x="46" y="492"/>
                </a:lnTo>
                <a:lnTo>
                  <a:pt x="76" y="492"/>
                </a:lnTo>
                <a:lnTo>
                  <a:pt x="92" y="506"/>
                </a:lnTo>
                <a:lnTo>
                  <a:pt x="108" y="530"/>
                </a:lnTo>
                <a:lnTo>
                  <a:pt x="108" y="558"/>
                </a:lnTo>
                <a:lnTo>
                  <a:pt x="126" y="568"/>
                </a:lnTo>
                <a:lnTo>
                  <a:pt x="162" y="566"/>
                </a:lnTo>
                <a:lnTo>
                  <a:pt x="156" y="548"/>
                </a:lnTo>
                <a:lnTo>
                  <a:pt x="166" y="534"/>
                </a:lnTo>
                <a:lnTo>
                  <a:pt x="168" y="486"/>
                </a:lnTo>
                <a:lnTo>
                  <a:pt x="158" y="474"/>
                </a:lnTo>
                <a:lnTo>
                  <a:pt x="178" y="448"/>
                </a:lnTo>
                <a:lnTo>
                  <a:pt x="204" y="444"/>
                </a:lnTo>
                <a:lnTo>
                  <a:pt x="220" y="424"/>
                </a:lnTo>
                <a:lnTo>
                  <a:pt x="260" y="424"/>
                </a:lnTo>
                <a:lnTo>
                  <a:pt x="274" y="438"/>
                </a:lnTo>
                <a:lnTo>
                  <a:pt x="274" y="458"/>
                </a:lnTo>
                <a:lnTo>
                  <a:pt x="280" y="474"/>
                </a:lnTo>
                <a:lnTo>
                  <a:pt x="254" y="506"/>
                </a:lnTo>
                <a:lnTo>
                  <a:pt x="248" y="528"/>
                </a:lnTo>
                <a:lnTo>
                  <a:pt x="226" y="542"/>
                </a:lnTo>
                <a:lnTo>
                  <a:pt x="214" y="542"/>
                </a:lnTo>
                <a:lnTo>
                  <a:pt x="210" y="560"/>
                </a:lnTo>
                <a:lnTo>
                  <a:pt x="232" y="582"/>
                </a:lnTo>
                <a:lnTo>
                  <a:pt x="270" y="588"/>
                </a:lnTo>
                <a:lnTo>
                  <a:pt x="292" y="594"/>
                </a:lnTo>
                <a:lnTo>
                  <a:pt x="306" y="582"/>
                </a:lnTo>
                <a:lnTo>
                  <a:pt x="330" y="556"/>
                </a:lnTo>
                <a:lnTo>
                  <a:pt x="358" y="558"/>
                </a:lnTo>
                <a:lnTo>
                  <a:pt x="378" y="540"/>
                </a:lnTo>
                <a:lnTo>
                  <a:pt x="408" y="528"/>
                </a:lnTo>
                <a:lnTo>
                  <a:pt x="428" y="542"/>
                </a:lnTo>
                <a:lnTo>
                  <a:pt x="448" y="558"/>
                </a:lnTo>
                <a:lnTo>
                  <a:pt x="470" y="542"/>
                </a:lnTo>
                <a:lnTo>
                  <a:pt x="490" y="564"/>
                </a:lnTo>
                <a:lnTo>
                  <a:pt x="498" y="544"/>
                </a:lnTo>
                <a:lnTo>
                  <a:pt x="504" y="488"/>
                </a:lnTo>
                <a:lnTo>
                  <a:pt x="514" y="480"/>
                </a:lnTo>
                <a:lnTo>
                  <a:pt x="516" y="446"/>
                </a:lnTo>
                <a:lnTo>
                  <a:pt x="522" y="434"/>
                </a:lnTo>
                <a:lnTo>
                  <a:pt x="520" y="398"/>
                </a:lnTo>
                <a:lnTo>
                  <a:pt x="510" y="390"/>
                </a:lnTo>
                <a:lnTo>
                  <a:pt x="484" y="416"/>
                </a:lnTo>
                <a:lnTo>
                  <a:pt x="466" y="416"/>
                </a:lnTo>
                <a:lnTo>
                  <a:pt x="474" y="392"/>
                </a:lnTo>
                <a:lnTo>
                  <a:pt x="474" y="372"/>
                </a:lnTo>
                <a:lnTo>
                  <a:pt x="464" y="356"/>
                </a:lnTo>
                <a:lnTo>
                  <a:pt x="464" y="290"/>
                </a:lnTo>
                <a:lnTo>
                  <a:pt x="478" y="266"/>
                </a:lnTo>
                <a:lnTo>
                  <a:pt x="474" y="184"/>
                </a:lnTo>
                <a:lnTo>
                  <a:pt x="492" y="168"/>
                </a:lnTo>
                <a:lnTo>
                  <a:pt x="486" y="124"/>
                </a:lnTo>
                <a:lnTo>
                  <a:pt x="474" y="106"/>
                </a:lnTo>
                <a:lnTo>
                  <a:pt x="466" y="60"/>
                </a:lnTo>
                <a:lnTo>
                  <a:pt x="474" y="34"/>
                </a:lnTo>
                <a:lnTo>
                  <a:pt x="456" y="12"/>
                </a:lnTo>
                <a:lnTo>
                  <a:pt x="448" y="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Freeform 23"/>
          <p:cNvSpPr>
            <a:spLocks/>
          </p:cNvSpPr>
          <p:nvPr/>
        </p:nvSpPr>
        <p:spPr bwMode="gray">
          <a:xfrm>
            <a:off x="6166421" y="4259488"/>
            <a:ext cx="841984" cy="604955"/>
          </a:xfrm>
          <a:custGeom>
            <a:avLst/>
            <a:gdLst>
              <a:gd name="T0" fmla="*/ 66 w 448"/>
              <a:gd name="T1" fmla="*/ 60 h 322"/>
              <a:gd name="T2" fmla="*/ 30 w 448"/>
              <a:gd name="T3" fmla="*/ 64 h 322"/>
              <a:gd name="T4" fmla="*/ 32 w 448"/>
              <a:gd name="T5" fmla="*/ 80 h 322"/>
              <a:gd name="T6" fmla="*/ 54 w 448"/>
              <a:gd name="T7" fmla="*/ 92 h 322"/>
              <a:gd name="T8" fmla="*/ 60 w 448"/>
              <a:gd name="T9" fmla="*/ 130 h 322"/>
              <a:gd name="T10" fmla="*/ 52 w 448"/>
              <a:gd name="T11" fmla="*/ 162 h 322"/>
              <a:gd name="T12" fmla="*/ 26 w 448"/>
              <a:gd name="T13" fmla="*/ 178 h 322"/>
              <a:gd name="T14" fmla="*/ 12 w 448"/>
              <a:gd name="T15" fmla="*/ 190 h 322"/>
              <a:gd name="T16" fmla="*/ 14 w 448"/>
              <a:gd name="T17" fmla="*/ 226 h 322"/>
              <a:gd name="T18" fmla="*/ 0 w 448"/>
              <a:gd name="T19" fmla="*/ 242 h 322"/>
              <a:gd name="T20" fmla="*/ 0 w 448"/>
              <a:gd name="T21" fmla="*/ 270 h 322"/>
              <a:gd name="T22" fmla="*/ 24 w 448"/>
              <a:gd name="T23" fmla="*/ 292 h 322"/>
              <a:gd name="T24" fmla="*/ 32 w 448"/>
              <a:gd name="T25" fmla="*/ 314 h 322"/>
              <a:gd name="T26" fmla="*/ 54 w 448"/>
              <a:gd name="T27" fmla="*/ 310 h 322"/>
              <a:gd name="T28" fmla="*/ 88 w 448"/>
              <a:gd name="T29" fmla="*/ 292 h 322"/>
              <a:gd name="T30" fmla="*/ 114 w 448"/>
              <a:gd name="T31" fmla="*/ 260 h 322"/>
              <a:gd name="T32" fmla="*/ 130 w 448"/>
              <a:gd name="T33" fmla="*/ 256 h 322"/>
              <a:gd name="T34" fmla="*/ 152 w 448"/>
              <a:gd name="T35" fmla="*/ 276 h 322"/>
              <a:gd name="T36" fmla="*/ 176 w 448"/>
              <a:gd name="T37" fmla="*/ 286 h 322"/>
              <a:gd name="T38" fmla="*/ 190 w 448"/>
              <a:gd name="T39" fmla="*/ 302 h 322"/>
              <a:gd name="T40" fmla="*/ 194 w 448"/>
              <a:gd name="T41" fmla="*/ 322 h 322"/>
              <a:gd name="T42" fmla="*/ 228 w 448"/>
              <a:gd name="T43" fmla="*/ 320 h 322"/>
              <a:gd name="T44" fmla="*/ 254 w 448"/>
              <a:gd name="T45" fmla="*/ 310 h 322"/>
              <a:gd name="T46" fmla="*/ 276 w 448"/>
              <a:gd name="T47" fmla="*/ 320 h 322"/>
              <a:gd name="T48" fmla="*/ 300 w 448"/>
              <a:gd name="T49" fmla="*/ 318 h 322"/>
              <a:gd name="T50" fmla="*/ 314 w 448"/>
              <a:gd name="T51" fmla="*/ 302 h 322"/>
              <a:gd name="T52" fmla="*/ 338 w 448"/>
              <a:gd name="T53" fmla="*/ 304 h 322"/>
              <a:gd name="T54" fmla="*/ 352 w 448"/>
              <a:gd name="T55" fmla="*/ 316 h 322"/>
              <a:gd name="T56" fmla="*/ 374 w 448"/>
              <a:gd name="T57" fmla="*/ 288 h 322"/>
              <a:gd name="T58" fmla="*/ 376 w 448"/>
              <a:gd name="T59" fmla="*/ 252 h 322"/>
              <a:gd name="T60" fmla="*/ 358 w 448"/>
              <a:gd name="T61" fmla="*/ 232 h 322"/>
              <a:gd name="T62" fmla="*/ 360 w 448"/>
              <a:gd name="T63" fmla="*/ 200 h 322"/>
              <a:gd name="T64" fmla="*/ 370 w 448"/>
              <a:gd name="T65" fmla="*/ 186 h 322"/>
              <a:gd name="T66" fmla="*/ 378 w 448"/>
              <a:gd name="T67" fmla="*/ 142 h 322"/>
              <a:gd name="T68" fmla="*/ 406 w 448"/>
              <a:gd name="T69" fmla="*/ 128 h 322"/>
              <a:gd name="T70" fmla="*/ 426 w 448"/>
              <a:gd name="T71" fmla="*/ 108 h 322"/>
              <a:gd name="T72" fmla="*/ 438 w 448"/>
              <a:gd name="T73" fmla="*/ 104 h 322"/>
              <a:gd name="T74" fmla="*/ 446 w 448"/>
              <a:gd name="T75" fmla="*/ 90 h 322"/>
              <a:gd name="T76" fmla="*/ 448 w 448"/>
              <a:gd name="T77" fmla="*/ 72 h 322"/>
              <a:gd name="T78" fmla="*/ 438 w 448"/>
              <a:gd name="T79" fmla="*/ 52 h 322"/>
              <a:gd name="T80" fmla="*/ 422 w 448"/>
              <a:gd name="T81" fmla="*/ 56 h 322"/>
              <a:gd name="T82" fmla="*/ 394 w 448"/>
              <a:gd name="T83" fmla="*/ 52 h 322"/>
              <a:gd name="T84" fmla="*/ 376 w 448"/>
              <a:gd name="T85" fmla="*/ 44 h 322"/>
              <a:gd name="T86" fmla="*/ 368 w 448"/>
              <a:gd name="T87" fmla="*/ 40 h 322"/>
              <a:gd name="T88" fmla="*/ 366 w 448"/>
              <a:gd name="T89" fmla="*/ 54 h 322"/>
              <a:gd name="T90" fmla="*/ 340 w 448"/>
              <a:gd name="T91" fmla="*/ 68 h 322"/>
              <a:gd name="T92" fmla="*/ 314 w 448"/>
              <a:gd name="T93" fmla="*/ 68 h 322"/>
              <a:gd name="T94" fmla="*/ 294 w 448"/>
              <a:gd name="T95" fmla="*/ 46 h 322"/>
              <a:gd name="T96" fmla="*/ 276 w 448"/>
              <a:gd name="T97" fmla="*/ 20 h 322"/>
              <a:gd name="T98" fmla="*/ 242 w 448"/>
              <a:gd name="T99" fmla="*/ 22 h 322"/>
              <a:gd name="T100" fmla="*/ 224 w 448"/>
              <a:gd name="T101" fmla="*/ 36 h 322"/>
              <a:gd name="T102" fmla="*/ 208 w 448"/>
              <a:gd name="T103" fmla="*/ 46 h 322"/>
              <a:gd name="T104" fmla="*/ 190 w 448"/>
              <a:gd name="T105" fmla="*/ 34 h 322"/>
              <a:gd name="T106" fmla="*/ 192 w 448"/>
              <a:gd name="T107" fmla="*/ 10 h 322"/>
              <a:gd name="T108" fmla="*/ 176 w 448"/>
              <a:gd name="T109" fmla="*/ 0 h 322"/>
              <a:gd name="T110" fmla="*/ 148 w 448"/>
              <a:gd name="T111" fmla="*/ 2 h 322"/>
              <a:gd name="T112" fmla="*/ 140 w 448"/>
              <a:gd name="T113" fmla="*/ 14 h 322"/>
              <a:gd name="T114" fmla="*/ 140 w 448"/>
              <a:gd name="T115" fmla="*/ 32 h 322"/>
              <a:gd name="T116" fmla="*/ 114 w 448"/>
              <a:gd name="T117" fmla="*/ 52 h 322"/>
              <a:gd name="T118" fmla="*/ 90 w 448"/>
              <a:gd name="T119" fmla="*/ 64 h 322"/>
              <a:gd name="T120" fmla="*/ 66 w 448"/>
              <a:gd name="T121" fmla="*/ 60 h 32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48"/>
              <a:gd name="T184" fmla="*/ 0 h 322"/>
              <a:gd name="T185" fmla="*/ 448 w 448"/>
              <a:gd name="T186" fmla="*/ 322 h 32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48" h="322">
                <a:moveTo>
                  <a:pt x="66" y="60"/>
                </a:moveTo>
                <a:lnTo>
                  <a:pt x="30" y="64"/>
                </a:lnTo>
                <a:lnTo>
                  <a:pt x="32" y="80"/>
                </a:lnTo>
                <a:lnTo>
                  <a:pt x="54" y="92"/>
                </a:lnTo>
                <a:lnTo>
                  <a:pt x="60" y="130"/>
                </a:lnTo>
                <a:lnTo>
                  <a:pt x="52" y="162"/>
                </a:lnTo>
                <a:lnTo>
                  <a:pt x="26" y="178"/>
                </a:lnTo>
                <a:lnTo>
                  <a:pt x="12" y="190"/>
                </a:lnTo>
                <a:lnTo>
                  <a:pt x="14" y="226"/>
                </a:lnTo>
                <a:lnTo>
                  <a:pt x="0" y="242"/>
                </a:lnTo>
                <a:lnTo>
                  <a:pt x="0" y="270"/>
                </a:lnTo>
                <a:lnTo>
                  <a:pt x="24" y="292"/>
                </a:lnTo>
                <a:lnTo>
                  <a:pt x="32" y="314"/>
                </a:lnTo>
                <a:lnTo>
                  <a:pt x="54" y="310"/>
                </a:lnTo>
                <a:lnTo>
                  <a:pt x="88" y="292"/>
                </a:lnTo>
                <a:lnTo>
                  <a:pt x="114" y="260"/>
                </a:lnTo>
                <a:lnTo>
                  <a:pt x="130" y="256"/>
                </a:lnTo>
                <a:lnTo>
                  <a:pt x="152" y="276"/>
                </a:lnTo>
                <a:lnTo>
                  <a:pt x="176" y="286"/>
                </a:lnTo>
                <a:lnTo>
                  <a:pt x="190" y="302"/>
                </a:lnTo>
                <a:lnTo>
                  <a:pt x="194" y="322"/>
                </a:lnTo>
                <a:lnTo>
                  <a:pt x="228" y="320"/>
                </a:lnTo>
                <a:lnTo>
                  <a:pt x="254" y="310"/>
                </a:lnTo>
                <a:lnTo>
                  <a:pt x="276" y="320"/>
                </a:lnTo>
                <a:lnTo>
                  <a:pt x="300" y="318"/>
                </a:lnTo>
                <a:lnTo>
                  <a:pt x="314" y="302"/>
                </a:lnTo>
                <a:lnTo>
                  <a:pt x="338" y="304"/>
                </a:lnTo>
                <a:lnTo>
                  <a:pt x="352" y="316"/>
                </a:lnTo>
                <a:lnTo>
                  <a:pt x="374" y="288"/>
                </a:lnTo>
                <a:lnTo>
                  <a:pt x="376" y="252"/>
                </a:lnTo>
                <a:lnTo>
                  <a:pt x="358" y="232"/>
                </a:lnTo>
                <a:lnTo>
                  <a:pt x="360" y="200"/>
                </a:lnTo>
                <a:lnTo>
                  <a:pt x="370" y="186"/>
                </a:lnTo>
                <a:lnTo>
                  <a:pt x="378" y="142"/>
                </a:lnTo>
                <a:lnTo>
                  <a:pt x="406" y="128"/>
                </a:lnTo>
                <a:lnTo>
                  <a:pt x="426" y="108"/>
                </a:lnTo>
                <a:lnTo>
                  <a:pt x="438" y="104"/>
                </a:lnTo>
                <a:lnTo>
                  <a:pt x="446" y="90"/>
                </a:lnTo>
                <a:lnTo>
                  <a:pt x="448" y="72"/>
                </a:lnTo>
                <a:lnTo>
                  <a:pt x="438" y="52"/>
                </a:lnTo>
                <a:lnTo>
                  <a:pt x="422" y="56"/>
                </a:lnTo>
                <a:lnTo>
                  <a:pt x="394" y="52"/>
                </a:lnTo>
                <a:lnTo>
                  <a:pt x="376" y="44"/>
                </a:lnTo>
                <a:lnTo>
                  <a:pt x="368" y="40"/>
                </a:lnTo>
                <a:lnTo>
                  <a:pt x="366" y="54"/>
                </a:lnTo>
                <a:lnTo>
                  <a:pt x="340" y="68"/>
                </a:lnTo>
                <a:lnTo>
                  <a:pt x="314" y="68"/>
                </a:lnTo>
                <a:lnTo>
                  <a:pt x="294" y="46"/>
                </a:lnTo>
                <a:lnTo>
                  <a:pt x="276" y="20"/>
                </a:lnTo>
                <a:lnTo>
                  <a:pt x="242" y="22"/>
                </a:lnTo>
                <a:lnTo>
                  <a:pt x="224" y="36"/>
                </a:lnTo>
                <a:lnTo>
                  <a:pt x="208" y="46"/>
                </a:lnTo>
                <a:lnTo>
                  <a:pt x="190" y="34"/>
                </a:lnTo>
                <a:lnTo>
                  <a:pt x="192" y="10"/>
                </a:lnTo>
                <a:lnTo>
                  <a:pt x="176" y="0"/>
                </a:lnTo>
                <a:lnTo>
                  <a:pt x="148" y="2"/>
                </a:lnTo>
                <a:lnTo>
                  <a:pt x="140" y="14"/>
                </a:lnTo>
                <a:lnTo>
                  <a:pt x="140" y="32"/>
                </a:lnTo>
                <a:lnTo>
                  <a:pt x="114" y="52"/>
                </a:lnTo>
                <a:lnTo>
                  <a:pt x="90" y="64"/>
                </a:lnTo>
                <a:lnTo>
                  <a:pt x="66" y="6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Freeform 24"/>
          <p:cNvSpPr>
            <a:spLocks/>
          </p:cNvSpPr>
          <p:nvPr/>
        </p:nvSpPr>
        <p:spPr bwMode="gray">
          <a:xfrm>
            <a:off x="6166421" y="4259488"/>
            <a:ext cx="841984" cy="604955"/>
          </a:xfrm>
          <a:custGeom>
            <a:avLst/>
            <a:gdLst>
              <a:gd name="T0" fmla="*/ 66 w 448"/>
              <a:gd name="T1" fmla="*/ 60 h 322"/>
              <a:gd name="T2" fmla="*/ 30 w 448"/>
              <a:gd name="T3" fmla="*/ 64 h 322"/>
              <a:gd name="T4" fmla="*/ 32 w 448"/>
              <a:gd name="T5" fmla="*/ 80 h 322"/>
              <a:gd name="T6" fmla="*/ 54 w 448"/>
              <a:gd name="T7" fmla="*/ 92 h 322"/>
              <a:gd name="T8" fmla="*/ 60 w 448"/>
              <a:gd name="T9" fmla="*/ 130 h 322"/>
              <a:gd name="T10" fmla="*/ 52 w 448"/>
              <a:gd name="T11" fmla="*/ 162 h 322"/>
              <a:gd name="T12" fmla="*/ 26 w 448"/>
              <a:gd name="T13" fmla="*/ 178 h 322"/>
              <a:gd name="T14" fmla="*/ 12 w 448"/>
              <a:gd name="T15" fmla="*/ 190 h 322"/>
              <a:gd name="T16" fmla="*/ 14 w 448"/>
              <a:gd name="T17" fmla="*/ 226 h 322"/>
              <a:gd name="T18" fmla="*/ 0 w 448"/>
              <a:gd name="T19" fmla="*/ 242 h 322"/>
              <a:gd name="T20" fmla="*/ 0 w 448"/>
              <a:gd name="T21" fmla="*/ 270 h 322"/>
              <a:gd name="T22" fmla="*/ 24 w 448"/>
              <a:gd name="T23" fmla="*/ 292 h 322"/>
              <a:gd name="T24" fmla="*/ 32 w 448"/>
              <a:gd name="T25" fmla="*/ 314 h 322"/>
              <a:gd name="T26" fmla="*/ 54 w 448"/>
              <a:gd name="T27" fmla="*/ 310 h 322"/>
              <a:gd name="T28" fmla="*/ 88 w 448"/>
              <a:gd name="T29" fmla="*/ 292 h 322"/>
              <a:gd name="T30" fmla="*/ 114 w 448"/>
              <a:gd name="T31" fmla="*/ 260 h 322"/>
              <a:gd name="T32" fmla="*/ 130 w 448"/>
              <a:gd name="T33" fmla="*/ 256 h 322"/>
              <a:gd name="T34" fmla="*/ 152 w 448"/>
              <a:gd name="T35" fmla="*/ 276 h 322"/>
              <a:gd name="T36" fmla="*/ 176 w 448"/>
              <a:gd name="T37" fmla="*/ 286 h 322"/>
              <a:gd name="T38" fmla="*/ 190 w 448"/>
              <a:gd name="T39" fmla="*/ 302 h 322"/>
              <a:gd name="T40" fmla="*/ 194 w 448"/>
              <a:gd name="T41" fmla="*/ 322 h 322"/>
              <a:gd name="T42" fmla="*/ 228 w 448"/>
              <a:gd name="T43" fmla="*/ 320 h 322"/>
              <a:gd name="T44" fmla="*/ 254 w 448"/>
              <a:gd name="T45" fmla="*/ 310 h 322"/>
              <a:gd name="T46" fmla="*/ 276 w 448"/>
              <a:gd name="T47" fmla="*/ 320 h 322"/>
              <a:gd name="T48" fmla="*/ 300 w 448"/>
              <a:gd name="T49" fmla="*/ 318 h 322"/>
              <a:gd name="T50" fmla="*/ 314 w 448"/>
              <a:gd name="T51" fmla="*/ 302 h 322"/>
              <a:gd name="T52" fmla="*/ 338 w 448"/>
              <a:gd name="T53" fmla="*/ 304 h 322"/>
              <a:gd name="T54" fmla="*/ 352 w 448"/>
              <a:gd name="T55" fmla="*/ 316 h 322"/>
              <a:gd name="T56" fmla="*/ 374 w 448"/>
              <a:gd name="T57" fmla="*/ 288 h 322"/>
              <a:gd name="T58" fmla="*/ 376 w 448"/>
              <a:gd name="T59" fmla="*/ 252 h 322"/>
              <a:gd name="T60" fmla="*/ 358 w 448"/>
              <a:gd name="T61" fmla="*/ 232 h 322"/>
              <a:gd name="T62" fmla="*/ 360 w 448"/>
              <a:gd name="T63" fmla="*/ 200 h 322"/>
              <a:gd name="T64" fmla="*/ 370 w 448"/>
              <a:gd name="T65" fmla="*/ 186 h 322"/>
              <a:gd name="T66" fmla="*/ 378 w 448"/>
              <a:gd name="T67" fmla="*/ 142 h 322"/>
              <a:gd name="T68" fmla="*/ 406 w 448"/>
              <a:gd name="T69" fmla="*/ 128 h 322"/>
              <a:gd name="T70" fmla="*/ 426 w 448"/>
              <a:gd name="T71" fmla="*/ 108 h 322"/>
              <a:gd name="T72" fmla="*/ 438 w 448"/>
              <a:gd name="T73" fmla="*/ 104 h 322"/>
              <a:gd name="T74" fmla="*/ 446 w 448"/>
              <a:gd name="T75" fmla="*/ 90 h 322"/>
              <a:gd name="T76" fmla="*/ 448 w 448"/>
              <a:gd name="T77" fmla="*/ 72 h 322"/>
              <a:gd name="T78" fmla="*/ 438 w 448"/>
              <a:gd name="T79" fmla="*/ 52 h 322"/>
              <a:gd name="T80" fmla="*/ 422 w 448"/>
              <a:gd name="T81" fmla="*/ 56 h 322"/>
              <a:gd name="T82" fmla="*/ 394 w 448"/>
              <a:gd name="T83" fmla="*/ 52 h 322"/>
              <a:gd name="T84" fmla="*/ 376 w 448"/>
              <a:gd name="T85" fmla="*/ 44 h 322"/>
              <a:gd name="T86" fmla="*/ 368 w 448"/>
              <a:gd name="T87" fmla="*/ 40 h 322"/>
              <a:gd name="T88" fmla="*/ 366 w 448"/>
              <a:gd name="T89" fmla="*/ 54 h 322"/>
              <a:gd name="T90" fmla="*/ 340 w 448"/>
              <a:gd name="T91" fmla="*/ 68 h 322"/>
              <a:gd name="T92" fmla="*/ 314 w 448"/>
              <a:gd name="T93" fmla="*/ 68 h 322"/>
              <a:gd name="T94" fmla="*/ 294 w 448"/>
              <a:gd name="T95" fmla="*/ 46 h 322"/>
              <a:gd name="T96" fmla="*/ 276 w 448"/>
              <a:gd name="T97" fmla="*/ 20 h 322"/>
              <a:gd name="T98" fmla="*/ 242 w 448"/>
              <a:gd name="T99" fmla="*/ 22 h 322"/>
              <a:gd name="T100" fmla="*/ 224 w 448"/>
              <a:gd name="T101" fmla="*/ 36 h 322"/>
              <a:gd name="T102" fmla="*/ 208 w 448"/>
              <a:gd name="T103" fmla="*/ 46 h 322"/>
              <a:gd name="T104" fmla="*/ 190 w 448"/>
              <a:gd name="T105" fmla="*/ 34 h 322"/>
              <a:gd name="T106" fmla="*/ 192 w 448"/>
              <a:gd name="T107" fmla="*/ 10 h 322"/>
              <a:gd name="T108" fmla="*/ 176 w 448"/>
              <a:gd name="T109" fmla="*/ 0 h 322"/>
              <a:gd name="T110" fmla="*/ 148 w 448"/>
              <a:gd name="T111" fmla="*/ 2 h 322"/>
              <a:gd name="T112" fmla="*/ 140 w 448"/>
              <a:gd name="T113" fmla="*/ 14 h 322"/>
              <a:gd name="T114" fmla="*/ 140 w 448"/>
              <a:gd name="T115" fmla="*/ 32 h 322"/>
              <a:gd name="T116" fmla="*/ 114 w 448"/>
              <a:gd name="T117" fmla="*/ 52 h 322"/>
              <a:gd name="T118" fmla="*/ 90 w 448"/>
              <a:gd name="T119" fmla="*/ 64 h 322"/>
              <a:gd name="T120" fmla="*/ 66 w 448"/>
              <a:gd name="T121" fmla="*/ 60 h 32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48"/>
              <a:gd name="T184" fmla="*/ 0 h 322"/>
              <a:gd name="T185" fmla="*/ 448 w 448"/>
              <a:gd name="T186" fmla="*/ 322 h 32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48" h="322">
                <a:moveTo>
                  <a:pt x="66" y="60"/>
                </a:moveTo>
                <a:lnTo>
                  <a:pt x="30" y="64"/>
                </a:lnTo>
                <a:lnTo>
                  <a:pt x="32" y="80"/>
                </a:lnTo>
                <a:lnTo>
                  <a:pt x="54" y="92"/>
                </a:lnTo>
                <a:lnTo>
                  <a:pt x="60" y="130"/>
                </a:lnTo>
                <a:lnTo>
                  <a:pt x="52" y="162"/>
                </a:lnTo>
                <a:lnTo>
                  <a:pt x="26" y="178"/>
                </a:lnTo>
                <a:lnTo>
                  <a:pt x="12" y="190"/>
                </a:lnTo>
                <a:lnTo>
                  <a:pt x="14" y="226"/>
                </a:lnTo>
                <a:lnTo>
                  <a:pt x="0" y="242"/>
                </a:lnTo>
                <a:lnTo>
                  <a:pt x="0" y="270"/>
                </a:lnTo>
                <a:lnTo>
                  <a:pt x="24" y="292"/>
                </a:lnTo>
                <a:lnTo>
                  <a:pt x="32" y="314"/>
                </a:lnTo>
                <a:lnTo>
                  <a:pt x="54" y="310"/>
                </a:lnTo>
                <a:lnTo>
                  <a:pt x="88" y="292"/>
                </a:lnTo>
                <a:lnTo>
                  <a:pt x="114" y="260"/>
                </a:lnTo>
                <a:lnTo>
                  <a:pt x="130" y="256"/>
                </a:lnTo>
                <a:lnTo>
                  <a:pt x="152" y="276"/>
                </a:lnTo>
                <a:lnTo>
                  <a:pt x="176" y="286"/>
                </a:lnTo>
                <a:lnTo>
                  <a:pt x="190" y="302"/>
                </a:lnTo>
                <a:lnTo>
                  <a:pt x="194" y="322"/>
                </a:lnTo>
                <a:lnTo>
                  <a:pt x="228" y="320"/>
                </a:lnTo>
                <a:lnTo>
                  <a:pt x="254" y="310"/>
                </a:lnTo>
                <a:lnTo>
                  <a:pt x="276" y="320"/>
                </a:lnTo>
                <a:lnTo>
                  <a:pt x="300" y="318"/>
                </a:lnTo>
                <a:lnTo>
                  <a:pt x="314" y="302"/>
                </a:lnTo>
                <a:lnTo>
                  <a:pt x="338" y="304"/>
                </a:lnTo>
                <a:lnTo>
                  <a:pt x="352" y="316"/>
                </a:lnTo>
                <a:lnTo>
                  <a:pt x="374" y="288"/>
                </a:lnTo>
                <a:lnTo>
                  <a:pt x="376" y="252"/>
                </a:lnTo>
                <a:lnTo>
                  <a:pt x="358" y="232"/>
                </a:lnTo>
                <a:lnTo>
                  <a:pt x="360" y="200"/>
                </a:lnTo>
                <a:lnTo>
                  <a:pt x="370" y="186"/>
                </a:lnTo>
                <a:lnTo>
                  <a:pt x="378" y="142"/>
                </a:lnTo>
                <a:lnTo>
                  <a:pt x="406" y="128"/>
                </a:lnTo>
                <a:lnTo>
                  <a:pt x="426" y="108"/>
                </a:lnTo>
                <a:lnTo>
                  <a:pt x="438" y="104"/>
                </a:lnTo>
                <a:lnTo>
                  <a:pt x="446" y="90"/>
                </a:lnTo>
                <a:lnTo>
                  <a:pt x="448" y="72"/>
                </a:lnTo>
                <a:lnTo>
                  <a:pt x="438" y="52"/>
                </a:lnTo>
                <a:lnTo>
                  <a:pt x="422" y="56"/>
                </a:lnTo>
                <a:lnTo>
                  <a:pt x="394" y="52"/>
                </a:lnTo>
                <a:lnTo>
                  <a:pt x="376" y="44"/>
                </a:lnTo>
                <a:lnTo>
                  <a:pt x="368" y="40"/>
                </a:lnTo>
                <a:lnTo>
                  <a:pt x="366" y="54"/>
                </a:lnTo>
                <a:lnTo>
                  <a:pt x="340" y="68"/>
                </a:lnTo>
                <a:lnTo>
                  <a:pt x="314" y="68"/>
                </a:lnTo>
                <a:lnTo>
                  <a:pt x="294" y="46"/>
                </a:lnTo>
                <a:lnTo>
                  <a:pt x="276" y="20"/>
                </a:lnTo>
                <a:lnTo>
                  <a:pt x="242" y="22"/>
                </a:lnTo>
                <a:lnTo>
                  <a:pt x="224" y="36"/>
                </a:lnTo>
                <a:lnTo>
                  <a:pt x="208" y="46"/>
                </a:lnTo>
                <a:lnTo>
                  <a:pt x="190" y="34"/>
                </a:lnTo>
                <a:lnTo>
                  <a:pt x="192" y="10"/>
                </a:lnTo>
                <a:lnTo>
                  <a:pt x="176" y="0"/>
                </a:lnTo>
                <a:lnTo>
                  <a:pt x="148" y="2"/>
                </a:lnTo>
                <a:lnTo>
                  <a:pt x="140" y="14"/>
                </a:lnTo>
                <a:lnTo>
                  <a:pt x="140" y="32"/>
                </a:lnTo>
                <a:lnTo>
                  <a:pt x="114" y="52"/>
                </a:lnTo>
                <a:lnTo>
                  <a:pt x="90" y="64"/>
                </a:lnTo>
                <a:lnTo>
                  <a:pt x="66" y="6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" name="Freeform 25"/>
          <p:cNvSpPr>
            <a:spLocks/>
          </p:cNvSpPr>
          <p:nvPr/>
        </p:nvSpPr>
        <p:spPr bwMode="gray">
          <a:xfrm>
            <a:off x="6827981" y="4455243"/>
            <a:ext cx="916277" cy="849060"/>
          </a:xfrm>
          <a:custGeom>
            <a:avLst/>
            <a:gdLst>
              <a:gd name="T0" fmla="*/ 22 w 488"/>
              <a:gd name="T1" fmla="*/ 184 h 452"/>
              <a:gd name="T2" fmla="*/ 6 w 488"/>
              <a:gd name="T3" fmla="*/ 128 h 452"/>
              <a:gd name="T4" fmla="*/ 18 w 488"/>
              <a:gd name="T5" fmla="*/ 82 h 452"/>
              <a:gd name="T6" fmla="*/ 56 w 488"/>
              <a:gd name="T7" fmla="*/ 24 h 452"/>
              <a:gd name="T8" fmla="*/ 88 w 488"/>
              <a:gd name="T9" fmla="*/ 0 h 452"/>
              <a:gd name="T10" fmla="*/ 124 w 488"/>
              <a:gd name="T11" fmla="*/ 18 h 452"/>
              <a:gd name="T12" fmla="*/ 172 w 488"/>
              <a:gd name="T13" fmla="*/ 32 h 452"/>
              <a:gd name="T14" fmla="*/ 186 w 488"/>
              <a:gd name="T15" fmla="*/ 84 h 452"/>
              <a:gd name="T16" fmla="*/ 240 w 488"/>
              <a:gd name="T17" fmla="*/ 92 h 452"/>
              <a:gd name="T18" fmla="*/ 268 w 488"/>
              <a:gd name="T19" fmla="*/ 86 h 452"/>
              <a:gd name="T20" fmla="*/ 310 w 488"/>
              <a:gd name="T21" fmla="*/ 108 h 452"/>
              <a:gd name="T22" fmla="*/ 370 w 488"/>
              <a:gd name="T23" fmla="*/ 120 h 452"/>
              <a:gd name="T24" fmla="*/ 436 w 488"/>
              <a:gd name="T25" fmla="*/ 84 h 452"/>
              <a:gd name="T26" fmla="*/ 424 w 488"/>
              <a:gd name="T27" fmla="*/ 120 h 452"/>
              <a:gd name="T28" fmla="*/ 450 w 488"/>
              <a:gd name="T29" fmla="*/ 144 h 452"/>
              <a:gd name="T30" fmla="*/ 488 w 488"/>
              <a:gd name="T31" fmla="*/ 164 h 452"/>
              <a:gd name="T32" fmla="*/ 462 w 488"/>
              <a:gd name="T33" fmla="*/ 194 h 452"/>
              <a:gd name="T34" fmla="*/ 382 w 488"/>
              <a:gd name="T35" fmla="*/ 254 h 452"/>
              <a:gd name="T36" fmla="*/ 364 w 488"/>
              <a:gd name="T37" fmla="*/ 286 h 452"/>
              <a:gd name="T38" fmla="*/ 310 w 488"/>
              <a:gd name="T39" fmla="*/ 280 h 452"/>
              <a:gd name="T40" fmla="*/ 270 w 488"/>
              <a:gd name="T41" fmla="*/ 324 h 452"/>
              <a:gd name="T42" fmla="*/ 306 w 488"/>
              <a:gd name="T43" fmla="*/ 346 h 452"/>
              <a:gd name="T44" fmla="*/ 330 w 488"/>
              <a:gd name="T45" fmla="*/ 310 h 452"/>
              <a:gd name="T46" fmla="*/ 364 w 488"/>
              <a:gd name="T47" fmla="*/ 330 h 452"/>
              <a:gd name="T48" fmla="*/ 352 w 488"/>
              <a:gd name="T49" fmla="*/ 360 h 452"/>
              <a:gd name="T50" fmla="*/ 356 w 488"/>
              <a:gd name="T51" fmla="*/ 398 h 452"/>
              <a:gd name="T52" fmla="*/ 318 w 488"/>
              <a:gd name="T53" fmla="*/ 446 h 452"/>
              <a:gd name="T54" fmla="*/ 266 w 488"/>
              <a:gd name="T55" fmla="*/ 434 h 452"/>
              <a:gd name="T56" fmla="*/ 224 w 488"/>
              <a:gd name="T57" fmla="*/ 390 h 452"/>
              <a:gd name="T58" fmla="*/ 158 w 488"/>
              <a:gd name="T59" fmla="*/ 400 h 452"/>
              <a:gd name="T60" fmla="*/ 148 w 488"/>
              <a:gd name="T61" fmla="*/ 448 h 452"/>
              <a:gd name="T62" fmla="*/ 106 w 488"/>
              <a:gd name="T63" fmla="*/ 434 h 452"/>
              <a:gd name="T64" fmla="*/ 76 w 488"/>
              <a:gd name="T65" fmla="*/ 398 h 452"/>
              <a:gd name="T66" fmla="*/ 62 w 488"/>
              <a:gd name="T67" fmla="*/ 364 h 452"/>
              <a:gd name="T68" fmla="*/ 52 w 488"/>
              <a:gd name="T69" fmla="*/ 308 h 452"/>
              <a:gd name="T70" fmla="*/ 14 w 488"/>
              <a:gd name="T71" fmla="*/ 268 h 452"/>
              <a:gd name="T72" fmla="*/ 2 w 488"/>
              <a:gd name="T73" fmla="*/ 224 h 4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88"/>
              <a:gd name="T112" fmla="*/ 0 h 452"/>
              <a:gd name="T113" fmla="*/ 488 w 488"/>
              <a:gd name="T114" fmla="*/ 452 h 4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88" h="452">
                <a:moveTo>
                  <a:pt x="0" y="212"/>
                </a:moveTo>
                <a:lnTo>
                  <a:pt x="22" y="184"/>
                </a:lnTo>
                <a:lnTo>
                  <a:pt x="24" y="148"/>
                </a:lnTo>
                <a:lnTo>
                  <a:pt x="6" y="128"/>
                </a:lnTo>
                <a:lnTo>
                  <a:pt x="8" y="96"/>
                </a:lnTo>
                <a:lnTo>
                  <a:pt x="18" y="82"/>
                </a:lnTo>
                <a:lnTo>
                  <a:pt x="26" y="38"/>
                </a:lnTo>
                <a:lnTo>
                  <a:pt x="56" y="24"/>
                </a:lnTo>
                <a:lnTo>
                  <a:pt x="74" y="4"/>
                </a:lnTo>
                <a:lnTo>
                  <a:pt x="88" y="0"/>
                </a:lnTo>
                <a:lnTo>
                  <a:pt x="114" y="8"/>
                </a:lnTo>
                <a:lnTo>
                  <a:pt x="124" y="18"/>
                </a:lnTo>
                <a:lnTo>
                  <a:pt x="154" y="18"/>
                </a:lnTo>
                <a:lnTo>
                  <a:pt x="172" y="32"/>
                </a:lnTo>
                <a:lnTo>
                  <a:pt x="186" y="56"/>
                </a:lnTo>
                <a:lnTo>
                  <a:pt x="186" y="84"/>
                </a:lnTo>
                <a:lnTo>
                  <a:pt x="204" y="94"/>
                </a:lnTo>
                <a:lnTo>
                  <a:pt x="240" y="92"/>
                </a:lnTo>
                <a:lnTo>
                  <a:pt x="256" y="94"/>
                </a:lnTo>
                <a:lnTo>
                  <a:pt x="268" y="86"/>
                </a:lnTo>
                <a:lnTo>
                  <a:pt x="290" y="86"/>
                </a:lnTo>
                <a:lnTo>
                  <a:pt x="310" y="108"/>
                </a:lnTo>
                <a:lnTo>
                  <a:pt x="348" y="114"/>
                </a:lnTo>
                <a:lnTo>
                  <a:pt x="370" y="120"/>
                </a:lnTo>
                <a:lnTo>
                  <a:pt x="408" y="82"/>
                </a:lnTo>
                <a:lnTo>
                  <a:pt x="436" y="84"/>
                </a:lnTo>
                <a:lnTo>
                  <a:pt x="442" y="104"/>
                </a:lnTo>
                <a:lnTo>
                  <a:pt x="424" y="120"/>
                </a:lnTo>
                <a:lnTo>
                  <a:pt x="430" y="138"/>
                </a:lnTo>
                <a:lnTo>
                  <a:pt x="450" y="144"/>
                </a:lnTo>
                <a:lnTo>
                  <a:pt x="468" y="162"/>
                </a:lnTo>
                <a:lnTo>
                  <a:pt x="488" y="164"/>
                </a:lnTo>
                <a:lnTo>
                  <a:pt x="486" y="182"/>
                </a:lnTo>
                <a:lnTo>
                  <a:pt x="462" y="194"/>
                </a:lnTo>
                <a:lnTo>
                  <a:pt x="414" y="230"/>
                </a:lnTo>
                <a:lnTo>
                  <a:pt x="382" y="254"/>
                </a:lnTo>
                <a:lnTo>
                  <a:pt x="376" y="278"/>
                </a:lnTo>
                <a:lnTo>
                  <a:pt x="364" y="286"/>
                </a:lnTo>
                <a:lnTo>
                  <a:pt x="330" y="276"/>
                </a:lnTo>
                <a:lnTo>
                  <a:pt x="310" y="280"/>
                </a:lnTo>
                <a:lnTo>
                  <a:pt x="278" y="302"/>
                </a:lnTo>
                <a:lnTo>
                  <a:pt x="270" y="324"/>
                </a:lnTo>
                <a:lnTo>
                  <a:pt x="284" y="344"/>
                </a:lnTo>
                <a:lnTo>
                  <a:pt x="306" y="346"/>
                </a:lnTo>
                <a:lnTo>
                  <a:pt x="320" y="322"/>
                </a:lnTo>
                <a:lnTo>
                  <a:pt x="330" y="310"/>
                </a:lnTo>
                <a:lnTo>
                  <a:pt x="354" y="310"/>
                </a:lnTo>
                <a:lnTo>
                  <a:pt x="364" y="330"/>
                </a:lnTo>
                <a:lnTo>
                  <a:pt x="348" y="342"/>
                </a:lnTo>
                <a:lnTo>
                  <a:pt x="352" y="360"/>
                </a:lnTo>
                <a:lnTo>
                  <a:pt x="362" y="374"/>
                </a:lnTo>
                <a:lnTo>
                  <a:pt x="356" y="398"/>
                </a:lnTo>
                <a:lnTo>
                  <a:pt x="332" y="428"/>
                </a:lnTo>
                <a:lnTo>
                  <a:pt x="318" y="446"/>
                </a:lnTo>
                <a:lnTo>
                  <a:pt x="288" y="446"/>
                </a:lnTo>
                <a:lnTo>
                  <a:pt x="266" y="434"/>
                </a:lnTo>
                <a:lnTo>
                  <a:pt x="242" y="412"/>
                </a:lnTo>
                <a:lnTo>
                  <a:pt x="224" y="390"/>
                </a:lnTo>
                <a:lnTo>
                  <a:pt x="200" y="400"/>
                </a:lnTo>
                <a:lnTo>
                  <a:pt x="158" y="400"/>
                </a:lnTo>
                <a:lnTo>
                  <a:pt x="150" y="408"/>
                </a:lnTo>
                <a:lnTo>
                  <a:pt x="148" y="448"/>
                </a:lnTo>
                <a:lnTo>
                  <a:pt x="132" y="452"/>
                </a:lnTo>
                <a:lnTo>
                  <a:pt x="106" y="434"/>
                </a:lnTo>
                <a:lnTo>
                  <a:pt x="82" y="432"/>
                </a:lnTo>
                <a:lnTo>
                  <a:pt x="76" y="398"/>
                </a:lnTo>
                <a:lnTo>
                  <a:pt x="74" y="370"/>
                </a:lnTo>
                <a:lnTo>
                  <a:pt x="62" y="364"/>
                </a:lnTo>
                <a:lnTo>
                  <a:pt x="64" y="324"/>
                </a:lnTo>
                <a:lnTo>
                  <a:pt x="52" y="308"/>
                </a:lnTo>
                <a:lnTo>
                  <a:pt x="36" y="290"/>
                </a:lnTo>
                <a:lnTo>
                  <a:pt x="14" y="268"/>
                </a:lnTo>
                <a:lnTo>
                  <a:pt x="14" y="236"/>
                </a:lnTo>
                <a:lnTo>
                  <a:pt x="2" y="224"/>
                </a:lnTo>
                <a:lnTo>
                  <a:pt x="0" y="212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3" name="Freeform 26"/>
          <p:cNvSpPr>
            <a:spLocks/>
          </p:cNvSpPr>
          <p:nvPr/>
        </p:nvSpPr>
        <p:spPr bwMode="gray">
          <a:xfrm>
            <a:off x="6827981" y="4455243"/>
            <a:ext cx="916277" cy="849060"/>
          </a:xfrm>
          <a:custGeom>
            <a:avLst/>
            <a:gdLst>
              <a:gd name="T0" fmla="*/ 22 w 488"/>
              <a:gd name="T1" fmla="*/ 184 h 452"/>
              <a:gd name="T2" fmla="*/ 6 w 488"/>
              <a:gd name="T3" fmla="*/ 128 h 452"/>
              <a:gd name="T4" fmla="*/ 18 w 488"/>
              <a:gd name="T5" fmla="*/ 82 h 452"/>
              <a:gd name="T6" fmla="*/ 56 w 488"/>
              <a:gd name="T7" fmla="*/ 24 h 452"/>
              <a:gd name="T8" fmla="*/ 88 w 488"/>
              <a:gd name="T9" fmla="*/ 0 h 452"/>
              <a:gd name="T10" fmla="*/ 124 w 488"/>
              <a:gd name="T11" fmla="*/ 18 h 452"/>
              <a:gd name="T12" fmla="*/ 172 w 488"/>
              <a:gd name="T13" fmla="*/ 32 h 452"/>
              <a:gd name="T14" fmla="*/ 186 w 488"/>
              <a:gd name="T15" fmla="*/ 84 h 452"/>
              <a:gd name="T16" fmla="*/ 240 w 488"/>
              <a:gd name="T17" fmla="*/ 92 h 452"/>
              <a:gd name="T18" fmla="*/ 268 w 488"/>
              <a:gd name="T19" fmla="*/ 86 h 452"/>
              <a:gd name="T20" fmla="*/ 310 w 488"/>
              <a:gd name="T21" fmla="*/ 108 h 452"/>
              <a:gd name="T22" fmla="*/ 370 w 488"/>
              <a:gd name="T23" fmla="*/ 120 h 452"/>
              <a:gd name="T24" fmla="*/ 436 w 488"/>
              <a:gd name="T25" fmla="*/ 84 h 452"/>
              <a:gd name="T26" fmla="*/ 424 w 488"/>
              <a:gd name="T27" fmla="*/ 120 h 452"/>
              <a:gd name="T28" fmla="*/ 450 w 488"/>
              <a:gd name="T29" fmla="*/ 144 h 452"/>
              <a:gd name="T30" fmla="*/ 488 w 488"/>
              <a:gd name="T31" fmla="*/ 164 h 452"/>
              <a:gd name="T32" fmla="*/ 462 w 488"/>
              <a:gd name="T33" fmla="*/ 194 h 452"/>
              <a:gd name="T34" fmla="*/ 382 w 488"/>
              <a:gd name="T35" fmla="*/ 254 h 452"/>
              <a:gd name="T36" fmla="*/ 364 w 488"/>
              <a:gd name="T37" fmla="*/ 286 h 452"/>
              <a:gd name="T38" fmla="*/ 310 w 488"/>
              <a:gd name="T39" fmla="*/ 280 h 452"/>
              <a:gd name="T40" fmla="*/ 270 w 488"/>
              <a:gd name="T41" fmla="*/ 324 h 452"/>
              <a:gd name="T42" fmla="*/ 306 w 488"/>
              <a:gd name="T43" fmla="*/ 346 h 452"/>
              <a:gd name="T44" fmla="*/ 330 w 488"/>
              <a:gd name="T45" fmla="*/ 310 h 452"/>
              <a:gd name="T46" fmla="*/ 364 w 488"/>
              <a:gd name="T47" fmla="*/ 330 h 452"/>
              <a:gd name="T48" fmla="*/ 352 w 488"/>
              <a:gd name="T49" fmla="*/ 360 h 452"/>
              <a:gd name="T50" fmla="*/ 356 w 488"/>
              <a:gd name="T51" fmla="*/ 398 h 452"/>
              <a:gd name="T52" fmla="*/ 318 w 488"/>
              <a:gd name="T53" fmla="*/ 446 h 452"/>
              <a:gd name="T54" fmla="*/ 266 w 488"/>
              <a:gd name="T55" fmla="*/ 434 h 452"/>
              <a:gd name="T56" fmla="*/ 224 w 488"/>
              <a:gd name="T57" fmla="*/ 390 h 452"/>
              <a:gd name="T58" fmla="*/ 158 w 488"/>
              <a:gd name="T59" fmla="*/ 400 h 452"/>
              <a:gd name="T60" fmla="*/ 148 w 488"/>
              <a:gd name="T61" fmla="*/ 448 h 452"/>
              <a:gd name="T62" fmla="*/ 106 w 488"/>
              <a:gd name="T63" fmla="*/ 434 h 452"/>
              <a:gd name="T64" fmla="*/ 76 w 488"/>
              <a:gd name="T65" fmla="*/ 398 h 452"/>
              <a:gd name="T66" fmla="*/ 62 w 488"/>
              <a:gd name="T67" fmla="*/ 364 h 452"/>
              <a:gd name="T68" fmla="*/ 52 w 488"/>
              <a:gd name="T69" fmla="*/ 308 h 452"/>
              <a:gd name="T70" fmla="*/ 14 w 488"/>
              <a:gd name="T71" fmla="*/ 268 h 452"/>
              <a:gd name="T72" fmla="*/ 2 w 488"/>
              <a:gd name="T73" fmla="*/ 224 h 4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88"/>
              <a:gd name="T112" fmla="*/ 0 h 452"/>
              <a:gd name="T113" fmla="*/ 488 w 488"/>
              <a:gd name="T114" fmla="*/ 452 h 4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88" h="452">
                <a:moveTo>
                  <a:pt x="0" y="212"/>
                </a:moveTo>
                <a:lnTo>
                  <a:pt x="22" y="184"/>
                </a:lnTo>
                <a:lnTo>
                  <a:pt x="24" y="148"/>
                </a:lnTo>
                <a:lnTo>
                  <a:pt x="6" y="128"/>
                </a:lnTo>
                <a:lnTo>
                  <a:pt x="8" y="96"/>
                </a:lnTo>
                <a:lnTo>
                  <a:pt x="18" y="82"/>
                </a:lnTo>
                <a:lnTo>
                  <a:pt x="26" y="38"/>
                </a:lnTo>
                <a:lnTo>
                  <a:pt x="56" y="24"/>
                </a:lnTo>
                <a:lnTo>
                  <a:pt x="74" y="4"/>
                </a:lnTo>
                <a:lnTo>
                  <a:pt x="88" y="0"/>
                </a:lnTo>
                <a:lnTo>
                  <a:pt x="114" y="8"/>
                </a:lnTo>
                <a:lnTo>
                  <a:pt x="124" y="18"/>
                </a:lnTo>
                <a:lnTo>
                  <a:pt x="154" y="18"/>
                </a:lnTo>
                <a:lnTo>
                  <a:pt x="172" y="32"/>
                </a:lnTo>
                <a:lnTo>
                  <a:pt x="186" y="56"/>
                </a:lnTo>
                <a:lnTo>
                  <a:pt x="186" y="84"/>
                </a:lnTo>
                <a:lnTo>
                  <a:pt x="204" y="94"/>
                </a:lnTo>
                <a:lnTo>
                  <a:pt x="240" y="92"/>
                </a:lnTo>
                <a:lnTo>
                  <a:pt x="256" y="94"/>
                </a:lnTo>
                <a:lnTo>
                  <a:pt x="268" y="86"/>
                </a:lnTo>
                <a:lnTo>
                  <a:pt x="290" y="86"/>
                </a:lnTo>
                <a:lnTo>
                  <a:pt x="310" y="108"/>
                </a:lnTo>
                <a:lnTo>
                  <a:pt x="348" y="114"/>
                </a:lnTo>
                <a:lnTo>
                  <a:pt x="370" y="120"/>
                </a:lnTo>
                <a:lnTo>
                  <a:pt x="408" y="82"/>
                </a:lnTo>
                <a:lnTo>
                  <a:pt x="436" y="84"/>
                </a:lnTo>
                <a:lnTo>
                  <a:pt x="442" y="104"/>
                </a:lnTo>
                <a:lnTo>
                  <a:pt x="424" y="120"/>
                </a:lnTo>
                <a:lnTo>
                  <a:pt x="430" y="138"/>
                </a:lnTo>
                <a:lnTo>
                  <a:pt x="450" y="144"/>
                </a:lnTo>
                <a:lnTo>
                  <a:pt x="468" y="162"/>
                </a:lnTo>
                <a:lnTo>
                  <a:pt x="488" y="164"/>
                </a:lnTo>
                <a:lnTo>
                  <a:pt x="486" y="182"/>
                </a:lnTo>
                <a:lnTo>
                  <a:pt x="462" y="194"/>
                </a:lnTo>
                <a:lnTo>
                  <a:pt x="414" y="230"/>
                </a:lnTo>
                <a:lnTo>
                  <a:pt x="382" y="254"/>
                </a:lnTo>
                <a:lnTo>
                  <a:pt x="376" y="278"/>
                </a:lnTo>
                <a:lnTo>
                  <a:pt x="364" y="286"/>
                </a:lnTo>
                <a:lnTo>
                  <a:pt x="330" y="276"/>
                </a:lnTo>
                <a:lnTo>
                  <a:pt x="310" y="280"/>
                </a:lnTo>
                <a:lnTo>
                  <a:pt x="278" y="302"/>
                </a:lnTo>
                <a:lnTo>
                  <a:pt x="270" y="324"/>
                </a:lnTo>
                <a:lnTo>
                  <a:pt x="284" y="344"/>
                </a:lnTo>
                <a:lnTo>
                  <a:pt x="306" y="346"/>
                </a:lnTo>
                <a:lnTo>
                  <a:pt x="320" y="322"/>
                </a:lnTo>
                <a:lnTo>
                  <a:pt x="330" y="310"/>
                </a:lnTo>
                <a:lnTo>
                  <a:pt x="354" y="310"/>
                </a:lnTo>
                <a:lnTo>
                  <a:pt x="364" y="330"/>
                </a:lnTo>
                <a:lnTo>
                  <a:pt x="348" y="342"/>
                </a:lnTo>
                <a:lnTo>
                  <a:pt x="352" y="360"/>
                </a:lnTo>
                <a:lnTo>
                  <a:pt x="362" y="374"/>
                </a:lnTo>
                <a:lnTo>
                  <a:pt x="356" y="398"/>
                </a:lnTo>
                <a:lnTo>
                  <a:pt x="332" y="428"/>
                </a:lnTo>
                <a:lnTo>
                  <a:pt x="318" y="446"/>
                </a:lnTo>
                <a:lnTo>
                  <a:pt x="288" y="446"/>
                </a:lnTo>
                <a:lnTo>
                  <a:pt x="266" y="434"/>
                </a:lnTo>
                <a:lnTo>
                  <a:pt x="242" y="412"/>
                </a:lnTo>
                <a:lnTo>
                  <a:pt x="224" y="390"/>
                </a:lnTo>
                <a:lnTo>
                  <a:pt x="200" y="400"/>
                </a:lnTo>
                <a:lnTo>
                  <a:pt x="158" y="400"/>
                </a:lnTo>
                <a:lnTo>
                  <a:pt x="150" y="408"/>
                </a:lnTo>
                <a:lnTo>
                  <a:pt x="148" y="448"/>
                </a:lnTo>
                <a:lnTo>
                  <a:pt x="132" y="452"/>
                </a:lnTo>
                <a:lnTo>
                  <a:pt x="106" y="434"/>
                </a:lnTo>
                <a:lnTo>
                  <a:pt x="82" y="432"/>
                </a:lnTo>
                <a:lnTo>
                  <a:pt x="76" y="398"/>
                </a:lnTo>
                <a:lnTo>
                  <a:pt x="74" y="370"/>
                </a:lnTo>
                <a:lnTo>
                  <a:pt x="62" y="364"/>
                </a:lnTo>
                <a:lnTo>
                  <a:pt x="64" y="324"/>
                </a:lnTo>
                <a:lnTo>
                  <a:pt x="52" y="308"/>
                </a:lnTo>
                <a:lnTo>
                  <a:pt x="36" y="290"/>
                </a:lnTo>
                <a:lnTo>
                  <a:pt x="14" y="268"/>
                </a:lnTo>
                <a:lnTo>
                  <a:pt x="14" y="236"/>
                </a:lnTo>
                <a:lnTo>
                  <a:pt x="2" y="224"/>
                </a:lnTo>
                <a:lnTo>
                  <a:pt x="0" y="212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4" name="Freeform 27"/>
          <p:cNvSpPr>
            <a:spLocks/>
          </p:cNvSpPr>
          <p:nvPr/>
        </p:nvSpPr>
        <p:spPr bwMode="gray">
          <a:xfrm>
            <a:off x="7266661" y="4360903"/>
            <a:ext cx="233491" cy="270048"/>
          </a:xfrm>
          <a:custGeom>
            <a:avLst/>
            <a:gdLst>
              <a:gd name="T0" fmla="*/ 8 w 124"/>
              <a:gd name="T1" fmla="*/ 144 h 144"/>
              <a:gd name="T2" fmla="*/ 0 w 124"/>
              <a:gd name="T3" fmla="*/ 124 h 144"/>
              <a:gd name="T4" fmla="*/ 12 w 124"/>
              <a:gd name="T5" fmla="*/ 110 h 144"/>
              <a:gd name="T6" fmla="*/ 12 w 124"/>
              <a:gd name="T7" fmla="*/ 62 h 144"/>
              <a:gd name="T8" fmla="*/ 2 w 124"/>
              <a:gd name="T9" fmla="*/ 50 h 144"/>
              <a:gd name="T10" fmla="*/ 22 w 124"/>
              <a:gd name="T11" fmla="*/ 26 h 144"/>
              <a:gd name="T12" fmla="*/ 48 w 124"/>
              <a:gd name="T13" fmla="*/ 20 h 144"/>
              <a:gd name="T14" fmla="*/ 66 w 124"/>
              <a:gd name="T15" fmla="*/ 0 h 144"/>
              <a:gd name="T16" fmla="*/ 104 w 124"/>
              <a:gd name="T17" fmla="*/ 0 h 144"/>
              <a:gd name="T18" fmla="*/ 120 w 124"/>
              <a:gd name="T19" fmla="*/ 16 h 144"/>
              <a:gd name="T20" fmla="*/ 118 w 124"/>
              <a:gd name="T21" fmla="*/ 34 h 144"/>
              <a:gd name="T22" fmla="*/ 124 w 124"/>
              <a:gd name="T23" fmla="*/ 50 h 144"/>
              <a:gd name="T24" fmla="*/ 98 w 124"/>
              <a:gd name="T25" fmla="*/ 82 h 144"/>
              <a:gd name="T26" fmla="*/ 92 w 124"/>
              <a:gd name="T27" fmla="*/ 104 h 144"/>
              <a:gd name="T28" fmla="*/ 68 w 124"/>
              <a:gd name="T29" fmla="*/ 118 h 144"/>
              <a:gd name="T30" fmla="*/ 58 w 124"/>
              <a:gd name="T31" fmla="*/ 118 h 144"/>
              <a:gd name="T32" fmla="*/ 52 w 124"/>
              <a:gd name="T33" fmla="*/ 138 h 144"/>
              <a:gd name="T34" fmla="*/ 34 w 124"/>
              <a:gd name="T35" fmla="*/ 136 h 144"/>
              <a:gd name="T36" fmla="*/ 22 w 124"/>
              <a:gd name="T37" fmla="*/ 144 h 144"/>
              <a:gd name="T38" fmla="*/ 8 w 124"/>
              <a:gd name="T39" fmla="*/ 144 h 1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4"/>
              <a:gd name="T61" fmla="*/ 0 h 144"/>
              <a:gd name="T62" fmla="*/ 124 w 124"/>
              <a:gd name="T63" fmla="*/ 144 h 1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4" h="144">
                <a:moveTo>
                  <a:pt x="8" y="144"/>
                </a:moveTo>
                <a:lnTo>
                  <a:pt x="0" y="124"/>
                </a:lnTo>
                <a:lnTo>
                  <a:pt x="12" y="110"/>
                </a:lnTo>
                <a:lnTo>
                  <a:pt x="12" y="62"/>
                </a:lnTo>
                <a:lnTo>
                  <a:pt x="2" y="50"/>
                </a:lnTo>
                <a:lnTo>
                  <a:pt x="22" y="26"/>
                </a:lnTo>
                <a:lnTo>
                  <a:pt x="48" y="20"/>
                </a:lnTo>
                <a:lnTo>
                  <a:pt x="66" y="0"/>
                </a:lnTo>
                <a:lnTo>
                  <a:pt x="104" y="0"/>
                </a:lnTo>
                <a:lnTo>
                  <a:pt x="120" y="16"/>
                </a:lnTo>
                <a:lnTo>
                  <a:pt x="118" y="34"/>
                </a:lnTo>
                <a:lnTo>
                  <a:pt x="124" y="50"/>
                </a:lnTo>
                <a:lnTo>
                  <a:pt x="98" y="82"/>
                </a:lnTo>
                <a:lnTo>
                  <a:pt x="92" y="104"/>
                </a:lnTo>
                <a:lnTo>
                  <a:pt x="68" y="118"/>
                </a:lnTo>
                <a:lnTo>
                  <a:pt x="58" y="118"/>
                </a:lnTo>
                <a:lnTo>
                  <a:pt x="52" y="138"/>
                </a:lnTo>
                <a:lnTo>
                  <a:pt x="34" y="136"/>
                </a:lnTo>
                <a:lnTo>
                  <a:pt x="22" y="144"/>
                </a:lnTo>
                <a:lnTo>
                  <a:pt x="8" y="144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5" name="Freeform 28"/>
          <p:cNvSpPr>
            <a:spLocks/>
          </p:cNvSpPr>
          <p:nvPr/>
        </p:nvSpPr>
        <p:spPr bwMode="gray">
          <a:xfrm>
            <a:off x="7266661" y="4360903"/>
            <a:ext cx="233491" cy="270048"/>
          </a:xfrm>
          <a:custGeom>
            <a:avLst/>
            <a:gdLst>
              <a:gd name="T0" fmla="*/ 8 w 124"/>
              <a:gd name="T1" fmla="*/ 144 h 144"/>
              <a:gd name="T2" fmla="*/ 0 w 124"/>
              <a:gd name="T3" fmla="*/ 124 h 144"/>
              <a:gd name="T4" fmla="*/ 12 w 124"/>
              <a:gd name="T5" fmla="*/ 110 h 144"/>
              <a:gd name="T6" fmla="*/ 12 w 124"/>
              <a:gd name="T7" fmla="*/ 62 h 144"/>
              <a:gd name="T8" fmla="*/ 2 w 124"/>
              <a:gd name="T9" fmla="*/ 50 h 144"/>
              <a:gd name="T10" fmla="*/ 22 w 124"/>
              <a:gd name="T11" fmla="*/ 26 h 144"/>
              <a:gd name="T12" fmla="*/ 48 w 124"/>
              <a:gd name="T13" fmla="*/ 20 h 144"/>
              <a:gd name="T14" fmla="*/ 66 w 124"/>
              <a:gd name="T15" fmla="*/ 0 h 144"/>
              <a:gd name="T16" fmla="*/ 104 w 124"/>
              <a:gd name="T17" fmla="*/ 0 h 144"/>
              <a:gd name="T18" fmla="*/ 120 w 124"/>
              <a:gd name="T19" fmla="*/ 16 h 144"/>
              <a:gd name="T20" fmla="*/ 118 w 124"/>
              <a:gd name="T21" fmla="*/ 34 h 144"/>
              <a:gd name="T22" fmla="*/ 124 w 124"/>
              <a:gd name="T23" fmla="*/ 50 h 144"/>
              <a:gd name="T24" fmla="*/ 98 w 124"/>
              <a:gd name="T25" fmla="*/ 82 h 144"/>
              <a:gd name="T26" fmla="*/ 92 w 124"/>
              <a:gd name="T27" fmla="*/ 104 h 144"/>
              <a:gd name="T28" fmla="*/ 68 w 124"/>
              <a:gd name="T29" fmla="*/ 118 h 144"/>
              <a:gd name="T30" fmla="*/ 58 w 124"/>
              <a:gd name="T31" fmla="*/ 118 h 144"/>
              <a:gd name="T32" fmla="*/ 52 w 124"/>
              <a:gd name="T33" fmla="*/ 138 h 144"/>
              <a:gd name="T34" fmla="*/ 34 w 124"/>
              <a:gd name="T35" fmla="*/ 136 h 144"/>
              <a:gd name="T36" fmla="*/ 22 w 124"/>
              <a:gd name="T37" fmla="*/ 144 h 144"/>
              <a:gd name="T38" fmla="*/ 8 w 124"/>
              <a:gd name="T39" fmla="*/ 144 h 1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4"/>
              <a:gd name="T61" fmla="*/ 0 h 144"/>
              <a:gd name="T62" fmla="*/ 124 w 124"/>
              <a:gd name="T63" fmla="*/ 144 h 1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4" h="144">
                <a:moveTo>
                  <a:pt x="8" y="144"/>
                </a:moveTo>
                <a:lnTo>
                  <a:pt x="0" y="124"/>
                </a:lnTo>
                <a:lnTo>
                  <a:pt x="12" y="110"/>
                </a:lnTo>
                <a:lnTo>
                  <a:pt x="12" y="62"/>
                </a:lnTo>
                <a:lnTo>
                  <a:pt x="2" y="50"/>
                </a:lnTo>
                <a:lnTo>
                  <a:pt x="22" y="26"/>
                </a:lnTo>
                <a:lnTo>
                  <a:pt x="48" y="20"/>
                </a:lnTo>
                <a:lnTo>
                  <a:pt x="66" y="0"/>
                </a:lnTo>
                <a:lnTo>
                  <a:pt x="104" y="0"/>
                </a:lnTo>
                <a:lnTo>
                  <a:pt x="120" y="16"/>
                </a:lnTo>
                <a:lnTo>
                  <a:pt x="118" y="34"/>
                </a:lnTo>
                <a:lnTo>
                  <a:pt x="124" y="50"/>
                </a:lnTo>
                <a:lnTo>
                  <a:pt x="98" y="82"/>
                </a:lnTo>
                <a:lnTo>
                  <a:pt x="92" y="104"/>
                </a:lnTo>
                <a:lnTo>
                  <a:pt x="68" y="118"/>
                </a:lnTo>
                <a:lnTo>
                  <a:pt x="58" y="118"/>
                </a:lnTo>
                <a:lnTo>
                  <a:pt x="52" y="138"/>
                </a:lnTo>
                <a:lnTo>
                  <a:pt x="34" y="136"/>
                </a:lnTo>
                <a:lnTo>
                  <a:pt x="22" y="144"/>
                </a:lnTo>
                <a:lnTo>
                  <a:pt x="8" y="144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6" name="Freeform 29"/>
          <p:cNvSpPr>
            <a:spLocks/>
          </p:cNvSpPr>
          <p:nvPr/>
        </p:nvSpPr>
        <p:spPr bwMode="gray">
          <a:xfrm>
            <a:off x="7627512" y="4556658"/>
            <a:ext cx="270048" cy="288916"/>
          </a:xfrm>
          <a:custGeom>
            <a:avLst/>
            <a:gdLst>
              <a:gd name="T0" fmla="*/ 10 w 144"/>
              <a:gd name="T1" fmla="*/ 30 h 154"/>
              <a:gd name="T2" fmla="*/ 16 w 144"/>
              <a:gd name="T3" fmla="*/ 50 h 154"/>
              <a:gd name="T4" fmla="*/ 0 w 144"/>
              <a:gd name="T5" fmla="*/ 66 h 154"/>
              <a:gd name="T6" fmla="*/ 2 w 144"/>
              <a:gd name="T7" fmla="*/ 86 h 154"/>
              <a:gd name="T8" fmla="*/ 24 w 144"/>
              <a:gd name="T9" fmla="*/ 90 h 154"/>
              <a:gd name="T10" fmla="*/ 42 w 144"/>
              <a:gd name="T11" fmla="*/ 108 h 154"/>
              <a:gd name="T12" fmla="*/ 62 w 144"/>
              <a:gd name="T13" fmla="*/ 110 h 154"/>
              <a:gd name="T14" fmla="*/ 60 w 144"/>
              <a:gd name="T15" fmla="*/ 128 h 154"/>
              <a:gd name="T16" fmla="*/ 74 w 144"/>
              <a:gd name="T17" fmla="*/ 142 h 154"/>
              <a:gd name="T18" fmla="*/ 94 w 144"/>
              <a:gd name="T19" fmla="*/ 154 h 154"/>
              <a:gd name="T20" fmla="*/ 118 w 144"/>
              <a:gd name="T21" fmla="*/ 138 h 154"/>
              <a:gd name="T22" fmla="*/ 118 w 144"/>
              <a:gd name="T23" fmla="*/ 104 h 154"/>
              <a:gd name="T24" fmla="*/ 144 w 144"/>
              <a:gd name="T25" fmla="*/ 92 h 154"/>
              <a:gd name="T26" fmla="*/ 142 w 144"/>
              <a:gd name="T27" fmla="*/ 32 h 154"/>
              <a:gd name="T28" fmla="*/ 122 w 144"/>
              <a:gd name="T29" fmla="*/ 16 h 154"/>
              <a:gd name="T30" fmla="*/ 100 w 144"/>
              <a:gd name="T31" fmla="*/ 28 h 154"/>
              <a:gd name="T32" fmla="*/ 80 w 144"/>
              <a:gd name="T33" fmla="*/ 14 h 154"/>
              <a:gd name="T34" fmla="*/ 60 w 144"/>
              <a:gd name="T35" fmla="*/ 0 h 154"/>
              <a:gd name="T36" fmla="*/ 30 w 144"/>
              <a:gd name="T37" fmla="*/ 12 h 154"/>
              <a:gd name="T38" fmla="*/ 10 w 144"/>
              <a:gd name="T39" fmla="*/ 30 h 15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"/>
              <a:gd name="T61" fmla="*/ 0 h 154"/>
              <a:gd name="T62" fmla="*/ 144 w 144"/>
              <a:gd name="T63" fmla="*/ 154 h 15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" h="154">
                <a:moveTo>
                  <a:pt x="10" y="30"/>
                </a:moveTo>
                <a:lnTo>
                  <a:pt x="16" y="50"/>
                </a:lnTo>
                <a:lnTo>
                  <a:pt x="0" y="66"/>
                </a:lnTo>
                <a:lnTo>
                  <a:pt x="2" y="86"/>
                </a:lnTo>
                <a:lnTo>
                  <a:pt x="24" y="90"/>
                </a:lnTo>
                <a:lnTo>
                  <a:pt x="42" y="108"/>
                </a:lnTo>
                <a:lnTo>
                  <a:pt x="62" y="110"/>
                </a:lnTo>
                <a:lnTo>
                  <a:pt x="60" y="128"/>
                </a:lnTo>
                <a:lnTo>
                  <a:pt x="74" y="142"/>
                </a:lnTo>
                <a:lnTo>
                  <a:pt x="94" y="154"/>
                </a:lnTo>
                <a:lnTo>
                  <a:pt x="118" y="138"/>
                </a:lnTo>
                <a:lnTo>
                  <a:pt x="118" y="104"/>
                </a:lnTo>
                <a:lnTo>
                  <a:pt x="144" y="92"/>
                </a:lnTo>
                <a:lnTo>
                  <a:pt x="142" y="32"/>
                </a:lnTo>
                <a:lnTo>
                  <a:pt x="122" y="16"/>
                </a:lnTo>
                <a:lnTo>
                  <a:pt x="100" y="28"/>
                </a:lnTo>
                <a:lnTo>
                  <a:pt x="80" y="14"/>
                </a:lnTo>
                <a:lnTo>
                  <a:pt x="60" y="0"/>
                </a:lnTo>
                <a:lnTo>
                  <a:pt x="30" y="12"/>
                </a:lnTo>
                <a:lnTo>
                  <a:pt x="10" y="3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7" name="Freeform 30"/>
          <p:cNvSpPr>
            <a:spLocks/>
          </p:cNvSpPr>
          <p:nvPr/>
        </p:nvSpPr>
        <p:spPr bwMode="gray">
          <a:xfrm>
            <a:off x="7627512" y="4556658"/>
            <a:ext cx="270048" cy="288916"/>
          </a:xfrm>
          <a:custGeom>
            <a:avLst/>
            <a:gdLst>
              <a:gd name="T0" fmla="*/ 10 w 144"/>
              <a:gd name="T1" fmla="*/ 30 h 154"/>
              <a:gd name="T2" fmla="*/ 16 w 144"/>
              <a:gd name="T3" fmla="*/ 50 h 154"/>
              <a:gd name="T4" fmla="*/ 0 w 144"/>
              <a:gd name="T5" fmla="*/ 66 h 154"/>
              <a:gd name="T6" fmla="*/ 2 w 144"/>
              <a:gd name="T7" fmla="*/ 86 h 154"/>
              <a:gd name="T8" fmla="*/ 24 w 144"/>
              <a:gd name="T9" fmla="*/ 90 h 154"/>
              <a:gd name="T10" fmla="*/ 42 w 144"/>
              <a:gd name="T11" fmla="*/ 108 h 154"/>
              <a:gd name="T12" fmla="*/ 62 w 144"/>
              <a:gd name="T13" fmla="*/ 110 h 154"/>
              <a:gd name="T14" fmla="*/ 60 w 144"/>
              <a:gd name="T15" fmla="*/ 128 h 154"/>
              <a:gd name="T16" fmla="*/ 74 w 144"/>
              <a:gd name="T17" fmla="*/ 142 h 154"/>
              <a:gd name="T18" fmla="*/ 94 w 144"/>
              <a:gd name="T19" fmla="*/ 154 h 154"/>
              <a:gd name="T20" fmla="*/ 118 w 144"/>
              <a:gd name="T21" fmla="*/ 138 h 154"/>
              <a:gd name="T22" fmla="*/ 118 w 144"/>
              <a:gd name="T23" fmla="*/ 104 h 154"/>
              <a:gd name="T24" fmla="*/ 144 w 144"/>
              <a:gd name="T25" fmla="*/ 92 h 154"/>
              <a:gd name="T26" fmla="*/ 142 w 144"/>
              <a:gd name="T27" fmla="*/ 32 h 154"/>
              <a:gd name="T28" fmla="*/ 122 w 144"/>
              <a:gd name="T29" fmla="*/ 16 h 154"/>
              <a:gd name="T30" fmla="*/ 100 w 144"/>
              <a:gd name="T31" fmla="*/ 28 h 154"/>
              <a:gd name="T32" fmla="*/ 80 w 144"/>
              <a:gd name="T33" fmla="*/ 14 h 154"/>
              <a:gd name="T34" fmla="*/ 60 w 144"/>
              <a:gd name="T35" fmla="*/ 0 h 154"/>
              <a:gd name="T36" fmla="*/ 30 w 144"/>
              <a:gd name="T37" fmla="*/ 12 h 154"/>
              <a:gd name="T38" fmla="*/ 10 w 144"/>
              <a:gd name="T39" fmla="*/ 30 h 15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"/>
              <a:gd name="T61" fmla="*/ 0 h 154"/>
              <a:gd name="T62" fmla="*/ 144 w 144"/>
              <a:gd name="T63" fmla="*/ 154 h 15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" h="154">
                <a:moveTo>
                  <a:pt x="10" y="30"/>
                </a:moveTo>
                <a:lnTo>
                  <a:pt x="16" y="50"/>
                </a:lnTo>
                <a:lnTo>
                  <a:pt x="0" y="66"/>
                </a:lnTo>
                <a:lnTo>
                  <a:pt x="2" y="86"/>
                </a:lnTo>
                <a:lnTo>
                  <a:pt x="24" y="90"/>
                </a:lnTo>
                <a:lnTo>
                  <a:pt x="42" y="108"/>
                </a:lnTo>
                <a:lnTo>
                  <a:pt x="62" y="110"/>
                </a:lnTo>
                <a:lnTo>
                  <a:pt x="60" y="128"/>
                </a:lnTo>
                <a:lnTo>
                  <a:pt x="74" y="142"/>
                </a:lnTo>
                <a:lnTo>
                  <a:pt x="94" y="154"/>
                </a:lnTo>
                <a:lnTo>
                  <a:pt x="118" y="138"/>
                </a:lnTo>
                <a:lnTo>
                  <a:pt x="118" y="104"/>
                </a:lnTo>
                <a:lnTo>
                  <a:pt x="144" y="92"/>
                </a:lnTo>
                <a:lnTo>
                  <a:pt x="142" y="32"/>
                </a:lnTo>
                <a:lnTo>
                  <a:pt x="122" y="16"/>
                </a:lnTo>
                <a:lnTo>
                  <a:pt x="100" y="28"/>
                </a:lnTo>
                <a:lnTo>
                  <a:pt x="80" y="14"/>
                </a:lnTo>
                <a:lnTo>
                  <a:pt x="60" y="0"/>
                </a:lnTo>
                <a:lnTo>
                  <a:pt x="30" y="12"/>
                </a:lnTo>
                <a:lnTo>
                  <a:pt x="10" y="3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8" name="Freeform 31"/>
          <p:cNvSpPr>
            <a:spLocks/>
          </p:cNvSpPr>
          <p:nvPr/>
        </p:nvSpPr>
        <p:spPr bwMode="gray">
          <a:xfrm>
            <a:off x="7335058" y="4797226"/>
            <a:ext cx="464624" cy="307784"/>
          </a:xfrm>
          <a:custGeom>
            <a:avLst/>
            <a:gdLst>
              <a:gd name="T0" fmla="*/ 216 w 248"/>
              <a:gd name="T1" fmla="*/ 0 h 164"/>
              <a:gd name="T2" fmla="*/ 192 w 248"/>
              <a:gd name="T3" fmla="*/ 12 h 164"/>
              <a:gd name="T4" fmla="*/ 112 w 248"/>
              <a:gd name="T5" fmla="*/ 72 h 164"/>
              <a:gd name="T6" fmla="*/ 106 w 248"/>
              <a:gd name="T7" fmla="*/ 96 h 164"/>
              <a:gd name="T8" fmla="*/ 94 w 248"/>
              <a:gd name="T9" fmla="*/ 104 h 164"/>
              <a:gd name="T10" fmla="*/ 60 w 248"/>
              <a:gd name="T11" fmla="*/ 94 h 164"/>
              <a:gd name="T12" fmla="*/ 40 w 248"/>
              <a:gd name="T13" fmla="*/ 98 h 164"/>
              <a:gd name="T14" fmla="*/ 8 w 248"/>
              <a:gd name="T15" fmla="*/ 120 h 164"/>
              <a:gd name="T16" fmla="*/ 0 w 248"/>
              <a:gd name="T17" fmla="*/ 142 h 164"/>
              <a:gd name="T18" fmla="*/ 14 w 248"/>
              <a:gd name="T19" fmla="*/ 162 h 164"/>
              <a:gd name="T20" fmla="*/ 36 w 248"/>
              <a:gd name="T21" fmla="*/ 164 h 164"/>
              <a:gd name="T22" fmla="*/ 50 w 248"/>
              <a:gd name="T23" fmla="*/ 140 h 164"/>
              <a:gd name="T24" fmla="*/ 62 w 248"/>
              <a:gd name="T25" fmla="*/ 130 h 164"/>
              <a:gd name="T26" fmla="*/ 84 w 248"/>
              <a:gd name="T27" fmla="*/ 128 h 164"/>
              <a:gd name="T28" fmla="*/ 94 w 248"/>
              <a:gd name="T29" fmla="*/ 148 h 164"/>
              <a:gd name="T30" fmla="*/ 120 w 248"/>
              <a:gd name="T31" fmla="*/ 144 h 164"/>
              <a:gd name="T32" fmla="*/ 132 w 248"/>
              <a:gd name="T33" fmla="*/ 122 h 164"/>
              <a:gd name="T34" fmla="*/ 152 w 248"/>
              <a:gd name="T35" fmla="*/ 130 h 164"/>
              <a:gd name="T36" fmla="*/ 172 w 248"/>
              <a:gd name="T37" fmla="*/ 122 h 164"/>
              <a:gd name="T38" fmla="*/ 202 w 248"/>
              <a:gd name="T39" fmla="*/ 90 h 164"/>
              <a:gd name="T40" fmla="*/ 226 w 248"/>
              <a:gd name="T41" fmla="*/ 86 h 164"/>
              <a:gd name="T42" fmla="*/ 234 w 248"/>
              <a:gd name="T43" fmla="*/ 78 h 164"/>
              <a:gd name="T44" fmla="*/ 236 w 248"/>
              <a:gd name="T45" fmla="*/ 54 h 164"/>
              <a:gd name="T46" fmla="*/ 244 w 248"/>
              <a:gd name="T47" fmla="*/ 44 h 164"/>
              <a:gd name="T48" fmla="*/ 248 w 248"/>
              <a:gd name="T49" fmla="*/ 24 h 164"/>
              <a:gd name="T50" fmla="*/ 230 w 248"/>
              <a:gd name="T51" fmla="*/ 14 h 164"/>
              <a:gd name="T52" fmla="*/ 216 w 248"/>
              <a:gd name="T53" fmla="*/ 0 h 16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48"/>
              <a:gd name="T82" fmla="*/ 0 h 164"/>
              <a:gd name="T83" fmla="*/ 248 w 248"/>
              <a:gd name="T84" fmla="*/ 164 h 16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48" h="164">
                <a:moveTo>
                  <a:pt x="216" y="0"/>
                </a:moveTo>
                <a:lnTo>
                  <a:pt x="192" y="12"/>
                </a:lnTo>
                <a:lnTo>
                  <a:pt x="112" y="72"/>
                </a:lnTo>
                <a:lnTo>
                  <a:pt x="106" y="96"/>
                </a:lnTo>
                <a:lnTo>
                  <a:pt x="94" y="104"/>
                </a:lnTo>
                <a:lnTo>
                  <a:pt x="60" y="94"/>
                </a:lnTo>
                <a:lnTo>
                  <a:pt x="40" y="98"/>
                </a:lnTo>
                <a:lnTo>
                  <a:pt x="8" y="120"/>
                </a:lnTo>
                <a:lnTo>
                  <a:pt x="0" y="142"/>
                </a:lnTo>
                <a:lnTo>
                  <a:pt x="14" y="162"/>
                </a:lnTo>
                <a:lnTo>
                  <a:pt x="36" y="164"/>
                </a:lnTo>
                <a:lnTo>
                  <a:pt x="50" y="140"/>
                </a:lnTo>
                <a:lnTo>
                  <a:pt x="62" y="130"/>
                </a:lnTo>
                <a:lnTo>
                  <a:pt x="84" y="128"/>
                </a:lnTo>
                <a:lnTo>
                  <a:pt x="94" y="148"/>
                </a:lnTo>
                <a:lnTo>
                  <a:pt x="120" y="144"/>
                </a:lnTo>
                <a:lnTo>
                  <a:pt x="132" y="122"/>
                </a:lnTo>
                <a:lnTo>
                  <a:pt x="152" y="130"/>
                </a:lnTo>
                <a:lnTo>
                  <a:pt x="172" y="122"/>
                </a:lnTo>
                <a:lnTo>
                  <a:pt x="202" y="90"/>
                </a:lnTo>
                <a:lnTo>
                  <a:pt x="226" y="86"/>
                </a:lnTo>
                <a:lnTo>
                  <a:pt x="234" y="78"/>
                </a:lnTo>
                <a:lnTo>
                  <a:pt x="236" y="54"/>
                </a:lnTo>
                <a:lnTo>
                  <a:pt x="244" y="44"/>
                </a:lnTo>
                <a:lnTo>
                  <a:pt x="248" y="24"/>
                </a:lnTo>
                <a:lnTo>
                  <a:pt x="230" y="14"/>
                </a:lnTo>
                <a:lnTo>
                  <a:pt x="216" y="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9" name="Freeform 32"/>
          <p:cNvSpPr>
            <a:spLocks/>
          </p:cNvSpPr>
          <p:nvPr/>
        </p:nvSpPr>
        <p:spPr bwMode="gray">
          <a:xfrm>
            <a:off x="7335058" y="4797226"/>
            <a:ext cx="464624" cy="307784"/>
          </a:xfrm>
          <a:custGeom>
            <a:avLst/>
            <a:gdLst>
              <a:gd name="T0" fmla="*/ 216 w 248"/>
              <a:gd name="T1" fmla="*/ 0 h 164"/>
              <a:gd name="T2" fmla="*/ 192 w 248"/>
              <a:gd name="T3" fmla="*/ 12 h 164"/>
              <a:gd name="T4" fmla="*/ 112 w 248"/>
              <a:gd name="T5" fmla="*/ 72 h 164"/>
              <a:gd name="T6" fmla="*/ 106 w 248"/>
              <a:gd name="T7" fmla="*/ 96 h 164"/>
              <a:gd name="T8" fmla="*/ 94 w 248"/>
              <a:gd name="T9" fmla="*/ 104 h 164"/>
              <a:gd name="T10" fmla="*/ 60 w 248"/>
              <a:gd name="T11" fmla="*/ 94 h 164"/>
              <a:gd name="T12" fmla="*/ 40 w 248"/>
              <a:gd name="T13" fmla="*/ 98 h 164"/>
              <a:gd name="T14" fmla="*/ 8 w 248"/>
              <a:gd name="T15" fmla="*/ 120 h 164"/>
              <a:gd name="T16" fmla="*/ 0 w 248"/>
              <a:gd name="T17" fmla="*/ 142 h 164"/>
              <a:gd name="T18" fmla="*/ 14 w 248"/>
              <a:gd name="T19" fmla="*/ 162 h 164"/>
              <a:gd name="T20" fmla="*/ 36 w 248"/>
              <a:gd name="T21" fmla="*/ 164 h 164"/>
              <a:gd name="T22" fmla="*/ 50 w 248"/>
              <a:gd name="T23" fmla="*/ 140 h 164"/>
              <a:gd name="T24" fmla="*/ 62 w 248"/>
              <a:gd name="T25" fmla="*/ 130 h 164"/>
              <a:gd name="T26" fmla="*/ 84 w 248"/>
              <a:gd name="T27" fmla="*/ 128 h 164"/>
              <a:gd name="T28" fmla="*/ 94 w 248"/>
              <a:gd name="T29" fmla="*/ 148 h 164"/>
              <a:gd name="T30" fmla="*/ 120 w 248"/>
              <a:gd name="T31" fmla="*/ 144 h 164"/>
              <a:gd name="T32" fmla="*/ 132 w 248"/>
              <a:gd name="T33" fmla="*/ 122 h 164"/>
              <a:gd name="T34" fmla="*/ 152 w 248"/>
              <a:gd name="T35" fmla="*/ 130 h 164"/>
              <a:gd name="T36" fmla="*/ 172 w 248"/>
              <a:gd name="T37" fmla="*/ 122 h 164"/>
              <a:gd name="T38" fmla="*/ 202 w 248"/>
              <a:gd name="T39" fmla="*/ 90 h 164"/>
              <a:gd name="T40" fmla="*/ 226 w 248"/>
              <a:gd name="T41" fmla="*/ 86 h 164"/>
              <a:gd name="T42" fmla="*/ 234 w 248"/>
              <a:gd name="T43" fmla="*/ 78 h 164"/>
              <a:gd name="T44" fmla="*/ 236 w 248"/>
              <a:gd name="T45" fmla="*/ 54 h 164"/>
              <a:gd name="T46" fmla="*/ 244 w 248"/>
              <a:gd name="T47" fmla="*/ 44 h 164"/>
              <a:gd name="T48" fmla="*/ 248 w 248"/>
              <a:gd name="T49" fmla="*/ 24 h 164"/>
              <a:gd name="T50" fmla="*/ 230 w 248"/>
              <a:gd name="T51" fmla="*/ 14 h 164"/>
              <a:gd name="T52" fmla="*/ 216 w 248"/>
              <a:gd name="T53" fmla="*/ 0 h 16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48"/>
              <a:gd name="T82" fmla="*/ 0 h 164"/>
              <a:gd name="T83" fmla="*/ 248 w 248"/>
              <a:gd name="T84" fmla="*/ 164 h 16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48" h="164">
                <a:moveTo>
                  <a:pt x="216" y="0"/>
                </a:moveTo>
                <a:lnTo>
                  <a:pt x="192" y="12"/>
                </a:lnTo>
                <a:lnTo>
                  <a:pt x="112" y="72"/>
                </a:lnTo>
                <a:lnTo>
                  <a:pt x="106" y="96"/>
                </a:lnTo>
                <a:lnTo>
                  <a:pt x="94" y="104"/>
                </a:lnTo>
                <a:lnTo>
                  <a:pt x="60" y="94"/>
                </a:lnTo>
                <a:lnTo>
                  <a:pt x="40" y="98"/>
                </a:lnTo>
                <a:lnTo>
                  <a:pt x="8" y="120"/>
                </a:lnTo>
                <a:lnTo>
                  <a:pt x="0" y="142"/>
                </a:lnTo>
                <a:lnTo>
                  <a:pt x="14" y="162"/>
                </a:lnTo>
                <a:lnTo>
                  <a:pt x="36" y="164"/>
                </a:lnTo>
                <a:lnTo>
                  <a:pt x="50" y="140"/>
                </a:lnTo>
                <a:lnTo>
                  <a:pt x="62" y="130"/>
                </a:lnTo>
                <a:lnTo>
                  <a:pt x="84" y="128"/>
                </a:lnTo>
                <a:lnTo>
                  <a:pt x="94" y="148"/>
                </a:lnTo>
                <a:lnTo>
                  <a:pt x="120" y="144"/>
                </a:lnTo>
                <a:lnTo>
                  <a:pt x="132" y="122"/>
                </a:lnTo>
                <a:lnTo>
                  <a:pt x="152" y="130"/>
                </a:lnTo>
                <a:lnTo>
                  <a:pt x="172" y="122"/>
                </a:lnTo>
                <a:lnTo>
                  <a:pt x="202" y="90"/>
                </a:lnTo>
                <a:lnTo>
                  <a:pt x="226" y="86"/>
                </a:lnTo>
                <a:lnTo>
                  <a:pt x="234" y="78"/>
                </a:lnTo>
                <a:lnTo>
                  <a:pt x="236" y="54"/>
                </a:lnTo>
                <a:lnTo>
                  <a:pt x="244" y="44"/>
                </a:lnTo>
                <a:lnTo>
                  <a:pt x="248" y="24"/>
                </a:lnTo>
                <a:lnTo>
                  <a:pt x="230" y="14"/>
                </a:lnTo>
                <a:lnTo>
                  <a:pt x="216" y="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0" name="Freeform 33"/>
          <p:cNvSpPr>
            <a:spLocks/>
          </p:cNvSpPr>
          <p:nvPr/>
        </p:nvSpPr>
        <p:spPr bwMode="gray">
          <a:xfrm>
            <a:off x="5813825" y="4740622"/>
            <a:ext cx="1167458" cy="928070"/>
          </a:xfrm>
          <a:custGeom>
            <a:avLst/>
            <a:gdLst>
              <a:gd name="T0" fmla="*/ 614 w 622"/>
              <a:gd name="T1" fmla="*/ 218 h 494"/>
              <a:gd name="T2" fmla="*/ 604 w 622"/>
              <a:gd name="T3" fmla="*/ 172 h 494"/>
              <a:gd name="T4" fmla="*/ 554 w 622"/>
              <a:gd name="T5" fmla="*/ 116 h 494"/>
              <a:gd name="T6" fmla="*/ 542 w 622"/>
              <a:gd name="T7" fmla="*/ 72 h 494"/>
              <a:gd name="T8" fmla="*/ 526 w 622"/>
              <a:gd name="T9" fmla="*/ 48 h 494"/>
              <a:gd name="T10" fmla="*/ 486 w 622"/>
              <a:gd name="T11" fmla="*/ 62 h 494"/>
              <a:gd name="T12" fmla="*/ 442 w 622"/>
              <a:gd name="T13" fmla="*/ 54 h 494"/>
              <a:gd name="T14" fmla="*/ 382 w 622"/>
              <a:gd name="T15" fmla="*/ 64 h 494"/>
              <a:gd name="T16" fmla="*/ 364 w 622"/>
              <a:gd name="T17" fmla="*/ 30 h 494"/>
              <a:gd name="T18" fmla="*/ 318 w 622"/>
              <a:gd name="T19" fmla="*/ 0 h 494"/>
              <a:gd name="T20" fmla="*/ 274 w 622"/>
              <a:gd name="T21" fmla="*/ 38 h 494"/>
              <a:gd name="T22" fmla="*/ 220 w 622"/>
              <a:gd name="T23" fmla="*/ 56 h 494"/>
              <a:gd name="T24" fmla="*/ 188 w 622"/>
              <a:gd name="T25" fmla="*/ 16 h 494"/>
              <a:gd name="T26" fmla="*/ 164 w 622"/>
              <a:gd name="T27" fmla="*/ 70 h 494"/>
              <a:gd name="T28" fmla="*/ 154 w 622"/>
              <a:gd name="T29" fmla="*/ 116 h 494"/>
              <a:gd name="T30" fmla="*/ 98 w 622"/>
              <a:gd name="T31" fmla="*/ 108 h 494"/>
              <a:gd name="T32" fmla="*/ 56 w 622"/>
              <a:gd name="T33" fmla="*/ 118 h 494"/>
              <a:gd name="T34" fmla="*/ 68 w 622"/>
              <a:gd name="T35" fmla="*/ 160 h 494"/>
              <a:gd name="T36" fmla="*/ 82 w 622"/>
              <a:gd name="T37" fmla="*/ 192 h 494"/>
              <a:gd name="T38" fmla="*/ 44 w 622"/>
              <a:gd name="T39" fmla="*/ 216 h 494"/>
              <a:gd name="T40" fmla="*/ 18 w 622"/>
              <a:gd name="T41" fmla="*/ 254 h 494"/>
              <a:gd name="T42" fmla="*/ 38 w 622"/>
              <a:gd name="T43" fmla="*/ 304 h 494"/>
              <a:gd name="T44" fmla="*/ 42 w 622"/>
              <a:gd name="T45" fmla="*/ 338 h 494"/>
              <a:gd name="T46" fmla="*/ 36 w 622"/>
              <a:gd name="T47" fmla="*/ 388 h 494"/>
              <a:gd name="T48" fmla="*/ 0 w 622"/>
              <a:gd name="T49" fmla="*/ 458 h 494"/>
              <a:gd name="T50" fmla="*/ 44 w 622"/>
              <a:gd name="T51" fmla="*/ 494 h 494"/>
              <a:gd name="T52" fmla="*/ 94 w 622"/>
              <a:gd name="T53" fmla="*/ 466 h 494"/>
              <a:gd name="T54" fmla="*/ 120 w 622"/>
              <a:gd name="T55" fmla="*/ 450 h 494"/>
              <a:gd name="T56" fmla="*/ 120 w 622"/>
              <a:gd name="T57" fmla="*/ 422 h 494"/>
              <a:gd name="T58" fmla="*/ 182 w 622"/>
              <a:gd name="T59" fmla="*/ 404 h 494"/>
              <a:gd name="T60" fmla="*/ 224 w 622"/>
              <a:gd name="T61" fmla="*/ 442 h 494"/>
              <a:gd name="T62" fmla="*/ 288 w 622"/>
              <a:gd name="T63" fmla="*/ 454 h 494"/>
              <a:gd name="T64" fmla="*/ 362 w 622"/>
              <a:gd name="T65" fmla="*/ 440 h 494"/>
              <a:gd name="T66" fmla="*/ 404 w 622"/>
              <a:gd name="T67" fmla="*/ 436 h 494"/>
              <a:gd name="T68" fmla="*/ 430 w 622"/>
              <a:gd name="T69" fmla="*/ 412 h 494"/>
              <a:gd name="T70" fmla="*/ 484 w 622"/>
              <a:gd name="T71" fmla="*/ 374 h 494"/>
              <a:gd name="T72" fmla="*/ 504 w 622"/>
              <a:gd name="T73" fmla="*/ 400 h 494"/>
              <a:gd name="T74" fmla="*/ 534 w 622"/>
              <a:gd name="T75" fmla="*/ 378 h 494"/>
              <a:gd name="T76" fmla="*/ 524 w 622"/>
              <a:gd name="T77" fmla="*/ 322 h 494"/>
              <a:gd name="T78" fmla="*/ 570 w 622"/>
              <a:gd name="T79" fmla="*/ 328 h 494"/>
              <a:gd name="T80" fmla="*/ 604 w 622"/>
              <a:gd name="T81" fmla="*/ 314 h 494"/>
              <a:gd name="T82" fmla="*/ 622 w 622"/>
              <a:gd name="T83" fmla="*/ 280 h 4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2"/>
              <a:gd name="T127" fmla="*/ 0 h 494"/>
              <a:gd name="T128" fmla="*/ 622 w 622"/>
              <a:gd name="T129" fmla="*/ 494 h 4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2" h="494">
                <a:moveTo>
                  <a:pt x="622" y="280"/>
                </a:moveTo>
                <a:lnTo>
                  <a:pt x="614" y="218"/>
                </a:lnTo>
                <a:lnTo>
                  <a:pt x="602" y="212"/>
                </a:lnTo>
                <a:lnTo>
                  <a:pt x="604" y="172"/>
                </a:lnTo>
                <a:lnTo>
                  <a:pt x="580" y="144"/>
                </a:lnTo>
                <a:lnTo>
                  <a:pt x="554" y="116"/>
                </a:lnTo>
                <a:lnTo>
                  <a:pt x="554" y="84"/>
                </a:lnTo>
                <a:lnTo>
                  <a:pt x="542" y="72"/>
                </a:lnTo>
                <a:lnTo>
                  <a:pt x="540" y="60"/>
                </a:lnTo>
                <a:lnTo>
                  <a:pt x="526" y="48"/>
                </a:lnTo>
                <a:lnTo>
                  <a:pt x="502" y="46"/>
                </a:lnTo>
                <a:lnTo>
                  <a:pt x="486" y="62"/>
                </a:lnTo>
                <a:lnTo>
                  <a:pt x="462" y="64"/>
                </a:lnTo>
                <a:lnTo>
                  <a:pt x="442" y="54"/>
                </a:lnTo>
                <a:lnTo>
                  <a:pt x="416" y="64"/>
                </a:lnTo>
                <a:lnTo>
                  <a:pt x="382" y="64"/>
                </a:lnTo>
                <a:lnTo>
                  <a:pt x="378" y="46"/>
                </a:lnTo>
                <a:lnTo>
                  <a:pt x="364" y="30"/>
                </a:lnTo>
                <a:lnTo>
                  <a:pt x="344" y="20"/>
                </a:lnTo>
                <a:lnTo>
                  <a:pt x="318" y="0"/>
                </a:lnTo>
                <a:lnTo>
                  <a:pt x="302" y="4"/>
                </a:lnTo>
                <a:lnTo>
                  <a:pt x="274" y="38"/>
                </a:lnTo>
                <a:lnTo>
                  <a:pt x="242" y="54"/>
                </a:lnTo>
                <a:lnTo>
                  <a:pt x="220" y="56"/>
                </a:lnTo>
                <a:lnTo>
                  <a:pt x="210" y="36"/>
                </a:lnTo>
                <a:lnTo>
                  <a:pt x="188" y="16"/>
                </a:lnTo>
                <a:lnTo>
                  <a:pt x="174" y="46"/>
                </a:lnTo>
                <a:lnTo>
                  <a:pt x="164" y="70"/>
                </a:lnTo>
                <a:lnTo>
                  <a:pt x="144" y="90"/>
                </a:lnTo>
                <a:lnTo>
                  <a:pt x="154" y="116"/>
                </a:lnTo>
                <a:lnTo>
                  <a:pt x="118" y="118"/>
                </a:lnTo>
                <a:lnTo>
                  <a:pt x="98" y="108"/>
                </a:lnTo>
                <a:lnTo>
                  <a:pt x="82" y="120"/>
                </a:lnTo>
                <a:lnTo>
                  <a:pt x="56" y="118"/>
                </a:lnTo>
                <a:lnTo>
                  <a:pt x="48" y="138"/>
                </a:lnTo>
                <a:lnTo>
                  <a:pt x="68" y="160"/>
                </a:lnTo>
                <a:lnTo>
                  <a:pt x="86" y="174"/>
                </a:lnTo>
                <a:lnTo>
                  <a:pt x="82" y="192"/>
                </a:lnTo>
                <a:lnTo>
                  <a:pt x="56" y="198"/>
                </a:lnTo>
                <a:lnTo>
                  <a:pt x="44" y="216"/>
                </a:lnTo>
                <a:lnTo>
                  <a:pt x="50" y="234"/>
                </a:lnTo>
                <a:lnTo>
                  <a:pt x="18" y="254"/>
                </a:lnTo>
                <a:lnTo>
                  <a:pt x="22" y="278"/>
                </a:lnTo>
                <a:lnTo>
                  <a:pt x="38" y="304"/>
                </a:lnTo>
                <a:lnTo>
                  <a:pt x="24" y="326"/>
                </a:lnTo>
                <a:lnTo>
                  <a:pt x="42" y="338"/>
                </a:lnTo>
                <a:lnTo>
                  <a:pt x="66" y="344"/>
                </a:lnTo>
                <a:lnTo>
                  <a:pt x="36" y="388"/>
                </a:lnTo>
                <a:lnTo>
                  <a:pt x="20" y="426"/>
                </a:lnTo>
                <a:lnTo>
                  <a:pt x="0" y="458"/>
                </a:lnTo>
                <a:lnTo>
                  <a:pt x="22" y="482"/>
                </a:lnTo>
                <a:lnTo>
                  <a:pt x="44" y="494"/>
                </a:lnTo>
                <a:lnTo>
                  <a:pt x="74" y="480"/>
                </a:lnTo>
                <a:lnTo>
                  <a:pt x="94" y="466"/>
                </a:lnTo>
                <a:lnTo>
                  <a:pt x="120" y="466"/>
                </a:lnTo>
                <a:lnTo>
                  <a:pt x="120" y="450"/>
                </a:lnTo>
                <a:lnTo>
                  <a:pt x="108" y="434"/>
                </a:lnTo>
                <a:lnTo>
                  <a:pt x="120" y="422"/>
                </a:lnTo>
                <a:lnTo>
                  <a:pt x="150" y="422"/>
                </a:lnTo>
                <a:lnTo>
                  <a:pt x="182" y="404"/>
                </a:lnTo>
                <a:lnTo>
                  <a:pt x="210" y="432"/>
                </a:lnTo>
                <a:lnTo>
                  <a:pt x="224" y="442"/>
                </a:lnTo>
                <a:lnTo>
                  <a:pt x="268" y="440"/>
                </a:lnTo>
                <a:lnTo>
                  <a:pt x="288" y="454"/>
                </a:lnTo>
                <a:lnTo>
                  <a:pt x="308" y="442"/>
                </a:lnTo>
                <a:lnTo>
                  <a:pt x="362" y="440"/>
                </a:lnTo>
                <a:lnTo>
                  <a:pt x="386" y="450"/>
                </a:lnTo>
                <a:lnTo>
                  <a:pt x="404" y="436"/>
                </a:lnTo>
                <a:lnTo>
                  <a:pt x="406" y="416"/>
                </a:lnTo>
                <a:lnTo>
                  <a:pt x="430" y="412"/>
                </a:lnTo>
                <a:lnTo>
                  <a:pt x="462" y="390"/>
                </a:lnTo>
                <a:lnTo>
                  <a:pt x="484" y="374"/>
                </a:lnTo>
                <a:lnTo>
                  <a:pt x="500" y="386"/>
                </a:lnTo>
                <a:lnTo>
                  <a:pt x="504" y="400"/>
                </a:lnTo>
                <a:lnTo>
                  <a:pt x="524" y="396"/>
                </a:lnTo>
                <a:lnTo>
                  <a:pt x="534" y="378"/>
                </a:lnTo>
                <a:lnTo>
                  <a:pt x="522" y="354"/>
                </a:lnTo>
                <a:lnTo>
                  <a:pt x="524" y="322"/>
                </a:lnTo>
                <a:lnTo>
                  <a:pt x="548" y="318"/>
                </a:lnTo>
                <a:lnTo>
                  <a:pt x="570" y="328"/>
                </a:lnTo>
                <a:lnTo>
                  <a:pt x="598" y="326"/>
                </a:lnTo>
                <a:lnTo>
                  <a:pt x="604" y="314"/>
                </a:lnTo>
                <a:lnTo>
                  <a:pt x="606" y="288"/>
                </a:lnTo>
                <a:lnTo>
                  <a:pt x="622" y="28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1" name="Freeform 34"/>
          <p:cNvSpPr>
            <a:spLocks/>
          </p:cNvSpPr>
          <p:nvPr/>
        </p:nvSpPr>
        <p:spPr bwMode="gray">
          <a:xfrm>
            <a:off x="5813825" y="4740622"/>
            <a:ext cx="1167458" cy="928070"/>
          </a:xfrm>
          <a:custGeom>
            <a:avLst/>
            <a:gdLst>
              <a:gd name="T0" fmla="*/ 614 w 622"/>
              <a:gd name="T1" fmla="*/ 218 h 494"/>
              <a:gd name="T2" fmla="*/ 604 w 622"/>
              <a:gd name="T3" fmla="*/ 172 h 494"/>
              <a:gd name="T4" fmla="*/ 554 w 622"/>
              <a:gd name="T5" fmla="*/ 116 h 494"/>
              <a:gd name="T6" fmla="*/ 542 w 622"/>
              <a:gd name="T7" fmla="*/ 72 h 494"/>
              <a:gd name="T8" fmla="*/ 526 w 622"/>
              <a:gd name="T9" fmla="*/ 48 h 494"/>
              <a:gd name="T10" fmla="*/ 486 w 622"/>
              <a:gd name="T11" fmla="*/ 62 h 494"/>
              <a:gd name="T12" fmla="*/ 442 w 622"/>
              <a:gd name="T13" fmla="*/ 54 h 494"/>
              <a:gd name="T14" fmla="*/ 382 w 622"/>
              <a:gd name="T15" fmla="*/ 64 h 494"/>
              <a:gd name="T16" fmla="*/ 364 w 622"/>
              <a:gd name="T17" fmla="*/ 30 h 494"/>
              <a:gd name="T18" fmla="*/ 318 w 622"/>
              <a:gd name="T19" fmla="*/ 0 h 494"/>
              <a:gd name="T20" fmla="*/ 274 w 622"/>
              <a:gd name="T21" fmla="*/ 38 h 494"/>
              <a:gd name="T22" fmla="*/ 220 w 622"/>
              <a:gd name="T23" fmla="*/ 56 h 494"/>
              <a:gd name="T24" fmla="*/ 188 w 622"/>
              <a:gd name="T25" fmla="*/ 16 h 494"/>
              <a:gd name="T26" fmla="*/ 164 w 622"/>
              <a:gd name="T27" fmla="*/ 70 h 494"/>
              <a:gd name="T28" fmla="*/ 154 w 622"/>
              <a:gd name="T29" fmla="*/ 116 h 494"/>
              <a:gd name="T30" fmla="*/ 98 w 622"/>
              <a:gd name="T31" fmla="*/ 108 h 494"/>
              <a:gd name="T32" fmla="*/ 56 w 622"/>
              <a:gd name="T33" fmla="*/ 118 h 494"/>
              <a:gd name="T34" fmla="*/ 68 w 622"/>
              <a:gd name="T35" fmla="*/ 160 h 494"/>
              <a:gd name="T36" fmla="*/ 82 w 622"/>
              <a:gd name="T37" fmla="*/ 192 h 494"/>
              <a:gd name="T38" fmla="*/ 44 w 622"/>
              <a:gd name="T39" fmla="*/ 216 h 494"/>
              <a:gd name="T40" fmla="*/ 18 w 622"/>
              <a:gd name="T41" fmla="*/ 254 h 494"/>
              <a:gd name="T42" fmla="*/ 38 w 622"/>
              <a:gd name="T43" fmla="*/ 304 h 494"/>
              <a:gd name="T44" fmla="*/ 42 w 622"/>
              <a:gd name="T45" fmla="*/ 338 h 494"/>
              <a:gd name="T46" fmla="*/ 36 w 622"/>
              <a:gd name="T47" fmla="*/ 388 h 494"/>
              <a:gd name="T48" fmla="*/ 0 w 622"/>
              <a:gd name="T49" fmla="*/ 458 h 494"/>
              <a:gd name="T50" fmla="*/ 44 w 622"/>
              <a:gd name="T51" fmla="*/ 494 h 494"/>
              <a:gd name="T52" fmla="*/ 94 w 622"/>
              <a:gd name="T53" fmla="*/ 466 h 494"/>
              <a:gd name="T54" fmla="*/ 120 w 622"/>
              <a:gd name="T55" fmla="*/ 450 h 494"/>
              <a:gd name="T56" fmla="*/ 120 w 622"/>
              <a:gd name="T57" fmla="*/ 422 h 494"/>
              <a:gd name="T58" fmla="*/ 182 w 622"/>
              <a:gd name="T59" fmla="*/ 404 h 494"/>
              <a:gd name="T60" fmla="*/ 224 w 622"/>
              <a:gd name="T61" fmla="*/ 442 h 494"/>
              <a:gd name="T62" fmla="*/ 288 w 622"/>
              <a:gd name="T63" fmla="*/ 454 h 494"/>
              <a:gd name="T64" fmla="*/ 362 w 622"/>
              <a:gd name="T65" fmla="*/ 440 h 494"/>
              <a:gd name="T66" fmla="*/ 404 w 622"/>
              <a:gd name="T67" fmla="*/ 436 h 494"/>
              <a:gd name="T68" fmla="*/ 430 w 622"/>
              <a:gd name="T69" fmla="*/ 412 h 494"/>
              <a:gd name="T70" fmla="*/ 484 w 622"/>
              <a:gd name="T71" fmla="*/ 374 h 494"/>
              <a:gd name="T72" fmla="*/ 504 w 622"/>
              <a:gd name="T73" fmla="*/ 400 h 494"/>
              <a:gd name="T74" fmla="*/ 534 w 622"/>
              <a:gd name="T75" fmla="*/ 378 h 494"/>
              <a:gd name="T76" fmla="*/ 524 w 622"/>
              <a:gd name="T77" fmla="*/ 322 h 494"/>
              <a:gd name="T78" fmla="*/ 570 w 622"/>
              <a:gd name="T79" fmla="*/ 328 h 494"/>
              <a:gd name="T80" fmla="*/ 604 w 622"/>
              <a:gd name="T81" fmla="*/ 314 h 494"/>
              <a:gd name="T82" fmla="*/ 622 w 622"/>
              <a:gd name="T83" fmla="*/ 280 h 4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2"/>
              <a:gd name="T127" fmla="*/ 0 h 494"/>
              <a:gd name="T128" fmla="*/ 622 w 622"/>
              <a:gd name="T129" fmla="*/ 494 h 4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2" h="494">
                <a:moveTo>
                  <a:pt x="622" y="280"/>
                </a:moveTo>
                <a:lnTo>
                  <a:pt x="614" y="218"/>
                </a:lnTo>
                <a:lnTo>
                  <a:pt x="602" y="212"/>
                </a:lnTo>
                <a:lnTo>
                  <a:pt x="604" y="172"/>
                </a:lnTo>
                <a:lnTo>
                  <a:pt x="580" y="144"/>
                </a:lnTo>
                <a:lnTo>
                  <a:pt x="554" y="116"/>
                </a:lnTo>
                <a:lnTo>
                  <a:pt x="554" y="84"/>
                </a:lnTo>
                <a:lnTo>
                  <a:pt x="542" y="72"/>
                </a:lnTo>
                <a:lnTo>
                  <a:pt x="540" y="60"/>
                </a:lnTo>
                <a:lnTo>
                  <a:pt x="526" y="48"/>
                </a:lnTo>
                <a:lnTo>
                  <a:pt x="502" y="46"/>
                </a:lnTo>
                <a:lnTo>
                  <a:pt x="486" y="62"/>
                </a:lnTo>
                <a:lnTo>
                  <a:pt x="462" y="64"/>
                </a:lnTo>
                <a:lnTo>
                  <a:pt x="442" y="54"/>
                </a:lnTo>
                <a:lnTo>
                  <a:pt x="416" y="64"/>
                </a:lnTo>
                <a:lnTo>
                  <a:pt x="382" y="64"/>
                </a:lnTo>
                <a:lnTo>
                  <a:pt x="378" y="46"/>
                </a:lnTo>
                <a:lnTo>
                  <a:pt x="364" y="30"/>
                </a:lnTo>
                <a:lnTo>
                  <a:pt x="344" y="20"/>
                </a:lnTo>
                <a:lnTo>
                  <a:pt x="318" y="0"/>
                </a:lnTo>
                <a:lnTo>
                  <a:pt x="302" y="4"/>
                </a:lnTo>
                <a:lnTo>
                  <a:pt x="274" y="38"/>
                </a:lnTo>
                <a:lnTo>
                  <a:pt x="242" y="54"/>
                </a:lnTo>
                <a:lnTo>
                  <a:pt x="220" y="56"/>
                </a:lnTo>
                <a:lnTo>
                  <a:pt x="210" y="36"/>
                </a:lnTo>
                <a:lnTo>
                  <a:pt x="188" y="16"/>
                </a:lnTo>
                <a:lnTo>
                  <a:pt x="174" y="46"/>
                </a:lnTo>
                <a:lnTo>
                  <a:pt x="164" y="70"/>
                </a:lnTo>
                <a:lnTo>
                  <a:pt x="144" y="90"/>
                </a:lnTo>
                <a:lnTo>
                  <a:pt x="154" y="116"/>
                </a:lnTo>
                <a:lnTo>
                  <a:pt x="118" y="118"/>
                </a:lnTo>
                <a:lnTo>
                  <a:pt x="98" y="108"/>
                </a:lnTo>
                <a:lnTo>
                  <a:pt x="82" y="120"/>
                </a:lnTo>
                <a:lnTo>
                  <a:pt x="56" y="118"/>
                </a:lnTo>
                <a:lnTo>
                  <a:pt x="48" y="138"/>
                </a:lnTo>
                <a:lnTo>
                  <a:pt x="68" y="160"/>
                </a:lnTo>
                <a:lnTo>
                  <a:pt x="86" y="174"/>
                </a:lnTo>
                <a:lnTo>
                  <a:pt x="82" y="192"/>
                </a:lnTo>
                <a:lnTo>
                  <a:pt x="56" y="198"/>
                </a:lnTo>
                <a:lnTo>
                  <a:pt x="44" y="216"/>
                </a:lnTo>
                <a:lnTo>
                  <a:pt x="50" y="234"/>
                </a:lnTo>
                <a:lnTo>
                  <a:pt x="18" y="254"/>
                </a:lnTo>
                <a:lnTo>
                  <a:pt x="22" y="278"/>
                </a:lnTo>
                <a:lnTo>
                  <a:pt x="38" y="304"/>
                </a:lnTo>
                <a:lnTo>
                  <a:pt x="24" y="326"/>
                </a:lnTo>
                <a:lnTo>
                  <a:pt x="42" y="338"/>
                </a:lnTo>
                <a:lnTo>
                  <a:pt x="66" y="344"/>
                </a:lnTo>
                <a:lnTo>
                  <a:pt x="36" y="388"/>
                </a:lnTo>
                <a:lnTo>
                  <a:pt x="20" y="426"/>
                </a:lnTo>
                <a:lnTo>
                  <a:pt x="0" y="458"/>
                </a:lnTo>
                <a:lnTo>
                  <a:pt x="22" y="482"/>
                </a:lnTo>
                <a:lnTo>
                  <a:pt x="44" y="494"/>
                </a:lnTo>
                <a:lnTo>
                  <a:pt x="74" y="480"/>
                </a:lnTo>
                <a:lnTo>
                  <a:pt x="94" y="466"/>
                </a:lnTo>
                <a:lnTo>
                  <a:pt x="120" y="466"/>
                </a:lnTo>
                <a:lnTo>
                  <a:pt x="120" y="450"/>
                </a:lnTo>
                <a:lnTo>
                  <a:pt x="108" y="434"/>
                </a:lnTo>
                <a:lnTo>
                  <a:pt x="120" y="422"/>
                </a:lnTo>
                <a:lnTo>
                  <a:pt x="150" y="422"/>
                </a:lnTo>
                <a:lnTo>
                  <a:pt x="182" y="404"/>
                </a:lnTo>
                <a:lnTo>
                  <a:pt x="210" y="432"/>
                </a:lnTo>
                <a:lnTo>
                  <a:pt x="224" y="442"/>
                </a:lnTo>
                <a:lnTo>
                  <a:pt x="268" y="440"/>
                </a:lnTo>
                <a:lnTo>
                  <a:pt x="288" y="454"/>
                </a:lnTo>
                <a:lnTo>
                  <a:pt x="308" y="442"/>
                </a:lnTo>
                <a:lnTo>
                  <a:pt x="362" y="440"/>
                </a:lnTo>
                <a:lnTo>
                  <a:pt x="386" y="450"/>
                </a:lnTo>
                <a:lnTo>
                  <a:pt x="404" y="436"/>
                </a:lnTo>
                <a:lnTo>
                  <a:pt x="406" y="416"/>
                </a:lnTo>
                <a:lnTo>
                  <a:pt x="430" y="412"/>
                </a:lnTo>
                <a:lnTo>
                  <a:pt x="462" y="390"/>
                </a:lnTo>
                <a:lnTo>
                  <a:pt x="484" y="374"/>
                </a:lnTo>
                <a:lnTo>
                  <a:pt x="500" y="386"/>
                </a:lnTo>
                <a:lnTo>
                  <a:pt x="504" y="400"/>
                </a:lnTo>
                <a:lnTo>
                  <a:pt x="524" y="396"/>
                </a:lnTo>
                <a:lnTo>
                  <a:pt x="534" y="378"/>
                </a:lnTo>
                <a:lnTo>
                  <a:pt x="522" y="354"/>
                </a:lnTo>
                <a:lnTo>
                  <a:pt x="524" y="322"/>
                </a:lnTo>
                <a:lnTo>
                  <a:pt x="548" y="318"/>
                </a:lnTo>
                <a:lnTo>
                  <a:pt x="570" y="328"/>
                </a:lnTo>
                <a:lnTo>
                  <a:pt x="598" y="326"/>
                </a:lnTo>
                <a:lnTo>
                  <a:pt x="604" y="314"/>
                </a:lnTo>
                <a:lnTo>
                  <a:pt x="606" y="288"/>
                </a:lnTo>
                <a:lnTo>
                  <a:pt x="622" y="28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2" name="Freeform 35"/>
          <p:cNvSpPr>
            <a:spLocks/>
          </p:cNvSpPr>
          <p:nvPr/>
        </p:nvSpPr>
        <p:spPr bwMode="gray">
          <a:xfrm>
            <a:off x="5997789" y="5739447"/>
            <a:ext cx="472879" cy="281841"/>
          </a:xfrm>
          <a:custGeom>
            <a:avLst/>
            <a:gdLst>
              <a:gd name="T0" fmla="*/ 0 w 252"/>
              <a:gd name="T1" fmla="*/ 110 h 150"/>
              <a:gd name="T2" fmla="*/ 2 w 252"/>
              <a:gd name="T3" fmla="*/ 80 h 150"/>
              <a:gd name="T4" fmla="*/ 22 w 252"/>
              <a:gd name="T5" fmla="*/ 64 h 150"/>
              <a:gd name="T6" fmla="*/ 46 w 252"/>
              <a:gd name="T7" fmla="*/ 58 h 150"/>
              <a:gd name="T8" fmla="*/ 70 w 252"/>
              <a:gd name="T9" fmla="*/ 30 h 150"/>
              <a:gd name="T10" fmla="*/ 102 w 252"/>
              <a:gd name="T11" fmla="*/ 22 h 150"/>
              <a:gd name="T12" fmla="*/ 134 w 252"/>
              <a:gd name="T13" fmla="*/ 18 h 150"/>
              <a:gd name="T14" fmla="*/ 142 w 252"/>
              <a:gd name="T15" fmla="*/ 10 h 150"/>
              <a:gd name="T16" fmla="*/ 186 w 252"/>
              <a:gd name="T17" fmla="*/ 10 h 150"/>
              <a:gd name="T18" fmla="*/ 200 w 252"/>
              <a:gd name="T19" fmla="*/ 0 h 150"/>
              <a:gd name="T20" fmla="*/ 220 w 252"/>
              <a:gd name="T21" fmla="*/ 4 h 150"/>
              <a:gd name="T22" fmla="*/ 240 w 252"/>
              <a:gd name="T23" fmla="*/ 22 h 150"/>
              <a:gd name="T24" fmla="*/ 252 w 252"/>
              <a:gd name="T25" fmla="*/ 46 h 150"/>
              <a:gd name="T26" fmla="*/ 240 w 252"/>
              <a:gd name="T27" fmla="*/ 76 h 150"/>
              <a:gd name="T28" fmla="*/ 198 w 252"/>
              <a:gd name="T29" fmla="*/ 112 h 150"/>
              <a:gd name="T30" fmla="*/ 156 w 252"/>
              <a:gd name="T31" fmla="*/ 130 h 150"/>
              <a:gd name="T32" fmla="*/ 120 w 252"/>
              <a:gd name="T33" fmla="*/ 140 h 150"/>
              <a:gd name="T34" fmla="*/ 88 w 252"/>
              <a:gd name="T35" fmla="*/ 130 h 150"/>
              <a:gd name="T36" fmla="*/ 62 w 252"/>
              <a:gd name="T37" fmla="*/ 144 h 150"/>
              <a:gd name="T38" fmla="*/ 38 w 252"/>
              <a:gd name="T39" fmla="*/ 150 h 150"/>
              <a:gd name="T40" fmla="*/ 12 w 252"/>
              <a:gd name="T41" fmla="*/ 126 h 150"/>
              <a:gd name="T42" fmla="*/ 0 w 252"/>
              <a:gd name="T43" fmla="*/ 110 h 1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52"/>
              <a:gd name="T67" fmla="*/ 0 h 150"/>
              <a:gd name="T68" fmla="*/ 252 w 252"/>
              <a:gd name="T69" fmla="*/ 150 h 15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52" h="150">
                <a:moveTo>
                  <a:pt x="0" y="110"/>
                </a:moveTo>
                <a:lnTo>
                  <a:pt x="2" y="80"/>
                </a:lnTo>
                <a:lnTo>
                  <a:pt x="22" y="64"/>
                </a:lnTo>
                <a:lnTo>
                  <a:pt x="46" y="58"/>
                </a:lnTo>
                <a:lnTo>
                  <a:pt x="70" y="30"/>
                </a:lnTo>
                <a:lnTo>
                  <a:pt x="102" y="22"/>
                </a:lnTo>
                <a:lnTo>
                  <a:pt x="134" y="18"/>
                </a:lnTo>
                <a:lnTo>
                  <a:pt x="142" y="10"/>
                </a:lnTo>
                <a:lnTo>
                  <a:pt x="186" y="10"/>
                </a:lnTo>
                <a:lnTo>
                  <a:pt x="200" y="0"/>
                </a:lnTo>
                <a:lnTo>
                  <a:pt x="220" y="4"/>
                </a:lnTo>
                <a:lnTo>
                  <a:pt x="240" y="22"/>
                </a:lnTo>
                <a:lnTo>
                  <a:pt x="252" y="46"/>
                </a:lnTo>
                <a:lnTo>
                  <a:pt x="240" y="76"/>
                </a:lnTo>
                <a:lnTo>
                  <a:pt x="198" y="112"/>
                </a:lnTo>
                <a:lnTo>
                  <a:pt x="156" y="130"/>
                </a:lnTo>
                <a:lnTo>
                  <a:pt x="120" y="140"/>
                </a:lnTo>
                <a:lnTo>
                  <a:pt x="88" y="130"/>
                </a:lnTo>
                <a:lnTo>
                  <a:pt x="62" y="144"/>
                </a:lnTo>
                <a:lnTo>
                  <a:pt x="38" y="150"/>
                </a:lnTo>
                <a:lnTo>
                  <a:pt x="12" y="126"/>
                </a:lnTo>
                <a:lnTo>
                  <a:pt x="0" y="11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3" name="Freeform 36"/>
          <p:cNvSpPr>
            <a:spLocks/>
          </p:cNvSpPr>
          <p:nvPr/>
        </p:nvSpPr>
        <p:spPr bwMode="gray">
          <a:xfrm>
            <a:off x="5997789" y="5739447"/>
            <a:ext cx="472879" cy="281841"/>
          </a:xfrm>
          <a:custGeom>
            <a:avLst/>
            <a:gdLst>
              <a:gd name="T0" fmla="*/ 0 w 252"/>
              <a:gd name="T1" fmla="*/ 110 h 150"/>
              <a:gd name="T2" fmla="*/ 2 w 252"/>
              <a:gd name="T3" fmla="*/ 80 h 150"/>
              <a:gd name="T4" fmla="*/ 22 w 252"/>
              <a:gd name="T5" fmla="*/ 64 h 150"/>
              <a:gd name="T6" fmla="*/ 46 w 252"/>
              <a:gd name="T7" fmla="*/ 58 h 150"/>
              <a:gd name="T8" fmla="*/ 70 w 252"/>
              <a:gd name="T9" fmla="*/ 30 h 150"/>
              <a:gd name="T10" fmla="*/ 102 w 252"/>
              <a:gd name="T11" fmla="*/ 22 h 150"/>
              <a:gd name="T12" fmla="*/ 134 w 252"/>
              <a:gd name="T13" fmla="*/ 18 h 150"/>
              <a:gd name="T14" fmla="*/ 142 w 252"/>
              <a:gd name="T15" fmla="*/ 10 h 150"/>
              <a:gd name="T16" fmla="*/ 186 w 252"/>
              <a:gd name="T17" fmla="*/ 10 h 150"/>
              <a:gd name="T18" fmla="*/ 200 w 252"/>
              <a:gd name="T19" fmla="*/ 0 h 150"/>
              <a:gd name="T20" fmla="*/ 220 w 252"/>
              <a:gd name="T21" fmla="*/ 4 h 150"/>
              <a:gd name="T22" fmla="*/ 240 w 252"/>
              <a:gd name="T23" fmla="*/ 22 h 150"/>
              <a:gd name="T24" fmla="*/ 252 w 252"/>
              <a:gd name="T25" fmla="*/ 46 h 150"/>
              <a:gd name="T26" fmla="*/ 240 w 252"/>
              <a:gd name="T27" fmla="*/ 76 h 150"/>
              <a:gd name="T28" fmla="*/ 198 w 252"/>
              <a:gd name="T29" fmla="*/ 112 h 150"/>
              <a:gd name="T30" fmla="*/ 156 w 252"/>
              <a:gd name="T31" fmla="*/ 130 h 150"/>
              <a:gd name="T32" fmla="*/ 120 w 252"/>
              <a:gd name="T33" fmla="*/ 140 h 150"/>
              <a:gd name="T34" fmla="*/ 88 w 252"/>
              <a:gd name="T35" fmla="*/ 130 h 150"/>
              <a:gd name="T36" fmla="*/ 62 w 252"/>
              <a:gd name="T37" fmla="*/ 144 h 150"/>
              <a:gd name="T38" fmla="*/ 38 w 252"/>
              <a:gd name="T39" fmla="*/ 150 h 150"/>
              <a:gd name="T40" fmla="*/ 12 w 252"/>
              <a:gd name="T41" fmla="*/ 126 h 150"/>
              <a:gd name="T42" fmla="*/ 0 w 252"/>
              <a:gd name="T43" fmla="*/ 110 h 1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52"/>
              <a:gd name="T67" fmla="*/ 0 h 150"/>
              <a:gd name="T68" fmla="*/ 252 w 252"/>
              <a:gd name="T69" fmla="*/ 150 h 15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52" h="150">
                <a:moveTo>
                  <a:pt x="0" y="110"/>
                </a:moveTo>
                <a:lnTo>
                  <a:pt x="2" y="80"/>
                </a:lnTo>
                <a:lnTo>
                  <a:pt x="22" y="64"/>
                </a:lnTo>
                <a:lnTo>
                  <a:pt x="46" y="58"/>
                </a:lnTo>
                <a:lnTo>
                  <a:pt x="70" y="30"/>
                </a:lnTo>
                <a:lnTo>
                  <a:pt x="102" y="22"/>
                </a:lnTo>
                <a:lnTo>
                  <a:pt x="134" y="18"/>
                </a:lnTo>
                <a:lnTo>
                  <a:pt x="142" y="10"/>
                </a:lnTo>
                <a:lnTo>
                  <a:pt x="186" y="10"/>
                </a:lnTo>
                <a:lnTo>
                  <a:pt x="200" y="0"/>
                </a:lnTo>
                <a:lnTo>
                  <a:pt x="220" y="4"/>
                </a:lnTo>
                <a:lnTo>
                  <a:pt x="240" y="22"/>
                </a:lnTo>
                <a:lnTo>
                  <a:pt x="252" y="46"/>
                </a:lnTo>
                <a:lnTo>
                  <a:pt x="240" y="76"/>
                </a:lnTo>
                <a:lnTo>
                  <a:pt x="198" y="112"/>
                </a:lnTo>
                <a:lnTo>
                  <a:pt x="156" y="130"/>
                </a:lnTo>
                <a:lnTo>
                  <a:pt x="120" y="140"/>
                </a:lnTo>
                <a:lnTo>
                  <a:pt x="88" y="130"/>
                </a:lnTo>
                <a:lnTo>
                  <a:pt x="62" y="144"/>
                </a:lnTo>
                <a:lnTo>
                  <a:pt x="38" y="150"/>
                </a:lnTo>
                <a:lnTo>
                  <a:pt x="12" y="126"/>
                </a:lnTo>
                <a:lnTo>
                  <a:pt x="0" y="11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4" name="Freeform 38"/>
          <p:cNvSpPr>
            <a:spLocks/>
          </p:cNvSpPr>
          <p:nvPr/>
        </p:nvSpPr>
        <p:spPr bwMode="gray">
          <a:xfrm>
            <a:off x="5995430" y="3027170"/>
            <a:ext cx="378539" cy="345521"/>
          </a:xfrm>
          <a:custGeom>
            <a:avLst/>
            <a:gdLst>
              <a:gd name="T0" fmla="*/ 0 w 202"/>
              <a:gd name="T1" fmla="*/ 76 h 184"/>
              <a:gd name="T2" fmla="*/ 2 w 202"/>
              <a:gd name="T3" fmla="*/ 60 h 184"/>
              <a:gd name="T4" fmla="*/ 20 w 202"/>
              <a:gd name="T5" fmla="*/ 50 h 184"/>
              <a:gd name="T6" fmla="*/ 28 w 202"/>
              <a:gd name="T7" fmla="*/ 28 h 184"/>
              <a:gd name="T8" fmla="*/ 38 w 202"/>
              <a:gd name="T9" fmla="*/ 18 h 184"/>
              <a:gd name="T10" fmla="*/ 62 w 202"/>
              <a:gd name="T11" fmla="*/ 18 h 184"/>
              <a:gd name="T12" fmla="*/ 76 w 202"/>
              <a:gd name="T13" fmla="*/ 0 h 184"/>
              <a:gd name="T14" fmla="*/ 98 w 202"/>
              <a:gd name="T15" fmla="*/ 10 h 184"/>
              <a:gd name="T16" fmla="*/ 118 w 202"/>
              <a:gd name="T17" fmla="*/ 32 h 184"/>
              <a:gd name="T18" fmla="*/ 118 w 202"/>
              <a:gd name="T19" fmla="*/ 48 h 184"/>
              <a:gd name="T20" fmla="*/ 116 w 202"/>
              <a:gd name="T21" fmla="*/ 72 h 184"/>
              <a:gd name="T22" fmla="*/ 122 w 202"/>
              <a:gd name="T23" fmla="*/ 98 h 184"/>
              <a:gd name="T24" fmla="*/ 136 w 202"/>
              <a:gd name="T25" fmla="*/ 98 h 184"/>
              <a:gd name="T26" fmla="*/ 156 w 202"/>
              <a:gd name="T27" fmla="*/ 80 h 184"/>
              <a:gd name="T28" fmla="*/ 180 w 202"/>
              <a:gd name="T29" fmla="*/ 100 h 184"/>
              <a:gd name="T30" fmla="*/ 192 w 202"/>
              <a:gd name="T31" fmla="*/ 112 h 184"/>
              <a:gd name="T32" fmla="*/ 202 w 202"/>
              <a:gd name="T33" fmla="*/ 134 h 184"/>
              <a:gd name="T34" fmla="*/ 202 w 202"/>
              <a:gd name="T35" fmla="*/ 146 h 184"/>
              <a:gd name="T36" fmla="*/ 182 w 202"/>
              <a:gd name="T37" fmla="*/ 168 h 184"/>
              <a:gd name="T38" fmla="*/ 164 w 202"/>
              <a:gd name="T39" fmla="*/ 180 h 184"/>
              <a:gd name="T40" fmla="*/ 146 w 202"/>
              <a:gd name="T41" fmla="*/ 166 h 184"/>
              <a:gd name="T42" fmla="*/ 126 w 202"/>
              <a:gd name="T43" fmla="*/ 154 h 184"/>
              <a:gd name="T44" fmla="*/ 118 w 202"/>
              <a:gd name="T45" fmla="*/ 164 h 184"/>
              <a:gd name="T46" fmla="*/ 94 w 202"/>
              <a:gd name="T47" fmla="*/ 164 h 184"/>
              <a:gd name="T48" fmla="*/ 84 w 202"/>
              <a:gd name="T49" fmla="*/ 184 h 184"/>
              <a:gd name="T50" fmla="*/ 68 w 202"/>
              <a:gd name="T51" fmla="*/ 170 h 184"/>
              <a:gd name="T52" fmla="*/ 56 w 202"/>
              <a:gd name="T53" fmla="*/ 142 h 184"/>
              <a:gd name="T54" fmla="*/ 46 w 202"/>
              <a:gd name="T55" fmla="*/ 132 h 184"/>
              <a:gd name="T56" fmla="*/ 48 w 202"/>
              <a:gd name="T57" fmla="*/ 100 h 184"/>
              <a:gd name="T58" fmla="*/ 22 w 202"/>
              <a:gd name="T59" fmla="*/ 98 h 184"/>
              <a:gd name="T60" fmla="*/ 8 w 202"/>
              <a:gd name="T61" fmla="*/ 86 h 184"/>
              <a:gd name="T62" fmla="*/ 0 w 202"/>
              <a:gd name="T63" fmla="*/ 76 h 1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2"/>
              <a:gd name="T97" fmla="*/ 0 h 184"/>
              <a:gd name="T98" fmla="*/ 202 w 202"/>
              <a:gd name="T99" fmla="*/ 184 h 1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2" h="184">
                <a:moveTo>
                  <a:pt x="0" y="76"/>
                </a:moveTo>
                <a:lnTo>
                  <a:pt x="2" y="60"/>
                </a:lnTo>
                <a:lnTo>
                  <a:pt x="20" y="50"/>
                </a:lnTo>
                <a:lnTo>
                  <a:pt x="28" y="28"/>
                </a:lnTo>
                <a:lnTo>
                  <a:pt x="38" y="18"/>
                </a:lnTo>
                <a:lnTo>
                  <a:pt x="62" y="18"/>
                </a:lnTo>
                <a:lnTo>
                  <a:pt x="76" y="0"/>
                </a:lnTo>
                <a:lnTo>
                  <a:pt x="98" y="10"/>
                </a:lnTo>
                <a:lnTo>
                  <a:pt x="118" y="32"/>
                </a:lnTo>
                <a:lnTo>
                  <a:pt x="118" y="48"/>
                </a:lnTo>
                <a:lnTo>
                  <a:pt x="116" y="72"/>
                </a:lnTo>
                <a:lnTo>
                  <a:pt x="122" y="98"/>
                </a:lnTo>
                <a:lnTo>
                  <a:pt x="136" y="98"/>
                </a:lnTo>
                <a:lnTo>
                  <a:pt x="156" y="80"/>
                </a:lnTo>
                <a:lnTo>
                  <a:pt x="180" y="100"/>
                </a:lnTo>
                <a:lnTo>
                  <a:pt x="192" y="112"/>
                </a:lnTo>
                <a:lnTo>
                  <a:pt x="202" y="134"/>
                </a:lnTo>
                <a:lnTo>
                  <a:pt x="202" y="146"/>
                </a:lnTo>
                <a:lnTo>
                  <a:pt x="182" y="168"/>
                </a:lnTo>
                <a:lnTo>
                  <a:pt x="164" y="180"/>
                </a:lnTo>
                <a:lnTo>
                  <a:pt x="146" y="166"/>
                </a:lnTo>
                <a:lnTo>
                  <a:pt x="126" y="154"/>
                </a:lnTo>
                <a:lnTo>
                  <a:pt x="118" y="164"/>
                </a:lnTo>
                <a:lnTo>
                  <a:pt x="94" y="164"/>
                </a:lnTo>
                <a:lnTo>
                  <a:pt x="84" y="184"/>
                </a:lnTo>
                <a:lnTo>
                  <a:pt x="68" y="170"/>
                </a:lnTo>
                <a:lnTo>
                  <a:pt x="56" y="142"/>
                </a:lnTo>
                <a:lnTo>
                  <a:pt x="46" y="132"/>
                </a:lnTo>
                <a:lnTo>
                  <a:pt x="48" y="100"/>
                </a:lnTo>
                <a:lnTo>
                  <a:pt x="22" y="98"/>
                </a:lnTo>
                <a:lnTo>
                  <a:pt x="8" y="86"/>
                </a:lnTo>
                <a:lnTo>
                  <a:pt x="0" y="76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5" name="Freeform 39"/>
          <p:cNvSpPr>
            <a:spLocks/>
          </p:cNvSpPr>
          <p:nvPr/>
        </p:nvSpPr>
        <p:spPr bwMode="gray">
          <a:xfrm>
            <a:off x="5995430" y="3027170"/>
            <a:ext cx="378539" cy="345521"/>
          </a:xfrm>
          <a:custGeom>
            <a:avLst/>
            <a:gdLst>
              <a:gd name="T0" fmla="*/ 0 w 202"/>
              <a:gd name="T1" fmla="*/ 76 h 184"/>
              <a:gd name="T2" fmla="*/ 2 w 202"/>
              <a:gd name="T3" fmla="*/ 60 h 184"/>
              <a:gd name="T4" fmla="*/ 20 w 202"/>
              <a:gd name="T5" fmla="*/ 50 h 184"/>
              <a:gd name="T6" fmla="*/ 28 w 202"/>
              <a:gd name="T7" fmla="*/ 28 h 184"/>
              <a:gd name="T8" fmla="*/ 38 w 202"/>
              <a:gd name="T9" fmla="*/ 18 h 184"/>
              <a:gd name="T10" fmla="*/ 62 w 202"/>
              <a:gd name="T11" fmla="*/ 18 h 184"/>
              <a:gd name="T12" fmla="*/ 76 w 202"/>
              <a:gd name="T13" fmla="*/ 0 h 184"/>
              <a:gd name="T14" fmla="*/ 98 w 202"/>
              <a:gd name="T15" fmla="*/ 10 h 184"/>
              <a:gd name="T16" fmla="*/ 118 w 202"/>
              <a:gd name="T17" fmla="*/ 32 h 184"/>
              <a:gd name="T18" fmla="*/ 118 w 202"/>
              <a:gd name="T19" fmla="*/ 48 h 184"/>
              <a:gd name="T20" fmla="*/ 116 w 202"/>
              <a:gd name="T21" fmla="*/ 72 h 184"/>
              <a:gd name="T22" fmla="*/ 122 w 202"/>
              <a:gd name="T23" fmla="*/ 98 h 184"/>
              <a:gd name="T24" fmla="*/ 136 w 202"/>
              <a:gd name="T25" fmla="*/ 98 h 184"/>
              <a:gd name="T26" fmla="*/ 156 w 202"/>
              <a:gd name="T27" fmla="*/ 80 h 184"/>
              <a:gd name="T28" fmla="*/ 180 w 202"/>
              <a:gd name="T29" fmla="*/ 100 h 184"/>
              <a:gd name="T30" fmla="*/ 192 w 202"/>
              <a:gd name="T31" fmla="*/ 112 h 184"/>
              <a:gd name="T32" fmla="*/ 202 w 202"/>
              <a:gd name="T33" fmla="*/ 134 h 184"/>
              <a:gd name="T34" fmla="*/ 202 w 202"/>
              <a:gd name="T35" fmla="*/ 146 h 184"/>
              <a:gd name="T36" fmla="*/ 182 w 202"/>
              <a:gd name="T37" fmla="*/ 168 h 184"/>
              <a:gd name="T38" fmla="*/ 164 w 202"/>
              <a:gd name="T39" fmla="*/ 180 h 184"/>
              <a:gd name="T40" fmla="*/ 146 w 202"/>
              <a:gd name="T41" fmla="*/ 166 h 184"/>
              <a:gd name="T42" fmla="*/ 126 w 202"/>
              <a:gd name="T43" fmla="*/ 154 h 184"/>
              <a:gd name="T44" fmla="*/ 118 w 202"/>
              <a:gd name="T45" fmla="*/ 164 h 184"/>
              <a:gd name="T46" fmla="*/ 94 w 202"/>
              <a:gd name="T47" fmla="*/ 164 h 184"/>
              <a:gd name="T48" fmla="*/ 84 w 202"/>
              <a:gd name="T49" fmla="*/ 184 h 184"/>
              <a:gd name="T50" fmla="*/ 68 w 202"/>
              <a:gd name="T51" fmla="*/ 170 h 184"/>
              <a:gd name="T52" fmla="*/ 56 w 202"/>
              <a:gd name="T53" fmla="*/ 142 h 184"/>
              <a:gd name="T54" fmla="*/ 46 w 202"/>
              <a:gd name="T55" fmla="*/ 132 h 184"/>
              <a:gd name="T56" fmla="*/ 48 w 202"/>
              <a:gd name="T57" fmla="*/ 100 h 184"/>
              <a:gd name="T58" fmla="*/ 22 w 202"/>
              <a:gd name="T59" fmla="*/ 98 h 184"/>
              <a:gd name="T60" fmla="*/ 8 w 202"/>
              <a:gd name="T61" fmla="*/ 86 h 184"/>
              <a:gd name="T62" fmla="*/ 0 w 202"/>
              <a:gd name="T63" fmla="*/ 76 h 1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2"/>
              <a:gd name="T97" fmla="*/ 0 h 184"/>
              <a:gd name="T98" fmla="*/ 202 w 202"/>
              <a:gd name="T99" fmla="*/ 184 h 1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2" h="184">
                <a:moveTo>
                  <a:pt x="0" y="76"/>
                </a:moveTo>
                <a:lnTo>
                  <a:pt x="2" y="60"/>
                </a:lnTo>
                <a:lnTo>
                  <a:pt x="20" y="50"/>
                </a:lnTo>
                <a:lnTo>
                  <a:pt x="28" y="28"/>
                </a:lnTo>
                <a:lnTo>
                  <a:pt x="38" y="18"/>
                </a:lnTo>
                <a:lnTo>
                  <a:pt x="62" y="18"/>
                </a:lnTo>
                <a:lnTo>
                  <a:pt x="76" y="0"/>
                </a:lnTo>
                <a:lnTo>
                  <a:pt x="98" y="10"/>
                </a:lnTo>
                <a:lnTo>
                  <a:pt x="118" y="32"/>
                </a:lnTo>
                <a:lnTo>
                  <a:pt x="118" y="48"/>
                </a:lnTo>
                <a:lnTo>
                  <a:pt x="116" y="72"/>
                </a:lnTo>
                <a:lnTo>
                  <a:pt x="122" y="98"/>
                </a:lnTo>
                <a:lnTo>
                  <a:pt x="136" y="98"/>
                </a:lnTo>
                <a:lnTo>
                  <a:pt x="156" y="80"/>
                </a:lnTo>
                <a:lnTo>
                  <a:pt x="180" y="100"/>
                </a:lnTo>
                <a:lnTo>
                  <a:pt x="192" y="112"/>
                </a:lnTo>
                <a:lnTo>
                  <a:pt x="202" y="134"/>
                </a:lnTo>
                <a:lnTo>
                  <a:pt x="202" y="146"/>
                </a:lnTo>
                <a:lnTo>
                  <a:pt x="182" y="168"/>
                </a:lnTo>
                <a:lnTo>
                  <a:pt x="164" y="180"/>
                </a:lnTo>
                <a:lnTo>
                  <a:pt x="146" y="166"/>
                </a:lnTo>
                <a:lnTo>
                  <a:pt x="126" y="154"/>
                </a:lnTo>
                <a:lnTo>
                  <a:pt x="118" y="164"/>
                </a:lnTo>
                <a:lnTo>
                  <a:pt x="94" y="164"/>
                </a:lnTo>
                <a:lnTo>
                  <a:pt x="84" y="184"/>
                </a:lnTo>
                <a:lnTo>
                  <a:pt x="68" y="170"/>
                </a:lnTo>
                <a:lnTo>
                  <a:pt x="56" y="142"/>
                </a:lnTo>
                <a:lnTo>
                  <a:pt x="46" y="132"/>
                </a:lnTo>
                <a:lnTo>
                  <a:pt x="48" y="100"/>
                </a:lnTo>
                <a:lnTo>
                  <a:pt x="22" y="98"/>
                </a:lnTo>
                <a:lnTo>
                  <a:pt x="8" y="86"/>
                </a:lnTo>
                <a:lnTo>
                  <a:pt x="0" y="76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6" name="Freeform 40"/>
          <p:cNvSpPr>
            <a:spLocks/>
          </p:cNvSpPr>
          <p:nvPr/>
        </p:nvSpPr>
        <p:spPr bwMode="gray">
          <a:xfrm>
            <a:off x="6351563" y="3139199"/>
            <a:ext cx="237029" cy="192218"/>
          </a:xfrm>
          <a:custGeom>
            <a:avLst/>
            <a:gdLst>
              <a:gd name="T0" fmla="*/ 0 w 126"/>
              <a:gd name="T1" fmla="*/ 50 h 102"/>
              <a:gd name="T2" fmla="*/ 28 w 126"/>
              <a:gd name="T3" fmla="*/ 46 h 102"/>
              <a:gd name="T4" fmla="*/ 38 w 126"/>
              <a:gd name="T5" fmla="*/ 28 h 102"/>
              <a:gd name="T6" fmla="*/ 54 w 126"/>
              <a:gd name="T7" fmla="*/ 18 h 102"/>
              <a:gd name="T8" fmla="*/ 64 w 126"/>
              <a:gd name="T9" fmla="*/ 0 h 102"/>
              <a:gd name="T10" fmla="*/ 92 w 126"/>
              <a:gd name="T11" fmla="*/ 0 h 102"/>
              <a:gd name="T12" fmla="*/ 104 w 126"/>
              <a:gd name="T13" fmla="*/ 26 h 102"/>
              <a:gd name="T14" fmla="*/ 112 w 126"/>
              <a:gd name="T15" fmla="*/ 40 h 102"/>
              <a:gd name="T16" fmla="*/ 126 w 126"/>
              <a:gd name="T17" fmla="*/ 46 h 102"/>
              <a:gd name="T18" fmla="*/ 122 w 126"/>
              <a:gd name="T19" fmla="*/ 68 h 102"/>
              <a:gd name="T20" fmla="*/ 102 w 126"/>
              <a:gd name="T21" fmla="*/ 92 h 102"/>
              <a:gd name="T22" fmla="*/ 80 w 126"/>
              <a:gd name="T23" fmla="*/ 102 h 102"/>
              <a:gd name="T24" fmla="*/ 46 w 126"/>
              <a:gd name="T25" fmla="*/ 96 h 102"/>
              <a:gd name="T26" fmla="*/ 22 w 126"/>
              <a:gd name="T27" fmla="*/ 90 h 102"/>
              <a:gd name="T28" fmla="*/ 12 w 126"/>
              <a:gd name="T29" fmla="*/ 84 h 102"/>
              <a:gd name="T30" fmla="*/ 12 w 126"/>
              <a:gd name="T31" fmla="*/ 74 h 102"/>
              <a:gd name="T32" fmla="*/ 0 w 126"/>
              <a:gd name="T33" fmla="*/ 50 h 10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26"/>
              <a:gd name="T52" fmla="*/ 0 h 102"/>
              <a:gd name="T53" fmla="*/ 126 w 126"/>
              <a:gd name="T54" fmla="*/ 102 h 10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26" h="102">
                <a:moveTo>
                  <a:pt x="0" y="50"/>
                </a:moveTo>
                <a:lnTo>
                  <a:pt x="28" y="46"/>
                </a:lnTo>
                <a:lnTo>
                  <a:pt x="38" y="28"/>
                </a:lnTo>
                <a:lnTo>
                  <a:pt x="54" y="18"/>
                </a:lnTo>
                <a:lnTo>
                  <a:pt x="64" y="0"/>
                </a:lnTo>
                <a:lnTo>
                  <a:pt x="92" y="0"/>
                </a:lnTo>
                <a:lnTo>
                  <a:pt x="104" y="26"/>
                </a:lnTo>
                <a:lnTo>
                  <a:pt x="112" y="40"/>
                </a:lnTo>
                <a:lnTo>
                  <a:pt x="126" y="46"/>
                </a:lnTo>
                <a:lnTo>
                  <a:pt x="122" y="68"/>
                </a:lnTo>
                <a:lnTo>
                  <a:pt x="102" y="92"/>
                </a:lnTo>
                <a:lnTo>
                  <a:pt x="80" y="102"/>
                </a:lnTo>
                <a:lnTo>
                  <a:pt x="46" y="96"/>
                </a:lnTo>
                <a:lnTo>
                  <a:pt x="22" y="90"/>
                </a:lnTo>
                <a:lnTo>
                  <a:pt x="12" y="84"/>
                </a:lnTo>
                <a:lnTo>
                  <a:pt x="12" y="74"/>
                </a:lnTo>
                <a:lnTo>
                  <a:pt x="0" y="5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7" name="Freeform 41"/>
          <p:cNvSpPr>
            <a:spLocks/>
          </p:cNvSpPr>
          <p:nvPr/>
        </p:nvSpPr>
        <p:spPr bwMode="gray">
          <a:xfrm>
            <a:off x="6351563" y="3139199"/>
            <a:ext cx="237029" cy="192218"/>
          </a:xfrm>
          <a:custGeom>
            <a:avLst/>
            <a:gdLst>
              <a:gd name="T0" fmla="*/ 0 w 126"/>
              <a:gd name="T1" fmla="*/ 50 h 102"/>
              <a:gd name="T2" fmla="*/ 28 w 126"/>
              <a:gd name="T3" fmla="*/ 46 h 102"/>
              <a:gd name="T4" fmla="*/ 38 w 126"/>
              <a:gd name="T5" fmla="*/ 28 h 102"/>
              <a:gd name="T6" fmla="*/ 54 w 126"/>
              <a:gd name="T7" fmla="*/ 18 h 102"/>
              <a:gd name="T8" fmla="*/ 64 w 126"/>
              <a:gd name="T9" fmla="*/ 0 h 102"/>
              <a:gd name="T10" fmla="*/ 92 w 126"/>
              <a:gd name="T11" fmla="*/ 0 h 102"/>
              <a:gd name="T12" fmla="*/ 104 w 126"/>
              <a:gd name="T13" fmla="*/ 26 h 102"/>
              <a:gd name="T14" fmla="*/ 112 w 126"/>
              <a:gd name="T15" fmla="*/ 40 h 102"/>
              <a:gd name="T16" fmla="*/ 126 w 126"/>
              <a:gd name="T17" fmla="*/ 46 h 102"/>
              <a:gd name="T18" fmla="*/ 122 w 126"/>
              <a:gd name="T19" fmla="*/ 68 h 102"/>
              <a:gd name="T20" fmla="*/ 102 w 126"/>
              <a:gd name="T21" fmla="*/ 92 h 102"/>
              <a:gd name="T22" fmla="*/ 80 w 126"/>
              <a:gd name="T23" fmla="*/ 102 h 102"/>
              <a:gd name="T24" fmla="*/ 46 w 126"/>
              <a:gd name="T25" fmla="*/ 96 h 102"/>
              <a:gd name="T26" fmla="*/ 22 w 126"/>
              <a:gd name="T27" fmla="*/ 90 h 102"/>
              <a:gd name="T28" fmla="*/ 12 w 126"/>
              <a:gd name="T29" fmla="*/ 84 h 102"/>
              <a:gd name="T30" fmla="*/ 12 w 126"/>
              <a:gd name="T31" fmla="*/ 74 h 102"/>
              <a:gd name="T32" fmla="*/ 0 w 126"/>
              <a:gd name="T33" fmla="*/ 50 h 10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26"/>
              <a:gd name="T52" fmla="*/ 0 h 102"/>
              <a:gd name="T53" fmla="*/ 126 w 126"/>
              <a:gd name="T54" fmla="*/ 102 h 10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26" h="102">
                <a:moveTo>
                  <a:pt x="0" y="50"/>
                </a:moveTo>
                <a:lnTo>
                  <a:pt x="28" y="46"/>
                </a:lnTo>
                <a:lnTo>
                  <a:pt x="38" y="28"/>
                </a:lnTo>
                <a:lnTo>
                  <a:pt x="54" y="18"/>
                </a:lnTo>
                <a:lnTo>
                  <a:pt x="64" y="0"/>
                </a:lnTo>
                <a:lnTo>
                  <a:pt x="92" y="0"/>
                </a:lnTo>
                <a:lnTo>
                  <a:pt x="104" y="26"/>
                </a:lnTo>
                <a:lnTo>
                  <a:pt x="112" y="40"/>
                </a:lnTo>
                <a:lnTo>
                  <a:pt x="126" y="46"/>
                </a:lnTo>
                <a:lnTo>
                  <a:pt x="122" y="68"/>
                </a:lnTo>
                <a:lnTo>
                  <a:pt x="102" y="92"/>
                </a:lnTo>
                <a:lnTo>
                  <a:pt x="80" y="102"/>
                </a:lnTo>
                <a:lnTo>
                  <a:pt x="46" y="96"/>
                </a:lnTo>
                <a:lnTo>
                  <a:pt x="22" y="90"/>
                </a:lnTo>
                <a:lnTo>
                  <a:pt x="12" y="84"/>
                </a:lnTo>
                <a:lnTo>
                  <a:pt x="12" y="74"/>
                </a:lnTo>
                <a:lnTo>
                  <a:pt x="0" y="50"/>
                </a:lnTo>
              </a:path>
            </a:pathLst>
          </a:custGeom>
          <a:solidFill>
            <a:srgbClr val="D07C7A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8" name="Freeform 42"/>
          <p:cNvSpPr>
            <a:spLocks/>
          </p:cNvSpPr>
          <p:nvPr/>
        </p:nvSpPr>
        <p:spPr bwMode="gray">
          <a:xfrm>
            <a:off x="6212411" y="2760660"/>
            <a:ext cx="721701" cy="938683"/>
          </a:xfrm>
          <a:custGeom>
            <a:avLst/>
            <a:gdLst>
              <a:gd name="T0" fmla="*/ 2 w 384"/>
              <a:gd name="T1" fmla="*/ 190 h 500"/>
              <a:gd name="T2" fmla="*/ 6 w 384"/>
              <a:gd name="T3" fmla="*/ 240 h 500"/>
              <a:gd name="T4" fmla="*/ 40 w 384"/>
              <a:gd name="T5" fmla="*/ 222 h 500"/>
              <a:gd name="T6" fmla="*/ 76 w 384"/>
              <a:gd name="T7" fmla="*/ 254 h 500"/>
              <a:gd name="T8" fmla="*/ 112 w 384"/>
              <a:gd name="T9" fmla="*/ 230 h 500"/>
              <a:gd name="T10" fmla="*/ 138 w 384"/>
              <a:gd name="T11" fmla="*/ 202 h 500"/>
              <a:gd name="T12" fmla="*/ 178 w 384"/>
              <a:gd name="T13" fmla="*/ 228 h 500"/>
              <a:gd name="T14" fmla="*/ 200 w 384"/>
              <a:gd name="T15" fmla="*/ 248 h 500"/>
              <a:gd name="T16" fmla="*/ 176 w 384"/>
              <a:gd name="T17" fmla="*/ 294 h 500"/>
              <a:gd name="T18" fmla="*/ 118 w 384"/>
              <a:gd name="T19" fmla="*/ 298 h 500"/>
              <a:gd name="T20" fmla="*/ 86 w 384"/>
              <a:gd name="T21" fmla="*/ 288 h 500"/>
              <a:gd name="T22" fmla="*/ 46 w 384"/>
              <a:gd name="T23" fmla="*/ 324 h 500"/>
              <a:gd name="T24" fmla="*/ 36 w 384"/>
              <a:gd name="T25" fmla="*/ 362 h 500"/>
              <a:gd name="T26" fmla="*/ 22 w 384"/>
              <a:gd name="T27" fmla="*/ 388 h 500"/>
              <a:gd name="T28" fmla="*/ 20 w 384"/>
              <a:gd name="T29" fmla="*/ 418 h 500"/>
              <a:gd name="T30" fmla="*/ 50 w 384"/>
              <a:gd name="T31" fmla="*/ 430 h 500"/>
              <a:gd name="T32" fmla="*/ 90 w 384"/>
              <a:gd name="T33" fmla="*/ 496 h 500"/>
              <a:gd name="T34" fmla="*/ 140 w 384"/>
              <a:gd name="T35" fmla="*/ 488 h 500"/>
              <a:gd name="T36" fmla="*/ 196 w 384"/>
              <a:gd name="T37" fmla="*/ 482 h 500"/>
              <a:gd name="T38" fmla="*/ 222 w 384"/>
              <a:gd name="T39" fmla="*/ 498 h 500"/>
              <a:gd name="T40" fmla="*/ 272 w 384"/>
              <a:gd name="T41" fmla="*/ 462 h 500"/>
              <a:gd name="T42" fmla="*/ 334 w 384"/>
              <a:gd name="T43" fmla="*/ 422 h 500"/>
              <a:gd name="T44" fmla="*/ 364 w 384"/>
              <a:gd name="T45" fmla="*/ 334 h 500"/>
              <a:gd name="T46" fmla="*/ 374 w 384"/>
              <a:gd name="T47" fmla="*/ 312 h 500"/>
              <a:gd name="T48" fmla="*/ 372 w 384"/>
              <a:gd name="T49" fmla="*/ 292 h 500"/>
              <a:gd name="T50" fmla="*/ 384 w 384"/>
              <a:gd name="T51" fmla="*/ 266 h 500"/>
              <a:gd name="T52" fmla="*/ 344 w 384"/>
              <a:gd name="T53" fmla="*/ 240 h 500"/>
              <a:gd name="T54" fmla="*/ 306 w 384"/>
              <a:gd name="T55" fmla="*/ 232 h 500"/>
              <a:gd name="T56" fmla="*/ 300 w 384"/>
              <a:gd name="T57" fmla="*/ 194 h 500"/>
              <a:gd name="T58" fmla="*/ 294 w 384"/>
              <a:gd name="T59" fmla="*/ 168 h 500"/>
              <a:gd name="T60" fmla="*/ 314 w 384"/>
              <a:gd name="T61" fmla="*/ 136 h 500"/>
              <a:gd name="T62" fmla="*/ 288 w 384"/>
              <a:gd name="T63" fmla="*/ 98 h 500"/>
              <a:gd name="T64" fmla="*/ 254 w 384"/>
              <a:gd name="T65" fmla="*/ 60 h 500"/>
              <a:gd name="T66" fmla="*/ 206 w 384"/>
              <a:gd name="T67" fmla="*/ 40 h 500"/>
              <a:gd name="T68" fmla="*/ 184 w 384"/>
              <a:gd name="T69" fmla="*/ 8 h 500"/>
              <a:gd name="T70" fmla="*/ 146 w 384"/>
              <a:gd name="T71" fmla="*/ 0 h 500"/>
              <a:gd name="T72" fmla="*/ 102 w 384"/>
              <a:gd name="T73" fmla="*/ 16 h 500"/>
              <a:gd name="T74" fmla="*/ 70 w 384"/>
              <a:gd name="T75" fmla="*/ 42 h 500"/>
              <a:gd name="T76" fmla="*/ 100 w 384"/>
              <a:gd name="T77" fmla="*/ 60 h 500"/>
              <a:gd name="T78" fmla="*/ 92 w 384"/>
              <a:gd name="T79" fmla="*/ 92 h 500"/>
              <a:gd name="T80" fmla="*/ 60 w 384"/>
              <a:gd name="T81" fmla="*/ 106 h 500"/>
              <a:gd name="T82" fmla="*/ 52 w 384"/>
              <a:gd name="T83" fmla="*/ 132 h 500"/>
              <a:gd name="T84" fmla="*/ 60 w 384"/>
              <a:gd name="T85" fmla="*/ 158 h 500"/>
              <a:gd name="T86" fmla="*/ 42 w 384"/>
              <a:gd name="T87" fmla="*/ 174 h 500"/>
              <a:gd name="T88" fmla="*/ 2 w 384"/>
              <a:gd name="T89" fmla="*/ 176 h 5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84"/>
              <a:gd name="T136" fmla="*/ 0 h 500"/>
              <a:gd name="T137" fmla="*/ 384 w 384"/>
              <a:gd name="T138" fmla="*/ 500 h 5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84" h="500">
                <a:moveTo>
                  <a:pt x="2" y="176"/>
                </a:moveTo>
                <a:lnTo>
                  <a:pt x="2" y="190"/>
                </a:lnTo>
                <a:lnTo>
                  <a:pt x="0" y="214"/>
                </a:lnTo>
                <a:lnTo>
                  <a:pt x="6" y="240"/>
                </a:lnTo>
                <a:lnTo>
                  <a:pt x="20" y="240"/>
                </a:lnTo>
                <a:lnTo>
                  <a:pt x="40" y="222"/>
                </a:lnTo>
                <a:lnTo>
                  <a:pt x="64" y="242"/>
                </a:lnTo>
                <a:lnTo>
                  <a:pt x="76" y="254"/>
                </a:lnTo>
                <a:lnTo>
                  <a:pt x="100" y="248"/>
                </a:lnTo>
                <a:lnTo>
                  <a:pt x="112" y="230"/>
                </a:lnTo>
                <a:lnTo>
                  <a:pt x="128" y="220"/>
                </a:lnTo>
                <a:lnTo>
                  <a:pt x="138" y="202"/>
                </a:lnTo>
                <a:lnTo>
                  <a:pt x="166" y="202"/>
                </a:lnTo>
                <a:lnTo>
                  <a:pt x="178" y="228"/>
                </a:lnTo>
                <a:lnTo>
                  <a:pt x="186" y="242"/>
                </a:lnTo>
                <a:lnTo>
                  <a:pt x="200" y="248"/>
                </a:lnTo>
                <a:lnTo>
                  <a:pt x="196" y="270"/>
                </a:lnTo>
                <a:lnTo>
                  <a:pt x="176" y="294"/>
                </a:lnTo>
                <a:lnTo>
                  <a:pt x="152" y="304"/>
                </a:lnTo>
                <a:lnTo>
                  <a:pt x="118" y="298"/>
                </a:lnTo>
                <a:lnTo>
                  <a:pt x="98" y="292"/>
                </a:lnTo>
                <a:lnTo>
                  <a:pt x="86" y="288"/>
                </a:lnTo>
                <a:lnTo>
                  <a:pt x="66" y="310"/>
                </a:lnTo>
                <a:lnTo>
                  <a:pt x="46" y="324"/>
                </a:lnTo>
                <a:lnTo>
                  <a:pt x="44" y="354"/>
                </a:lnTo>
                <a:lnTo>
                  <a:pt x="36" y="362"/>
                </a:lnTo>
                <a:lnTo>
                  <a:pt x="36" y="382"/>
                </a:lnTo>
                <a:lnTo>
                  <a:pt x="22" y="388"/>
                </a:lnTo>
                <a:lnTo>
                  <a:pt x="16" y="402"/>
                </a:lnTo>
                <a:lnTo>
                  <a:pt x="20" y="418"/>
                </a:lnTo>
                <a:lnTo>
                  <a:pt x="34" y="428"/>
                </a:lnTo>
                <a:lnTo>
                  <a:pt x="50" y="430"/>
                </a:lnTo>
                <a:lnTo>
                  <a:pt x="54" y="462"/>
                </a:lnTo>
                <a:lnTo>
                  <a:pt x="90" y="496"/>
                </a:lnTo>
                <a:lnTo>
                  <a:pt x="112" y="500"/>
                </a:lnTo>
                <a:lnTo>
                  <a:pt x="140" y="488"/>
                </a:lnTo>
                <a:lnTo>
                  <a:pt x="170" y="482"/>
                </a:lnTo>
                <a:lnTo>
                  <a:pt x="196" y="482"/>
                </a:lnTo>
                <a:lnTo>
                  <a:pt x="214" y="494"/>
                </a:lnTo>
                <a:lnTo>
                  <a:pt x="222" y="498"/>
                </a:lnTo>
                <a:lnTo>
                  <a:pt x="236" y="496"/>
                </a:lnTo>
                <a:lnTo>
                  <a:pt x="272" y="462"/>
                </a:lnTo>
                <a:lnTo>
                  <a:pt x="306" y="446"/>
                </a:lnTo>
                <a:lnTo>
                  <a:pt x="334" y="422"/>
                </a:lnTo>
                <a:lnTo>
                  <a:pt x="364" y="400"/>
                </a:lnTo>
                <a:lnTo>
                  <a:pt x="364" y="334"/>
                </a:lnTo>
                <a:lnTo>
                  <a:pt x="374" y="326"/>
                </a:lnTo>
                <a:lnTo>
                  <a:pt x="374" y="312"/>
                </a:lnTo>
                <a:lnTo>
                  <a:pt x="384" y="304"/>
                </a:lnTo>
                <a:lnTo>
                  <a:pt x="372" y="292"/>
                </a:lnTo>
                <a:lnTo>
                  <a:pt x="368" y="280"/>
                </a:lnTo>
                <a:lnTo>
                  <a:pt x="384" y="266"/>
                </a:lnTo>
                <a:lnTo>
                  <a:pt x="364" y="238"/>
                </a:lnTo>
                <a:lnTo>
                  <a:pt x="344" y="240"/>
                </a:lnTo>
                <a:lnTo>
                  <a:pt x="324" y="232"/>
                </a:lnTo>
                <a:lnTo>
                  <a:pt x="306" y="232"/>
                </a:lnTo>
                <a:lnTo>
                  <a:pt x="300" y="222"/>
                </a:lnTo>
                <a:lnTo>
                  <a:pt x="300" y="194"/>
                </a:lnTo>
                <a:lnTo>
                  <a:pt x="292" y="184"/>
                </a:lnTo>
                <a:lnTo>
                  <a:pt x="294" y="168"/>
                </a:lnTo>
                <a:lnTo>
                  <a:pt x="306" y="150"/>
                </a:lnTo>
                <a:lnTo>
                  <a:pt x="314" y="136"/>
                </a:lnTo>
                <a:lnTo>
                  <a:pt x="308" y="116"/>
                </a:lnTo>
                <a:lnTo>
                  <a:pt x="288" y="98"/>
                </a:lnTo>
                <a:lnTo>
                  <a:pt x="274" y="76"/>
                </a:lnTo>
                <a:lnTo>
                  <a:pt x="254" y="60"/>
                </a:lnTo>
                <a:lnTo>
                  <a:pt x="232" y="56"/>
                </a:lnTo>
                <a:lnTo>
                  <a:pt x="206" y="40"/>
                </a:lnTo>
                <a:lnTo>
                  <a:pt x="192" y="22"/>
                </a:lnTo>
                <a:lnTo>
                  <a:pt x="184" y="8"/>
                </a:lnTo>
                <a:lnTo>
                  <a:pt x="182" y="0"/>
                </a:lnTo>
                <a:lnTo>
                  <a:pt x="146" y="0"/>
                </a:lnTo>
                <a:lnTo>
                  <a:pt x="134" y="16"/>
                </a:lnTo>
                <a:lnTo>
                  <a:pt x="102" y="16"/>
                </a:lnTo>
                <a:lnTo>
                  <a:pt x="96" y="38"/>
                </a:lnTo>
                <a:lnTo>
                  <a:pt x="70" y="42"/>
                </a:lnTo>
                <a:lnTo>
                  <a:pt x="66" y="58"/>
                </a:lnTo>
                <a:lnTo>
                  <a:pt x="100" y="60"/>
                </a:lnTo>
                <a:lnTo>
                  <a:pt x="104" y="76"/>
                </a:lnTo>
                <a:lnTo>
                  <a:pt x="92" y="92"/>
                </a:lnTo>
                <a:lnTo>
                  <a:pt x="84" y="106"/>
                </a:lnTo>
                <a:lnTo>
                  <a:pt x="60" y="106"/>
                </a:lnTo>
                <a:lnTo>
                  <a:pt x="46" y="120"/>
                </a:lnTo>
                <a:lnTo>
                  <a:pt x="52" y="132"/>
                </a:lnTo>
                <a:lnTo>
                  <a:pt x="64" y="140"/>
                </a:lnTo>
                <a:lnTo>
                  <a:pt x="60" y="158"/>
                </a:lnTo>
                <a:lnTo>
                  <a:pt x="44" y="156"/>
                </a:lnTo>
                <a:lnTo>
                  <a:pt x="42" y="174"/>
                </a:lnTo>
                <a:lnTo>
                  <a:pt x="30" y="180"/>
                </a:lnTo>
                <a:lnTo>
                  <a:pt x="2" y="176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9" name="Freeform 43"/>
          <p:cNvSpPr>
            <a:spLocks/>
          </p:cNvSpPr>
          <p:nvPr/>
        </p:nvSpPr>
        <p:spPr bwMode="gray">
          <a:xfrm>
            <a:off x="6212411" y="2760660"/>
            <a:ext cx="721701" cy="938683"/>
          </a:xfrm>
          <a:custGeom>
            <a:avLst/>
            <a:gdLst>
              <a:gd name="T0" fmla="*/ 2 w 384"/>
              <a:gd name="T1" fmla="*/ 190 h 500"/>
              <a:gd name="T2" fmla="*/ 6 w 384"/>
              <a:gd name="T3" fmla="*/ 240 h 500"/>
              <a:gd name="T4" fmla="*/ 40 w 384"/>
              <a:gd name="T5" fmla="*/ 222 h 500"/>
              <a:gd name="T6" fmla="*/ 76 w 384"/>
              <a:gd name="T7" fmla="*/ 254 h 500"/>
              <a:gd name="T8" fmla="*/ 112 w 384"/>
              <a:gd name="T9" fmla="*/ 230 h 500"/>
              <a:gd name="T10" fmla="*/ 138 w 384"/>
              <a:gd name="T11" fmla="*/ 202 h 500"/>
              <a:gd name="T12" fmla="*/ 178 w 384"/>
              <a:gd name="T13" fmla="*/ 228 h 500"/>
              <a:gd name="T14" fmla="*/ 200 w 384"/>
              <a:gd name="T15" fmla="*/ 248 h 500"/>
              <a:gd name="T16" fmla="*/ 176 w 384"/>
              <a:gd name="T17" fmla="*/ 294 h 500"/>
              <a:gd name="T18" fmla="*/ 118 w 384"/>
              <a:gd name="T19" fmla="*/ 298 h 500"/>
              <a:gd name="T20" fmla="*/ 86 w 384"/>
              <a:gd name="T21" fmla="*/ 288 h 500"/>
              <a:gd name="T22" fmla="*/ 46 w 384"/>
              <a:gd name="T23" fmla="*/ 324 h 500"/>
              <a:gd name="T24" fmla="*/ 36 w 384"/>
              <a:gd name="T25" fmla="*/ 362 h 500"/>
              <a:gd name="T26" fmla="*/ 22 w 384"/>
              <a:gd name="T27" fmla="*/ 388 h 500"/>
              <a:gd name="T28" fmla="*/ 20 w 384"/>
              <a:gd name="T29" fmla="*/ 418 h 500"/>
              <a:gd name="T30" fmla="*/ 50 w 384"/>
              <a:gd name="T31" fmla="*/ 430 h 500"/>
              <a:gd name="T32" fmla="*/ 90 w 384"/>
              <a:gd name="T33" fmla="*/ 496 h 500"/>
              <a:gd name="T34" fmla="*/ 140 w 384"/>
              <a:gd name="T35" fmla="*/ 488 h 500"/>
              <a:gd name="T36" fmla="*/ 196 w 384"/>
              <a:gd name="T37" fmla="*/ 482 h 500"/>
              <a:gd name="T38" fmla="*/ 222 w 384"/>
              <a:gd name="T39" fmla="*/ 498 h 500"/>
              <a:gd name="T40" fmla="*/ 272 w 384"/>
              <a:gd name="T41" fmla="*/ 462 h 500"/>
              <a:gd name="T42" fmla="*/ 334 w 384"/>
              <a:gd name="T43" fmla="*/ 422 h 500"/>
              <a:gd name="T44" fmla="*/ 364 w 384"/>
              <a:gd name="T45" fmla="*/ 334 h 500"/>
              <a:gd name="T46" fmla="*/ 374 w 384"/>
              <a:gd name="T47" fmla="*/ 312 h 500"/>
              <a:gd name="T48" fmla="*/ 372 w 384"/>
              <a:gd name="T49" fmla="*/ 292 h 500"/>
              <a:gd name="T50" fmla="*/ 384 w 384"/>
              <a:gd name="T51" fmla="*/ 266 h 500"/>
              <a:gd name="T52" fmla="*/ 344 w 384"/>
              <a:gd name="T53" fmla="*/ 240 h 500"/>
              <a:gd name="T54" fmla="*/ 306 w 384"/>
              <a:gd name="T55" fmla="*/ 232 h 500"/>
              <a:gd name="T56" fmla="*/ 300 w 384"/>
              <a:gd name="T57" fmla="*/ 194 h 500"/>
              <a:gd name="T58" fmla="*/ 294 w 384"/>
              <a:gd name="T59" fmla="*/ 168 h 500"/>
              <a:gd name="T60" fmla="*/ 314 w 384"/>
              <a:gd name="T61" fmla="*/ 136 h 500"/>
              <a:gd name="T62" fmla="*/ 288 w 384"/>
              <a:gd name="T63" fmla="*/ 98 h 500"/>
              <a:gd name="T64" fmla="*/ 254 w 384"/>
              <a:gd name="T65" fmla="*/ 60 h 500"/>
              <a:gd name="T66" fmla="*/ 206 w 384"/>
              <a:gd name="T67" fmla="*/ 40 h 500"/>
              <a:gd name="T68" fmla="*/ 184 w 384"/>
              <a:gd name="T69" fmla="*/ 8 h 500"/>
              <a:gd name="T70" fmla="*/ 146 w 384"/>
              <a:gd name="T71" fmla="*/ 0 h 500"/>
              <a:gd name="T72" fmla="*/ 102 w 384"/>
              <a:gd name="T73" fmla="*/ 16 h 500"/>
              <a:gd name="T74" fmla="*/ 70 w 384"/>
              <a:gd name="T75" fmla="*/ 42 h 500"/>
              <a:gd name="T76" fmla="*/ 100 w 384"/>
              <a:gd name="T77" fmla="*/ 60 h 500"/>
              <a:gd name="T78" fmla="*/ 92 w 384"/>
              <a:gd name="T79" fmla="*/ 92 h 500"/>
              <a:gd name="T80" fmla="*/ 60 w 384"/>
              <a:gd name="T81" fmla="*/ 106 h 500"/>
              <a:gd name="T82" fmla="*/ 52 w 384"/>
              <a:gd name="T83" fmla="*/ 132 h 500"/>
              <a:gd name="T84" fmla="*/ 60 w 384"/>
              <a:gd name="T85" fmla="*/ 158 h 500"/>
              <a:gd name="T86" fmla="*/ 42 w 384"/>
              <a:gd name="T87" fmla="*/ 174 h 500"/>
              <a:gd name="T88" fmla="*/ 2 w 384"/>
              <a:gd name="T89" fmla="*/ 176 h 5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84"/>
              <a:gd name="T136" fmla="*/ 0 h 500"/>
              <a:gd name="T137" fmla="*/ 384 w 384"/>
              <a:gd name="T138" fmla="*/ 500 h 5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84" h="500">
                <a:moveTo>
                  <a:pt x="2" y="176"/>
                </a:moveTo>
                <a:lnTo>
                  <a:pt x="2" y="190"/>
                </a:lnTo>
                <a:lnTo>
                  <a:pt x="0" y="214"/>
                </a:lnTo>
                <a:lnTo>
                  <a:pt x="6" y="240"/>
                </a:lnTo>
                <a:lnTo>
                  <a:pt x="20" y="240"/>
                </a:lnTo>
                <a:lnTo>
                  <a:pt x="40" y="222"/>
                </a:lnTo>
                <a:lnTo>
                  <a:pt x="64" y="242"/>
                </a:lnTo>
                <a:lnTo>
                  <a:pt x="76" y="254"/>
                </a:lnTo>
                <a:lnTo>
                  <a:pt x="100" y="248"/>
                </a:lnTo>
                <a:lnTo>
                  <a:pt x="112" y="230"/>
                </a:lnTo>
                <a:lnTo>
                  <a:pt x="128" y="220"/>
                </a:lnTo>
                <a:lnTo>
                  <a:pt x="138" y="202"/>
                </a:lnTo>
                <a:lnTo>
                  <a:pt x="166" y="202"/>
                </a:lnTo>
                <a:lnTo>
                  <a:pt x="178" y="228"/>
                </a:lnTo>
                <a:lnTo>
                  <a:pt x="186" y="242"/>
                </a:lnTo>
                <a:lnTo>
                  <a:pt x="200" y="248"/>
                </a:lnTo>
                <a:lnTo>
                  <a:pt x="196" y="270"/>
                </a:lnTo>
                <a:lnTo>
                  <a:pt x="176" y="294"/>
                </a:lnTo>
                <a:lnTo>
                  <a:pt x="152" y="304"/>
                </a:lnTo>
                <a:lnTo>
                  <a:pt x="118" y="298"/>
                </a:lnTo>
                <a:lnTo>
                  <a:pt x="98" y="292"/>
                </a:lnTo>
                <a:lnTo>
                  <a:pt x="86" y="288"/>
                </a:lnTo>
                <a:lnTo>
                  <a:pt x="66" y="310"/>
                </a:lnTo>
                <a:lnTo>
                  <a:pt x="46" y="324"/>
                </a:lnTo>
                <a:lnTo>
                  <a:pt x="44" y="354"/>
                </a:lnTo>
                <a:lnTo>
                  <a:pt x="36" y="362"/>
                </a:lnTo>
                <a:lnTo>
                  <a:pt x="36" y="382"/>
                </a:lnTo>
                <a:lnTo>
                  <a:pt x="22" y="388"/>
                </a:lnTo>
                <a:lnTo>
                  <a:pt x="16" y="402"/>
                </a:lnTo>
                <a:lnTo>
                  <a:pt x="20" y="418"/>
                </a:lnTo>
                <a:lnTo>
                  <a:pt x="34" y="428"/>
                </a:lnTo>
                <a:lnTo>
                  <a:pt x="50" y="430"/>
                </a:lnTo>
                <a:lnTo>
                  <a:pt x="54" y="462"/>
                </a:lnTo>
                <a:lnTo>
                  <a:pt x="90" y="496"/>
                </a:lnTo>
                <a:lnTo>
                  <a:pt x="112" y="500"/>
                </a:lnTo>
                <a:lnTo>
                  <a:pt x="140" y="488"/>
                </a:lnTo>
                <a:lnTo>
                  <a:pt x="170" y="482"/>
                </a:lnTo>
                <a:lnTo>
                  <a:pt x="196" y="482"/>
                </a:lnTo>
                <a:lnTo>
                  <a:pt x="214" y="494"/>
                </a:lnTo>
                <a:lnTo>
                  <a:pt x="222" y="498"/>
                </a:lnTo>
                <a:lnTo>
                  <a:pt x="236" y="496"/>
                </a:lnTo>
                <a:lnTo>
                  <a:pt x="272" y="462"/>
                </a:lnTo>
                <a:lnTo>
                  <a:pt x="306" y="446"/>
                </a:lnTo>
                <a:lnTo>
                  <a:pt x="334" y="422"/>
                </a:lnTo>
                <a:lnTo>
                  <a:pt x="364" y="400"/>
                </a:lnTo>
                <a:lnTo>
                  <a:pt x="364" y="334"/>
                </a:lnTo>
                <a:lnTo>
                  <a:pt x="374" y="326"/>
                </a:lnTo>
                <a:lnTo>
                  <a:pt x="374" y="312"/>
                </a:lnTo>
                <a:lnTo>
                  <a:pt x="384" y="304"/>
                </a:lnTo>
                <a:lnTo>
                  <a:pt x="372" y="292"/>
                </a:lnTo>
                <a:lnTo>
                  <a:pt x="368" y="280"/>
                </a:lnTo>
                <a:lnTo>
                  <a:pt x="384" y="266"/>
                </a:lnTo>
                <a:lnTo>
                  <a:pt x="364" y="238"/>
                </a:lnTo>
                <a:lnTo>
                  <a:pt x="344" y="240"/>
                </a:lnTo>
                <a:lnTo>
                  <a:pt x="324" y="232"/>
                </a:lnTo>
                <a:lnTo>
                  <a:pt x="306" y="232"/>
                </a:lnTo>
                <a:lnTo>
                  <a:pt x="300" y="222"/>
                </a:lnTo>
                <a:lnTo>
                  <a:pt x="300" y="194"/>
                </a:lnTo>
                <a:lnTo>
                  <a:pt x="292" y="184"/>
                </a:lnTo>
                <a:lnTo>
                  <a:pt x="294" y="168"/>
                </a:lnTo>
                <a:lnTo>
                  <a:pt x="306" y="150"/>
                </a:lnTo>
                <a:lnTo>
                  <a:pt x="314" y="136"/>
                </a:lnTo>
                <a:lnTo>
                  <a:pt x="308" y="116"/>
                </a:lnTo>
                <a:lnTo>
                  <a:pt x="288" y="98"/>
                </a:lnTo>
                <a:lnTo>
                  <a:pt x="274" y="76"/>
                </a:lnTo>
                <a:lnTo>
                  <a:pt x="254" y="60"/>
                </a:lnTo>
                <a:lnTo>
                  <a:pt x="232" y="56"/>
                </a:lnTo>
                <a:lnTo>
                  <a:pt x="206" y="40"/>
                </a:lnTo>
                <a:lnTo>
                  <a:pt x="192" y="22"/>
                </a:lnTo>
                <a:lnTo>
                  <a:pt x="184" y="8"/>
                </a:lnTo>
                <a:lnTo>
                  <a:pt x="182" y="0"/>
                </a:lnTo>
                <a:lnTo>
                  <a:pt x="146" y="0"/>
                </a:lnTo>
                <a:lnTo>
                  <a:pt x="134" y="16"/>
                </a:lnTo>
                <a:lnTo>
                  <a:pt x="102" y="16"/>
                </a:lnTo>
                <a:lnTo>
                  <a:pt x="96" y="38"/>
                </a:lnTo>
                <a:lnTo>
                  <a:pt x="70" y="42"/>
                </a:lnTo>
                <a:lnTo>
                  <a:pt x="66" y="58"/>
                </a:lnTo>
                <a:lnTo>
                  <a:pt x="100" y="60"/>
                </a:lnTo>
                <a:lnTo>
                  <a:pt x="104" y="76"/>
                </a:lnTo>
                <a:lnTo>
                  <a:pt x="92" y="92"/>
                </a:lnTo>
                <a:lnTo>
                  <a:pt x="84" y="106"/>
                </a:lnTo>
                <a:lnTo>
                  <a:pt x="60" y="106"/>
                </a:lnTo>
                <a:lnTo>
                  <a:pt x="46" y="120"/>
                </a:lnTo>
                <a:lnTo>
                  <a:pt x="52" y="132"/>
                </a:lnTo>
                <a:lnTo>
                  <a:pt x="64" y="140"/>
                </a:lnTo>
                <a:lnTo>
                  <a:pt x="60" y="158"/>
                </a:lnTo>
                <a:lnTo>
                  <a:pt x="44" y="156"/>
                </a:lnTo>
                <a:lnTo>
                  <a:pt x="42" y="174"/>
                </a:lnTo>
                <a:lnTo>
                  <a:pt x="30" y="180"/>
                </a:lnTo>
                <a:lnTo>
                  <a:pt x="2" y="176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0" name="Freeform 44"/>
          <p:cNvSpPr>
            <a:spLocks/>
          </p:cNvSpPr>
          <p:nvPr/>
        </p:nvSpPr>
        <p:spPr bwMode="gray">
          <a:xfrm>
            <a:off x="6554395" y="2564904"/>
            <a:ext cx="1246468" cy="1029486"/>
          </a:xfrm>
          <a:custGeom>
            <a:avLst/>
            <a:gdLst>
              <a:gd name="T0" fmla="*/ 6 w 664"/>
              <a:gd name="T1" fmla="*/ 120 h 548"/>
              <a:gd name="T2" fmla="*/ 50 w 664"/>
              <a:gd name="T3" fmla="*/ 160 h 548"/>
              <a:gd name="T4" fmla="*/ 94 w 664"/>
              <a:gd name="T5" fmla="*/ 184 h 548"/>
              <a:gd name="T6" fmla="*/ 126 w 664"/>
              <a:gd name="T7" fmla="*/ 220 h 548"/>
              <a:gd name="T8" fmla="*/ 112 w 664"/>
              <a:gd name="T9" fmla="*/ 274 h 548"/>
              <a:gd name="T10" fmla="*/ 118 w 664"/>
              <a:gd name="T11" fmla="*/ 300 h 548"/>
              <a:gd name="T12" fmla="*/ 126 w 664"/>
              <a:gd name="T13" fmla="*/ 336 h 548"/>
              <a:gd name="T14" fmla="*/ 160 w 664"/>
              <a:gd name="T15" fmla="*/ 344 h 548"/>
              <a:gd name="T16" fmla="*/ 200 w 664"/>
              <a:gd name="T17" fmla="*/ 370 h 548"/>
              <a:gd name="T18" fmla="*/ 188 w 664"/>
              <a:gd name="T19" fmla="*/ 398 h 548"/>
              <a:gd name="T20" fmla="*/ 194 w 664"/>
              <a:gd name="T21" fmla="*/ 416 h 548"/>
              <a:gd name="T22" fmla="*/ 182 w 664"/>
              <a:gd name="T23" fmla="*/ 442 h 548"/>
              <a:gd name="T24" fmla="*/ 202 w 664"/>
              <a:gd name="T25" fmla="*/ 516 h 548"/>
              <a:gd name="T26" fmla="*/ 242 w 664"/>
              <a:gd name="T27" fmla="*/ 486 h 548"/>
              <a:gd name="T28" fmla="*/ 266 w 664"/>
              <a:gd name="T29" fmla="*/ 486 h 548"/>
              <a:gd name="T30" fmla="*/ 298 w 664"/>
              <a:gd name="T31" fmla="*/ 488 h 548"/>
              <a:gd name="T32" fmla="*/ 328 w 664"/>
              <a:gd name="T33" fmla="*/ 482 h 548"/>
              <a:gd name="T34" fmla="*/ 346 w 664"/>
              <a:gd name="T35" fmla="*/ 514 h 548"/>
              <a:gd name="T36" fmla="*/ 414 w 664"/>
              <a:gd name="T37" fmla="*/ 538 h 548"/>
              <a:gd name="T38" fmla="*/ 490 w 664"/>
              <a:gd name="T39" fmla="*/ 540 h 548"/>
              <a:gd name="T40" fmla="*/ 528 w 664"/>
              <a:gd name="T41" fmla="*/ 548 h 548"/>
              <a:gd name="T42" fmla="*/ 582 w 664"/>
              <a:gd name="T43" fmla="*/ 540 h 548"/>
              <a:gd name="T44" fmla="*/ 620 w 664"/>
              <a:gd name="T45" fmla="*/ 534 h 548"/>
              <a:gd name="T46" fmla="*/ 664 w 664"/>
              <a:gd name="T47" fmla="*/ 506 h 548"/>
              <a:gd name="T48" fmla="*/ 652 w 664"/>
              <a:gd name="T49" fmla="*/ 456 h 548"/>
              <a:gd name="T50" fmla="*/ 600 w 664"/>
              <a:gd name="T51" fmla="*/ 390 h 548"/>
              <a:gd name="T52" fmla="*/ 584 w 664"/>
              <a:gd name="T53" fmla="*/ 342 h 548"/>
              <a:gd name="T54" fmla="*/ 574 w 664"/>
              <a:gd name="T55" fmla="*/ 310 h 548"/>
              <a:gd name="T56" fmla="*/ 512 w 664"/>
              <a:gd name="T57" fmla="*/ 248 h 548"/>
              <a:gd name="T58" fmla="*/ 452 w 664"/>
              <a:gd name="T59" fmla="*/ 170 h 548"/>
              <a:gd name="T60" fmla="*/ 432 w 664"/>
              <a:gd name="T61" fmla="*/ 138 h 548"/>
              <a:gd name="T62" fmla="*/ 406 w 664"/>
              <a:gd name="T63" fmla="*/ 72 h 548"/>
              <a:gd name="T64" fmla="*/ 398 w 664"/>
              <a:gd name="T65" fmla="*/ 32 h 548"/>
              <a:gd name="T66" fmla="*/ 374 w 664"/>
              <a:gd name="T67" fmla="*/ 0 h 548"/>
              <a:gd name="T68" fmla="*/ 350 w 664"/>
              <a:gd name="T69" fmla="*/ 36 h 548"/>
              <a:gd name="T70" fmla="*/ 330 w 664"/>
              <a:gd name="T71" fmla="*/ 64 h 548"/>
              <a:gd name="T72" fmla="*/ 294 w 664"/>
              <a:gd name="T73" fmla="*/ 48 h 548"/>
              <a:gd name="T74" fmla="*/ 278 w 664"/>
              <a:gd name="T75" fmla="*/ 92 h 548"/>
              <a:gd name="T76" fmla="*/ 154 w 664"/>
              <a:gd name="T77" fmla="*/ 96 h 548"/>
              <a:gd name="T78" fmla="*/ 102 w 664"/>
              <a:gd name="T79" fmla="*/ 80 h 548"/>
              <a:gd name="T80" fmla="*/ 64 w 664"/>
              <a:gd name="T81" fmla="*/ 96 h 548"/>
              <a:gd name="T82" fmla="*/ 24 w 664"/>
              <a:gd name="T83" fmla="*/ 86 h 5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64"/>
              <a:gd name="T127" fmla="*/ 0 h 548"/>
              <a:gd name="T128" fmla="*/ 664 w 664"/>
              <a:gd name="T129" fmla="*/ 548 h 5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64" h="548">
                <a:moveTo>
                  <a:pt x="0" y="104"/>
                </a:moveTo>
                <a:lnTo>
                  <a:pt x="6" y="120"/>
                </a:lnTo>
                <a:lnTo>
                  <a:pt x="24" y="144"/>
                </a:lnTo>
                <a:lnTo>
                  <a:pt x="50" y="160"/>
                </a:lnTo>
                <a:lnTo>
                  <a:pt x="72" y="164"/>
                </a:lnTo>
                <a:lnTo>
                  <a:pt x="94" y="184"/>
                </a:lnTo>
                <a:lnTo>
                  <a:pt x="104" y="204"/>
                </a:lnTo>
                <a:lnTo>
                  <a:pt x="126" y="220"/>
                </a:lnTo>
                <a:lnTo>
                  <a:pt x="132" y="240"/>
                </a:lnTo>
                <a:lnTo>
                  <a:pt x="112" y="274"/>
                </a:lnTo>
                <a:lnTo>
                  <a:pt x="110" y="288"/>
                </a:lnTo>
                <a:lnTo>
                  <a:pt x="118" y="300"/>
                </a:lnTo>
                <a:lnTo>
                  <a:pt x="118" y="328"/>
                </a:lnTo>
                <a:lnTo>
                  <a:pt x="126" y="336"/>
                </a:lnTo>
                <a:lnTo>
                  <a:pt x="144" y="336"/>
                </a:lnTo>
                <a:lnTo>
                  <a:pt x="160" y="344"/>
                </a:lnTo>
                <a:lnTo>
                  <a:pt x="182" y="344"/>
                </a:lnTo>
                <a:lnTo>
                  <a:pt x="200" y="370"/>
                </a:lnTo>
                <a:lnTo>
                  <a:pt x="186" y="384"/>
                </a:lnTo>
                <a:lnTo>
                  <a:pt x="188" y="398"/>
                </a:lnTo>
                <a:lnTo>
                  <a:pt x="202" y="408"/>
                </a:lnTo>
                <a:lnTo>
                  <a:pt x="194" y="416"/>
                </a:lnTo>
                <a:lnTo>
                  <a:pt x="192" y="432"/>
                </a:lnTo>
                <a:lnTo>
                  <a:pt x="182" y="442"/>
                </a:lnTo>
                <a:lnTo>
                  <a:pt x="182" y="506"/>
                </a:lnTo>
                <a:lnTo>
                  <a:pt x="202" y="516"/>
                </a:lnTo>
                <a:lnTo>
                  <a:pt x="226" y="514"/>
                </a:lnTo>
                <a:lnTo>
                  <a:pt x="242" y="486"/>
                </a:lnTo>
                <a:lnTo>
                  <a:pt x="258" y="474"/>
                </a:lnTo>
                <a:lnTo>
                  <a:pt x="266" y="486"/>
                </a:lnTo>
                <a:lnTo>
                  <a:pt x="266" y="498"/>
                </a:lnTo>
                <a:lnTo>
                  <a:pt x="298" y="488"/>
                </a:lnTo>
                <a:lnTo>
                  <a:pt x="302" y="480"/>
                </a:lnTo>
                <a:lnTo>
                  <a:pt x="328" y="482"/>
                </a:lnTo>
                <a:lnTo>
                  <a:pt x="346" y="500"/>
                </a:lnTo>
                <a:lnTo>
                  <a:pt x="346" y="514"/>
                </a:lnTo>
                <a:lnTo>
                  <a:pt x="378" y="516"/>
                </a:lnTo>
                <a:lnTo>
                  <a:pt x="414" y="538"/>
                </a:lnTo>
                <a:lnTo>
                  <a:pt x="442" y="546"/>
                </a:lnTo>
                <a:lnTo>
                  <a:pt x="490" y="540"/>
                </a:lnTo>
                <a:lnTo>
                  <a:pt x="518" y="540"/>
                </a:lnTo>
                <a:lnTo>
                  <a:pt x="528" y="548"/>
                </a:lnTo>
                <a:lnTo>
                  <a:pt x="558" y="536"/>
                </a:lnTo>
                <a:lnTo>
                  <a:pt x="582" y="540"/>
                </a:lnTo>
                <a:lnTo>
                  <a:pt x="602" y="546"/>
                </a:lnTo>
                <a:lnTo>
                  <a:pt x="620" y="534"/>
                </a:lnTo>
                <a:lnTo>
                  <a:pt x="646" y="506"/>
                </a:lnTo>
                <a:lnTo>
                  <a:pt x="664" y="506"/>
                </a:lnTo>
                <a:lnTo>
                  <a:pt x="660" y="492"/>
                </a:lnTo>
                <a:lnTo>
                  <a:pt x="652" y="456"/>
                </a:lnTo>
                <a:lnTo>
                  <a:pt x="648" y="438"/>
                </a:lnTo>
                <a:lnTo>
                  <a:pt x="600" y="390"/>
                </a:lnTo>
                <a:lnTo>
                  <a:pt x="590" y="372"/>
                </a:lnTo>
                <a:lnTo>
                  <a:pt x="584" y="342"/>
                </a:lnTo>
                <a:lnTo>
                  <a:pt x="568" y="334"/>
                </a:lnTo>
                <a:lnTo>
                  <a:pt x="574" y="310"/>
                </a:lnTo>
                <a:lnTo>
                  <a:pt x="544" y="288"/>
                </a:lnTo>
                <a:lnTo>
                  <a:pt x="512" y="248"/>
                </a:lnTo>
                <a:lnTo>
                  <a:pt x="492" y="218"/>
                </a:lnTo>
                <a:lnTo>
                  <a:pt x="452" y="170"/>
                </a:lnTo>
                <a:lnTo>
                  <a:pt x="438" y="144"/>
                </a:lnTo>
                <a:lnTo>
                  <a:pt x="432" y="138"/>
                </a:lnTo>
                <a:lnTo>
                  <a:pt x="432" y="110"/>
                </a:lnTo>
                <a:lnTo>
                  <a:pt x="406" y="72"/>
                </a:lnTo>
                <a:lnTo>
                  <a:pt x="398" y="54"/>
                </a:lnTo>
                <a:lnTo>
                  <a:pt x="398" y="32"/>
                </a:lnTo>
                <a:lnTo>
                  <a:pt x="384" y="10"/>
                </a:lnTo>
                <a:lnTo>
                  <a:pt x="374" y="0"/>
                </a:lnTo>
                <a:lnTo>
                  <a:pt x="350" y="0"/>
                </a:lnTo>
                <a:lnTo>
                  <a:pt x="350" y="36"/>
                </a:lnTo>
                <a:lnTo>
                  <a:pt x="342" y="66"/>
                </a:lnTo>
                <a:lnTo>
                  <a:pt x="330" y="64"/>
                </a:lnTo>
                <a:lnTo>
                  <a:pt x="316" y="48"/>
                </a:lnTo>
                <a:lnTo>
                  <a:pt x="294" y="48"/>
                </a:lnTo>
                <a:lnTo>
                  <a:pt x="278" y="60"/>
                </a:lnTo>
                <a:lnTo>
                  <a:pt x="278" y="92"/>
                </a:lnTo>
                <a:lnTo>
                  <a:pt x="270" y="98"/>
                </a:lnTo>
                <a:lnTo>
                  <a:pt x="154" y="96"/>
                </a:lnTo>
                <a:lnTo>
                  <a:pt x="136" y="82"/>
                </a:lnTo>
                <a:lnTo>
                  <a:pt x="102" y="80"/>
                </a:lnTo>
                <a:lnTo>
                  <a:pt x="92" y="94"/>
                </a:lnTo>
                <a:lnTo>
                  <a:pt x="64" y="96"/>
                </a:lnTo>
                <a:lnTo>
                  <a:pt x="50" y="84"/>
                </a:lnTo>
                <a:lnTo>
                  <a:pt x="24" y="86"/>
                </a:lnTo>
                <a:lnTo>
                  <a:pt x="0" y="104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1" name="Freeform 45"/>
          <p:cNvSpPr>
            <a:spLocks/>
          </p:cNvSpPr>
          <p:nvPr/>
        </p:nvSpPr>
        <p:spPr bwMode="gray">
          <a:xfrm>
            <a:off x="6554395" y="2564904"/>
            <a:ext cx="1246468" cy="1029486"/>
          </a:xfrm>
          <a:custGeom>
            <a:avLst/>
            <a:gdLst>
              <a:gd name="T0" fmla="*/ 6 w 664"/>
              <a:gd name="T1" fmla="*/ 120 h 548"/>
              <a:gd name="T2" fmla="*/ 50 w 664"/>
              <a:gd name="T3" fmla="*/ 160 h 548"/>
              <a:gd name="T4" fmla="*/ 94 w 664"/>
              <a:gd name="T5" fmla="*/ 184 h 548"/>
              <a:gd name="T6" fmla="*/ 126 w 664"/>
              <a:gd name="T7" fmla="*/ 220 h 548"/>
              <a:gd name="T8" fmla="*/ 112 w 664"/>
              <a:gd name="T9" fmla="*/ 274 h 548"/>
              <a:gd name="T10" fmla="*/ 118 w 664"/>
              <a:gd name="T11" fmla="*/ 300 h 548"/>
              <a:gd name="T12" fmla="*/ 126 w 664"/>
              <a:gd name="T13" fmla="*/ 336 h 548"/>
              <a:gd name="T14" fmla="*/ 160 w 664"/>
              <a:gd name="T15" fmla="*/ 344 h 548"/>
              <a:gd name="T16" fmla="*/ 200 w 664"/>
              <a:gd name="T17" fmla="*/ 370 h 548"/>
              <a:gd name="T18" fmla="*/ 188 w 664"/>
              <a:gd name="T19" fmla="*/ 398 h 548"/>
              <a:gd name="T20" fmla="*/ 194 w 664"/>
              <a:gd name="T21" fmla="*/ 416 h 548"/>
              <a:gd name="T22" fmla="*/ 182 w 664"/>
              <a:gd name="T23" fmla="*/ 442 h 548"/>
              <a:gd name="T24" fmla="*/ 202 w 664"/>
              <a:gd name="T25" fmla="*/ 516 h 548"/>
              <a:gd name="T26" fmla="*/ 242 w 664"/>
              <a:gd name="T27" fmla="*/ 486 h 548"/>
              <a:gd name="T28" fmla="*/ 266 w 664"/>
              <a:gd name="T29" fmla="*/ 486 h 548"/>
              <a:gd name="T30" fmla="*/ 298 w 664"/>
              <a:gd name="T31" fmla="*/ 488 h 548"/>
              <a:gd name="T32" fmla="*/ 328 w 664"/>
              <a:gd name="T33" fmla="*/ 482 h 548"/>
              <a:gd name="T34" fmla="*/ 346 w 664"/>
              <a:gd name="T35" fmla="*/ 514 h 548"/>
              <a:gd name="T36" fmla="*/ 414 w 664"/>
              <a:gd name="T37" fmla="*/ 538 h 548"/>
              <a:gd name="T38" fmla="*/ 490 w 664"/>
              <a:gd name="T39" fmla="*/ 540 h 548"/>
              <a:gd name="T40" fmla="*/ 528 w 664"/>
              <a:gd name="T41" fmla="*/ 548 h 548"/>
              <a:gd name="T42" fmla="*/ 582 w 664"/>
              <a:gd name="T43" fmla="*/ 540 h 548"/>
              <a:gd name="T44" fmla="*/ 620 w 664"/>
              <a:gd name="T45" fmla="*/ 534 h 548"/>
              <a:gd name="T46" fmla="*/ 664 w 664"/>
              <a:gd name="T47" fmla="*/ 506 h 548"/>
              <a:gd name="T48" fmla="*/ 652 w 664"/>
              <a:gd name="T49" fmla="*/ 456 h 548"/>
              <a:gd name="T50" fmla="*/ 600 w 664"/>
              <a:gd name="T51" fmla="*/ 390 h 548"/>
              <a:gd name="T52" fmla="*/ 584 w 664"/>
              <a:gd name="T53" fmla="*/ 342 h 548"/>
              <a:gd name="T54" fmla="*/ 574 w 664"/>
              <a:gd name="T55" fmla="*/ 310 h 548"/>
              <a:gd name="T56" fmla="*/ 512 w 664"/>
              <a:gd name="T57" fmla="*/ 248 h 548"/>
              <a:gd name="T58" fmla="*/ 452 w 664"/>
              <a:gd name="T59" fmla="*/ 170 h 548"/>
              <a:gd name="T60" fmla="*/ 432 w 664"/>
              <a:gd name="T61" fmla="*/ 138 h 548"/>
              <a:gd name="T62" fmla="*/ 406 w 664"/>
              <a:gd name="T63" fmla="*/ 72 h 548"/>
              <a:gd name="T64" fmla="*/ 398 w 664"/>
              <a:gd name="T65" fmla="*/ 32 h 548"/>
              <a:gd name="T66" fmla="*/ 374 w 664"/>
              <a:gd name="T67" fmla="*/ 0 h 548"/>
              <a:gd name="T68" fmla="*/ 350 w 664"/>
              <a:gd name="T69" fmla="*/ 36 h 548"/>
              <a:gd name="T70" fmla="*/ 330 w 664"/>
              <a:gd name="T71" fmla="*/ 64 h 548"/>
              <a:gd name="T72" fmla="*/ 294 w 664"/>
              <a:gd name="T73" fmla="*/ 48 h 548"/>
              <a:gd name="T74" fmla="*/ 278 w 664"/>
              <a:gd name="T75" fmla="*/ 92 h 548"/>
              <a:gd name="T76" fmla="*/ 154 w 664"/>
              <a:gd name="T77" fmla="*/ 96 h 548"/>
              <a:gd name="T78" fmla="*/ 102 w 664"/>
              <a:gd name="T79" fmla="*/ 80 h 548"/>
              <a:gd name="T80" fmla="*/ 64 w 664"/>
              <a:gd name="T81" fmla="*/ 96 h 548"/>
              <a:gd name="T82" fmla="*/ 24 w 664"/>
              <a:gd name="T83" fmla="*/ 86 h 5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64"/>
              <a:gd name="T127" fmla="*/ 0 h 548"/>
              <a:gd name="T128" fmla="*/ 664 w 664"/>
              <a:gd name="T129" fmla="*/ 548 h 5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64" h="548">
                <a:moveTo>
                  <a:pt x="0" y="104"/>
                </a:moveTo>
                <a:lnTo>
                  <a:pt x="6" y="120"/>
                </a:lnTo>
                <a:lnTo>
                  <a:pt x="24" y="144"/>
                </a:lnTo>
                <a:lnTo>
                  <a:pt x="50" y="160"/>
                </a:lnTo>
                <a:lnTo>
                  <a:pt x="72" y="164"/>
                </a:lnTo>
                <a:lnTo>
                  <a:pt x="94" y="184"/>
                </a:lnTo>
                <a:lnTo>
                  <a:pt x="104" y="204"/>
                </a:lnTo>
                <a:lnTo>
                  <a:pt x="126" y="220"/>
                </a:lnTo>
                <a:lnTo>
                  <a:pt x="132" y="240"/>
                </a:lnTo>
                <a:lnTo>
                  <a:pt x="112" y="274"/>
                </a:lnTo>
                <a:lnTo>
                  <a:pt x="110" y="288"/>
                </a:lnTo>
                <a:lnTo>
                  <a:pt x="118" y="300"/>
                </a:lnTo>
                <a:lnTo>
                  <a:pt x="118" y="328"/>
                </a:lnTo>
                <a:lnTo>
                  <a:pt x="126" y="336"/>
                </a:lnTo>
                <a:lnTo>
                  <a:pt x="144" y="336"/>
                </a:lnTo>
                <a:lnTo>
                  <a:pt x="160" y="344"/>
                </a:lnTo>
                <a:lnTo>
                  <a:pt x="182" y="344"/>
                </a:lnTo>
                <a:lnTo>
                  <a:pt x="200" y="370"/>
                </a:lnTo>
                <a:lnTo>
                  <a:pt x="186" y="384"/>
                </a:lnTo>
                <a:lnTo>
                  <a:pt x="188" y="398"/>
                </a:lnTo>
                <a:lnTo>
                  <a:pt x="202" y="408"/>
                </a:lnTo>
                <a:lnTo>
                  <a:pt x="194" y="416"/>
                </a:lnTo>
                <a:lnTo>
                  <a:pt x="192" y="432"/>
                </a:lnTo>
                <a:lnTo>
                  <a:pt x="182" y="442"/>
                </a:lnTo>
                <a:lnTo>
                  <a:pt x="182" y="506"/>
                </a:lnTo>
                <a:lnTo>
                  <a:pt x="202" y="516"/>
                </a:lnTo>
                <a:lnTo>
                  <a:pt x="226" y="514"/>
                </a:lnTo>
                <a:lnTo>
                  <a:pt x="242" y="486"/>
                </a:lnTo>
                <a:lnTo>
                  <a:pt x="258" y="474"/>
                </a:lnTo>
                <a:lnTo>
                  <a:pt x="266" y="486"/>
                </a:lnTo>
                <a:lnTo>
                  <a:pt x="266" y="498"/>
                </a:lnTo>
                <a:lnTo>
                  <a:pt x="298" y="488"/>
                </a:lnTo>
                <a:lnTo>
                  <a:pt x="302" y="480"/>
                </a:lnTo>
                <a:lnTo>
                  <a:pt x="328" y="482"/>
                </a:lnTo>
                <a:lnTo>
                  <a:pt x="346" y="500"/>
                </a:lnTo>
                <a:lnTo>
                  <a:pt x="346" y="514"/>
                </a:lnTo>
                <a:lnTo>
                  <a:pt x="378" y="516"/>
                </a:lnTo>
                <a:lnTo>
                  <a:pt x="414" y="538"/>
                </a:lnTo>
                <a:lnTo>
                  <a:pt x="442" y="546"/>
                </a:lnTo>
                <a:lnTo>
                  <a:pt x="490" y="540"/>
                </a:lnTo>
                <a:lnTo>
                  <a:pt x="518" y="540"/>
                </a:lnTo>
                <a:lnTo>
                  <a:pt x="528" y="548"/>
                </a:lnTo>
                <a:lnTo>
                  <a:pt x="558" y="536"/>
                </a:lnTo>
                <a:lnTo>
                  <a:pt x="582" y="540"/>
                </a:lnTo>
                <a:lnTo>
                  <a:pt x="602" y="546"/>
                </a:lnTo>
                <a:lnTo>
                  <a:pt x="620" y="534"/>
                </a:lnTo>
                <a:lnTo>
                  <a:pt x="646" y="506"/>
                </a:lnTo>
                <a:lnTo>
                  <a:pt x="664" y="506"/>
                </a:lnTo>
                <a:lnTo>
                  <a:pt x="660" y="492"/>
                </a:lnTo>
                <a:lnTo>
                  <a:pt x="652" y="456"/>
                </a:lnTo>
                <a:lnTo>
                  <a:pt x="648" y="438"/>
                </a:lnTo>
                <a:lnTo>
                  <a:pt x="600" y="390"/>
                </a:lnTo>
                <a:lnTo>
                  <a:pt x="590" y="372"/>
                </a:lnTo>
                <a:lnTo>
                  <a:pt x="584" y="342"/>
                </a:lnTo>
                <a:lnTo>
                  <a:pt x="568" y="334"/>
                </a:lnTo>
                <a:lnTo>
                  <a:pt x="574" y="310"/>
                </a:lnTo>
                <a:lnTo>
                  <a:pt x="544" y="288"/>
                </a:lnTo>
                <a:lnTo>
                  <a:pt x="512" y="248"/>
                </a:lnTo>
                <a:lnTo>
                  <a:pt x="492" y="218"/>
                </a:lnTo>
                <a:lnTo>
                  <a:pt x="452" y="170"/>
                </a:lnTo>
                <a:lnTo>
                  <a:pt x="438" y="144"/>
                </a:lnTo>
                <a:lnTo>
                  <a:pt x="432" y="138"/>
                </a:lnTo>
                <a:lnTo>
                  <a:pt x="432" y="110"/>
                </a:lnTo>
                <a:lnTo>
                  <a:pt x="406" y="72"/>
                </a:lnTo>
                <a:lnTo>
                  <a:pt x="398" y="54"/>
                </a:lnTo>
                <a:lnTo>
                  <a:pt x="398" y="32"/>
                </a:lnTo>
                <a:lnTo>
                  <a:pt x="384" y="10"/>
                </a:lnTo>
                <a:lnTo>
                  <a:pt x="374" y="0"/>
                </a:lnTo>
                <a:lnTo>
                  <a:pt x="350" y="0"/>
                </a:lnTo>
                <a:lnTo>
                  <a:pt x="350" y="36"/>
                </a:lnTo>
                <a:lnTo>
                  <a:pt x="342" y="66"/>
                </a:lnTo>
                <a:lnTo>
                  <a:pt x="330" y="64"/>
                </a:lnTo>
                <a:lnTo>
                  <a:pt x="316" y="48"/>
                </a:lnTo>
                <a:lnTo>
                  <a:pt x="294" y="48"/>
                </a:lnTo>
                <a:lnTo>
                  <a:pt x="278" y="60"/>
                </a:lnTo>
                <a:lnTo>
                  <a:pt x="278" y="92"/>
                </a:lnTo>
                <a:lnTo>
                  <a:pt x="270" y="98"/>
                </a:lnTo>
                <a:lnTo>
                  <a:pt x="154" y="96"/>
                </a:lnTo>
                <a:lnTo>
                  <a:pt x="136" y="82"/>
                </a:lnTo>
                <a:lnTo>
                  <a:pt x="102" y="80"/>
                </a:lnTo>
                <a:lnTo>
                  <a:pt x="92" y="94"/>
                </a:lnTo>
                <a:lnTo>
                  <a:pt x="64" y="96"/>
                </a:lnTo>
                <a:lnTo>
                  <a:pt x="50" y="84"/>
                </a:lnTo>
                <a:lnTo>
                  <a:pt x="24" y="86"/>
                </a:lnTo>
                <a:lnTo>
                  <a:pt x="0" y="104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" name="Freeform 46"/>
          <p:cNvSpPr>
            <a:spLocks/>
          </p:cNvSpPr>
          <p:nvPr/>
        </p:nvSpPr>
        <p:spPr bwMode="gray">
          <a:xfrm>
            <a:off x="5894014" y="3417502"/>
            <a:ext cx="333727" cy="146227"/>
          </a:xfrm>
          <a:custGeom>
            <a:avLst/>
            <a:gdLst>
              <a:gd name="T0" fmla="*/ 0 w 178"/>
              <a:gd name="T1" fmla="*/ 44 h 78"/>
              <a:gd name="T2" fmla="*/ 6 w 178"/>
              <a:gd name="T3" fmla="*/ 24 h 78"/>
              <a:gd name="T4" fmla="*/ 20 w 178"/>
              <a:gd name="T5" fmla="*/ 8 h 78"/>
              <a:gd name="T6" fmla="*/ 32 w 178"/>
              <a:gd name="T7" fmla="*/ 2 h 78"/>
              <a:gd name="T8" fmla="*/ 64 w 178"/>
              <a:gd name="T9" fmla="*/ 4 h 78"/>
              <a:gd name="T10" fmla="*/ 74 w 178"/>
              <a:gd name="T11" fmla="*/ 12 h 78"/>
              <a:gd name="T12" fmla="*/ 88 w 178"/>
              <a:gd name="T13" fmla="*/ 0 h 78"/>
              <a:gd name="T14" fmla="*/ 108 w 178"/>
              <a:gd name="T15" fmla="*/ 0 h 78"/>
              <a:gd name="T16" fmla="*/ 126 w 178"/>
              <a:gd name="T17" fmla="*/ 8 h 78"/>
              <a:gd name="T18" fmla="*/ 138 w 178"/>
              <a:gd name="T19" fmla="*/ 0 h 78"/>
              <a:gd name="T20" fmla="*/ 166 w 178"/>
              <a:gd name="T21" fmla="*/ 2 h 78"/>
              <a:gd name="T22" fmla="*/ 178 w 178"/>
              <a:gd name="T23" fmla="*/ 10 h 78"/>
              <a:gd name="T24" fmla="*/ 174 w 178"/>
              <a:gd name="T25" fmla="*/ 28 h 78"/>
              <a:gd name="T26" fmla="*/ 160 w 178"/>
              <a:gd name="T27" fmla="*/ 38 h 78"/>
              <a:gd name="T28" fmla="*/ 138 w 178"/>
              <a:gd name="T29" fmla="*/ 38 h 78"/>
              <a:gd name="T30" fmla="*/ 108 w 178"/>
              <a:gd name="T31" fmla="*/ 62 h 78"/>
              <a:gd name="T32" fmla="*/ 88 w 178"/>
              <a:gd name="T33" fmla="*/ 78 h 78"/>
              <a:gd name="T34" fmla="*/ 70 w 178"/>
              <a:gd name="T35" fmla="*/ 74 h 78"/>
              <a:gd name="T36" fmla="*/ 52 w 178"/>
              <a:gd name="T37" fmla="*/ 58 h 78"/>
              <a:gd name="T38" fmla="*/ 30 w 178"/>
              <a:gd name="T39" fmla="*/ 62 h 78"/>
              <a:gd name="T40" fmla="*/ 20 w 178"/>
              <a:gd name="T41" fmla="*/ 68 h 78"/>
              <a:gd name="T42" fmla="*/ 6 w 178"/>
              <a:gd name="T43" fmla="*/ 56 h 78"/>
              <a:gd name="T44" fmla="*/ 0 w 178"/>
              <a:gd name="T45" fmla="*/ 44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78"/>
              <a:gd name="T70" fmla="*/ 0 h 78"/>
              <a:gd name="T71" fmla="*/ 178 w 178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78" h="78">
                <a:moveTo>
                  <a:pt x="0" y="44"/>
                </a:moveTo>
                <a:lnTo>
                  <a:pt x="6" y="24"/>
                </a:lnTo>
                <a:lnTo>
                  <a:pt x="20" y="8"/>
                </a:lnTo>
                <a:lnTo>
                  <a:pt x="32" y="2"/>
                </a:lnTo>
                <a:lnTo>
                  <a:pt x="64" y="4"/>
                </a:lnTo>
                <a:lnTo>
                  <a:pt x="74" y="12"/>
                </a:lnTo>
                <a:lnTo>
                  <a:pt x="88" y="0"/>
                </a:lnTo>
                <a:lnTo>
                  <a:pt x="108" y="0"/>
                </a:lnTo>
                <a:lnTo>
                  <a:pt x="126" y="8"/>
                </a:lnTo>
                <a:lnTo>
                  <a:pt x="138" y="0"/>
                </a:lnTo>
                <a:lnTo>
                  <a:pt x="166" y="2"/>
                </a:lnTo>
                <a:lnTo>
                  <a:pt x="178" y="10"/>
                </a:lnTo>
                <a:lnTo>
                  <a:pt x="174" y="28"/>
                </a:lnTo>
                <a:lnTo>
                  <a:pt x="160" y="38"/>
                </a:lnTo>
                <a:lnTo>
                  <a:pt x="138" y="38"/>
                </a:lnTo>
                <a:lnTo>
                  <a:pt x="108" y="62"/>
                </a:lnTo>
                <a:lnTo>
                  <a:pt x="88" y="78"/>
                </a:lnTo>
                <a:lnTo>
                  <a:pt x="70" y="74"/>
                </a:lnTo>
                <a:lnTo>
                  <a:pt x="52" y="58"/>
                </a:lnTo>
                <a:lnTo>
                  <a:pt x="30" y="62"/>
                </a:lnTo>
                <a:lnTo>
                  <a:pt x="20" y="68"/>
                </a:lnTo>
                <a:lnTo>
                  <a:pt x="6" y="56"/>
                </a:lnTo>
                <a:lnTo>
                  <a:pt x="0" y="44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3" name="Freeform 47"/>
          <p:cNvSpPr>
            <a:spLocks/>
          </p:cNvSpPr>
          <p:nvPr/>
        </p:nvSpPr>
        <p:spPr bwMode="gray">
          <a:xfrm>
            <a:off x="5894014" y="3417502"/>
            <a:ext cx="333727" cy="146227"/>
          </a:xfrm>
          <a:custGeom>
            <a:avLst/>
            <a:gdLst>
              <a:gd name="T0" fmla="*/ 0 w 178"/>
              <a:gd name="T1" fmla="*/ 44 h 78"/>
              <a:gd name="T2" fmla="*/ 6 w 178"/>
              <a:gd name="T3" fmla="*/ 24 h 78"/>
              <a:gd name="T4" fmla="*/ 20 w 178"/>
              <a:gd name="T5" fmla="*/ 8 h 78"/>
              <a:gd name="T6" fmla="*/ 32 w 178"/>
              <a:gd name="T7" fmla="*/ 2 h 78"/>
              <a:gd name="T8" fmla="*/ 64 w 178"/>
              <a:gd name="T9" fmla="*/ 4 h 78"/>
              <a:gd name="T10" fmla="*/ 74 w 178"/>
              <a:gd name="T11" fmla="*/ 12 h 78"/>
              <a:gd name="T12" fmla="*/ 88 w 178"/>
              <a:gd name="T13" fmla="*/ 0 h 78"/>
              <a:gd name="T14" fmla="*/ 108 w 178"/>
              <a:gd name="T15" fmla="*/ 0 h 78"/>
              <a:gd name="T16" fmla="*/ 126 w 178"/>
              <a:gd name="T17" fmla="*/ 8 h 78"/>
              <a:gd name="T18" fmla="*/ 138 w 178"/>
              <a:gd name="T19" fmla="*/ 0 h 78"/>
              <a:gd name="T20" fmla="*/ 166 w 178"/>
              <a:gd name="T21" fmla="*/ 2 h 78"/>
              <a:gd name="T22" fmla="*/ 178 w 178"/>
              <a:gd name="T23" fmla="*/ 10 h 78"/>
              <a:gd name="T24" fmla="*/ 174 w 178"/>
              <a:gd name="T25" fmla="*/ 28 h 78"/>
              <a:gd name="T26" fmla="*/ 160 w 178"/>
              <a:gd name="T27" fmla="*/ 38 h 78"/>
              <a:gd name="T28" fmla="*/ 138 w 178"/>
              <a:gd name="T29" fmla="*/ 38 h 78"/>
              <a:gd name="T30" fmla="*/ 108 w 178"/>
              <a:gd name="T31" fmla="*/ 62 h 78"/>
              <a:gd name="T32" fmla="*/ 88 w 178"/>
              <a:gd name="T33" fmla="*/ 78 h 78"/>
              <a:gd name="T34" fmla="*/ 70 w 178"/>
              <a:gd name="T35" fmla="*/ 74 h 78"/>
              <a:gd name="T36" fmla="*/ 52 w 178"/>
              <a:gd name="T37" fmla="*/ 58 h 78"/>
              <a:gd name="T38" fmla="*/ 30 w 178"/>
              <a:gd name="T39" fmla="*/ 62 h 78"/>
              <a:gd name="T40" fmla="*/ 20 w 178"/>
              <a:gd name="T41" fmla="*/ 68 h 78"/>
              <a:gd name="T42" fmla="*/ 6 w 178"/>
              <a:gd name="T43" fmla="*/ 56 h 78"/>
              <a:gd name="T44" fmla="*/ 0 w 178"/>
              <a:gd name="T45" fmla="*/ 44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78"/>
              <a:gd name="T70" fmla="*/ 0 h 78"/>
              <a:gd name="T71" fmla="*/ 178 w 178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78" h="78">
                <a:moveTo>
                  <a:pt x="0" y="44"/>
                </a:moveTo>
                <a:lnTo>
                  <a:pt x="6" y="24"/>
                </a:lnTo>
                <a:lnTo>
                  <a:pt x="20" y="8"/>
                </a:lnTo>
                <a:lnTo>
                  <a:pt x="32" y="2"/>
                </a:lnTo>
                <a:lnTo>
                  <a:pt x="64" y="4"/>
                </a:lnTo>
                <a:lnTo>
                  <a:pt x="74" y="12"/>
                </a:lnTo>
                <a:lnTo>
                  <a:pt x="88" y="0"/>
                </a:lnTo>
                <a:lnTo>
                  <a:pt x="108" y="0"/>
                </a:lnTo>
                <a:lnTo>
                  <a:pt x="126" y="8"/>
                </a:lnTo>
                <a:lnTo>
                  <a:pt x="138" y="0"/>
                </a:lnTo>
                <a:lnTo>
                  <a:pt x="166" y="2"/>
                </a:lnTo>
                <a:lnTo>
                  <a:pt x="178" y="10"/>
                </a:lnTo>
                <a:lnTo>
                  <a:pt x="174" y="28"/>
                </a:lnTo>
                <a:lnTo>
                  <a:pt x="160" y="38"/>
                </a:lnTo>
                <a:lnTo>
                  <a:pt x="138" y="38"/>
                </a:lnTo>
                <a:lnTo>
                  <a:pt x="108" y="62"/>
                </a:lnTo>
                <a:lnTo>
                  <a:pt x="88" y="78"/>
                </a:lnTo>
                <a:lnTo>
                  <a:pt x="70" y="74"/>
                </a:lnTo>
                <a:lnTo>
                  <a:pt x="52" y="58"/>
                </a:lnTo>
                <a:lnTo>
                  <a:pt x="30" y="62"/>
                </a:lnTo>
                <a:lnTo>
                  <a:pt x="20" y="68"/>
                </a:lnTo>
                <a:lnTo>
                  <a:pt x="6" y="56"/>
                </a:lnTo>
                <a:lnTo>
                  <a:pt x="0" y="44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4" name="Freeform 48"/>
          <p:cNvSpPr>
            <a:spLocks/>
          </p:cNvSpPr>
          <p:nvPr/>
        </p:nvSpPr>
        <p:spPr bwMode="gray">
          <a:xfrm>
            <a:off x="5968306" y="3575522"/>
            <a:ext cx="871467" cy="758258"/>
          </a:xfrm>
          <a:custGeom>
            <a:avLst/>
            <a:gdLst>
              <a:gd name="T0" fmla="*/ 220 w 464"/>
              <a:gd name="T1" fmla="*/ 62 h 404"/>
              <a:gd name="T2" fmla="*/ 270 w 464"/>
              <a:gd name="T3" fmla="*/ 56 h 404"/>
              <a:gd name="T4" fmla="*/ 326 w 464"/>
              <a:gd name="T5" fmla="*/ 48 h 404"/>
              <a:gd name="T6" fmla="*/ 366 w 464"/>
              <a:gd name="T7" fmla="*/ 62 h 404"/>
              <a:gd name="T8" fmla="*/ 394 w 464"/>
              <a:gd name="T9" fmla="*/ 104 h 404"/>
              <a:gd name="T10" fmla="*/ 372 w 464"/>
              <a:gd name="T11" fmla="*/ 122 h 404"/>
              <a:gd name="T12" fmla="*/ 356 w 464"/>
              <a:gd name="T13" fmla="*/ 160 h 404"/>
              <a:gd name="T14" fmla="*/ 384 w 464"/>
              <a:gd name="T15" fmla="*/ 220 h 404"/>
              <a:gd name="T16" fmla="*/ 352 w 464"/>
              <a:gd name="T17" fmla="*/ 300 h 404"/>
              <a:gd name="T18" fmla="*/ 400 w 464"/>
              <a:gd name="T19" fmla="*/ 324 h 404"/>
              <a:gd name="T20" fmla="*/ 444 w 464"/>
              <a:gd name="T21" fmla="*/ 312 h 404"/>
              <a:gd name="T22" fmla="*/ 458 w 464"/>
              <a:gd name="T23" fmla="*/ 370 h 404"/>
              <a:gd name="T24" fmla="*/ 462 w 464"/>
              <a:gd name="T25" fmla="*/ 390 h 404"/>
              <a:gd name="T26" fmla="*/ 410 w 464"/>
              <a:gd name="T27" fmla="*/ 404 h 404"/>
              <a:gd name="T28" fmla="*/ 372 w 464"/>
              <a:gd name="T29" fmla="*/ 354 h 404"/>
              <a:gd name="T30" fmla="*/ 320 w 464"/>
              <a:gd name="T31" fmla="*/ 374 h 404"/>
              <a:gd name="T32" fmla="*/ 286 w 464"/>
              <a:gd name="T33" fmla="*/ 370 h 404"/>
              <a:gd name="T34" fmla="*/ 272 w 464"/>
              <a:gd name="T35" fmla="*/ 336 h 404"/>
              <a:gd name="T36" fmla="*/ 236 w 464"/>
              <a:gd name="T37" fmla="*/ 350 h 404"/>
              <a:gd name="T38" fmla="*/ 208 w 464"/>
              <a:gd name="T39" fmla="*/ 388 h 404"/>
              <a:gd name="T40" fmla="*/ 160 w 464"/>
              <a:gd name="T41" fmla="*/ 398 h 404"/>
              <a:gd name="T42" fmla="*/ 136 w 464"/>
              <a:gd name="T43" fmla="*/ 352 h 404"/>
              <a:gd name="T44" fmla="*/ 116 w 464"/>
              <a:gd name="T45" fmla="*/ 340 h 404"/>
              <a:gd name="T46" fmla="*/ 134 w 464"/>
              <a:gd name="T47" fmla="*/ 298 h 404"/>
              <a:gd name="T48" fmla="*/ 106 w 464"/>
              <a:gd name="T49" fmla="*/ 264 h 404"/>
              <a:gd name="T50" fmla="*/ 54 w 464"/>
              <a:gd name="T51" fmla="*/ 242 h 404"/>
              <a:gd name="T52" fmla="*/ 64 w 464"/>
              <a:gd name="T53" fmla="*/ 206 h 404"/>
              <a:gd name="T54" fmla="*/ 48 w 464"/>
              <a:gd name="T55" fmla="*/ 172 h 404"/>
              <a:gd name="T56" fmla="*/ 30 w 464"/>
              <a:gd name="T57" fmla="*/ 158 h 404"/>
              <a:gd name="T58" fmla="*/ 0 w 464"/>
              <a:gd name="T59" fmla="*/ 146 h 404"/>
              <a:gd name="T60" fmla="*/ 8 w 464"/>
              <a:gd name="T61" fmla="*/ 112 h 404"/>
              <a:gd name="T62" fmla="*/ 52 w 464"/>
              <a:gd name="T63" fmla="*/ 44 h 404"/>
              <a:gd name="T64" fmla="*/ 92 w 464"/>
              <a:gd name="T65" fmla="*/ 0 h 404"/>
              <a:gd name="T66" fmla="*/ 152 w 464"/>
              <a:gd name="T67" fmla="*/ 20 h 404"/>
              <a:gd name="T68" fmla="*/ 176 w 464"/>
              <a:gd name="T69" fmla="*/ 36 h 4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64"/>
              <a:gd name="T106" fmla="*/ 0 h 404"/>
              <a:gd name="T107" fmla="*/ 464 w 464"/>
              <a:gd name="T108" fmla="*/ 404 h 40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64" h="404">
                <a:moveTo>
                  <a:pt x="184" y="28"/>
                </a:moveTo>
                <a:lnTo>
                  <a:pt x="220" y="62"/>
                </a:lnTo>
                <a:lnTo>
                  <a:pt x="242" y="66"/>
                </a:lnTo>
                <a:lnTo>
                  <a:pt x="270" y="56"/>
                </a:lnTo>
                <a:lnTo>
                  <a:pt x="292" y="50"/>
                </a:lnTo>
                <a:lnTo>
                  <a:pt x="326" y="48"/>
                </a:lnTo>
                <a:lnTo>
                  <a:pt x="350" y="62"/>
                </a:lnTo>
                <a:lnTo>
                  <a:pt x="366" y="62"/>
                </a:lnTo>
                <a:lnTo>
                  <a:pt x="370" y="78"/>
                </a:lnTo>
                <a:lnTo>
                  <a:pt x="394" y="104"/>
                </a:lnTo>
                <a:lnTo>
                  <a:pt x="400" y="122"/>
                </a:lnTo>
                <a:lnTo>
                  <a:pt x="372" y="122"/>
                </a:lnTo>
                <a:lnTo>
                  <a:pt x="356" y="140"/>
                </a:lnTo>
                <a:lnTo>
                  <a:pt x="356" y="160"/>
                </a:lnTo>
                <a:lnTo>
                  <a:pt x="384" y="194"/>
                </a:lnTo>
                <a:lnTo>
                  <a:pt x="384" y="220"/>
                </a:lnTo>
                <a:lnTo>
                  <a:pt x="352" y="260"/>
                </a:lnTo>
                <a:lnTo>
                  <a:pt x="352" y="300"/>
                </a:lnTo>
                <a:lnTo>
                  <a:pt x="378" y="320"/>
                </a:lnTo>
                <a:lnTo>
                  <a:pt x="400" y="324"/>
                </a:lnTo>
                <a:lnTo>
                  <a:pt x="418" y="312"/>
                </a:lnTo>
                <a:lnTo>
                  <a:pt x="444" y="312"/>
                </a:lnTo>
                <a:lnTo>
                  <a:pt x="448" y="346"/>
                </a:lnTo>
                <a:lnTo>
                  <a:pt x="458" y="370"/>
                </a:lnTo>
                <a:lnTo>
                  <a:pt x="464" y="376"/>
                </a:lnTo>
                <a:lnTo>
                  <a:pt x="462" y="390"/>
                </a:lnTo>
                <a:lnTo>
                  <a:pt x="438" y="404"/>
                </a:lnTo>
                <a:lnTo>
                  <a:pt x="410" y="404"/>
                </a:lnTo>
                <a:lnTo>
                  <a:pt x="390" y="382"/>
                </a:lnTo>
                <a:lnTo>
                  <a:pt x="372" y="354"/>
                </a:lnTo>
                <a:lnTo>
                  <a:pt x="338" y="358"/>
                </a:lnTo>
                <a:lnTo>
                  <a:pt x="320" y="374"/>
                </a:lnTo>
                <a:lnTo>
                  <a:pt x="304" y="382"/>
                </a:lnTo>
                <a:lnTo>
                  <a:pt x="286" y="370"/>
                </a:lnTo>
                <a:lnTo>
                  <a:pt x="288" y="346"/>
                </a:lnTo>
                <a:lnTo>
                  <a:pt x="272" y="336"/>
                </a:lnTo>
                <a:lnTo>
                  <a:pt x="244" y="338"/>
                </a:lnTo>
                <a:lnTo>
                  <a:pt x="236" y="350"/>
                </a:lnTo>
                <a:lnTo>
                  <a:pt x="236" y="368"/>
                </a:lnTo>
                <a:lnTo>
                  <a:pt x="208" y="388"/>
                </a:lnTo>
                <a:lnTo>
                  <a:pt x="186" y="400"/>
                </a:lnTo>
                <a:lnTo>
                  <a:pt x="160" y="398"/>
                </a:lnTo>
                <a:lnTo>
                  <a:pt x="160" y="374"/>
                </a:lnTo>
                <a:lnTo>
                  <a:pt x="136" y="352"/>
                </a:lnTo>
                <a:lnTo>
                  <a:pt x="126" y="352"/>
                </a:lnTo>
                <a:lnTo>
                  <a:pt x="116" y="340"/>
                </a:lnTo>
                <a:lnTo>
                  <a:pt x="118" y="312"/>
                </a:lnTo>
                <a:lnTo>
                  <a:pt x="134" y="298"/>
                </a:lnTo>
                <a:lnTo>
                  <a:pt x="120" y="270"/>
                </a:lnTo>
                <a:lnTo>
                  <a:pt x="106" y="264"/>
                </a:lnTo>
                <a:lnTo>
                  <a:pt x="76" y="262"/>
                </a:lnTo>
                <a:lnTo>
                  <a:pt x="54" y="242"/>
                </a:lnTo>
                <a:lnTo>
                  <a:pt x="56" y="212"/>
                </a:lnTo>
                <a:lnTo>
                  <a:pt x="64" y="206"/>
                </a:lnTo>
                <a:lnTo>
                  <a:pt x="64" y="182"/>
                </a:lnTo>
                <a:lnTo>
                  <a:pt x="48" y="172"/>
                </a:lnTo>
                <a:lnTo>
                  <a:pt x="46" y="140"/>
                </a:lnTo>
                <a:lnTo>
                  <a:pt x="30" y="158"/>
                </a:lnTo>
                <a:lnTo>
                  <a:pt x="10" y="162"/>
                </a:lnTo>
                <a:lnTo>
                  <a:pt x="0" y="146"/>
                </a:lnTo>
                <a:lnTo>
                  <a:pt x="2" y="120"/>
                </a:lnTo>
                <a:lnTo>
                  <a:pt x="8" y="112"/>
                </a:lnTo>
                <a:lnTo>
                  <a:pt x="8" y="86"/>
                </a:lnTo>
                <a:lnTo>
                  <a:pt x="52" y="44"/>
                </a:lnTo>
                <a:lnTo>
                  <a:pt x="80" y="18"/>
                </a:lnTo>
                <a:lnTo>
                  <a:pt x="92" y="0"/>
                </a:lnTo>
                <a:lnTo>
                  <a:pt x="134" y="4"/>
                </a:lnTo>
                <a:lnTo>
                  <a:pt x="152" y="20"/>
                </a:lnTo>
                <a:lnTo>
                  <a:pt x="162" y="38"/>
                </a:lnTo>
                <a:lnTo>
                  <a:pt x="176" y="36"/>
                </a:lnTo>
                <a:lnTo>
                  <a:pt x="184" y="28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5" name="Freeform 49"/>
          <p:cNvSpPr>
            <a:spLocks/>
          </p:cNvSpPr>
          <p:nvPr/>
        </p:nvSpPr>
        <p:spPr bwMode="gray">
          <a:xfrm>
            <a:off x="5968306" y="3575522"/>
            <a:ext cx="871467" cy="758258"/>
          </a:xfrm>
          <a:custGeom>
            <a:avLst/>
            <a:gdLst>
              <a:gd name="T0" fmla="*/ 220 w 464"/>
              <a:gd name="T1" fmla="*/ 62 h 404"/>
              <a:gd name="T2" fmla="*/ 270 w 464"/>
              <a:gd name="T3" fmla="*/ 56 h 404"/>
              <a:gd name="T4" fmla="*/ 326 w 464"/>
              <a:gd name="T5" fmla="*/ 48 h 404"/>
              <a:gd name="T6" fmla="*/ 366 w 464"/>
              <a:gd name="T7" fmla="*/ 62 h 404"/>
              <a:gd name="T8" fmla="*/ 394 w 464"/>
              <a:gd name="T9" fmla="*/ 104 h 404"/>
              <a:gd name="T10" fmla="*/ 372 w 464"/>
              <a:gd name="T11" fmla="*/ 122 h 404"/>
              <a:gd name="T12" fmla="*/ 356 w 464"/>
              <a:gd name="T13" fmla="*/ 160 h 404"/>
              <a:gd name="T14" fmla="*/ 384 w 464"/>
              <a:gd name="T15" fmla="*/ 220 h 404"/>
              <a:gd name="T16" fmla="*/ 352 w 464"/>
              <a:gd name="T17" fmla="*/ 300 h 404"/>
              <a:gd name="T18" fmla="*/ 400 w 464"/>
              <a:gd name="T19" fmla="*/ 324 h 404"/>
              <a:gd name="T20" fmla="*/ 444 w 464"/>
              <a:gd name="T21" fmla="*/ 312 h 404"/>
              <a:gd name="T22" fmla="*/ 458 w 464"/>
              <a:gd name="T23" fmla="*/ 370 h 404"/>
              <a:gd name="T24" fmla="*/ 462 w 464"/>
              <a:gd name="T25" fmla="*/ 390 h 404"/>
              <a:gd name="T26" fmla="*/ 410 w 464"/>
              <a:gd name="T27" fmla="*/ 404 h 404"/>
              <a:gd name="T28" fmla="*/ 372 w 464"/>
              <a:gd name="T29" fmla="*/ 354 h 404"/>
              <a:gd name="T30" fmla="*/ 320 w 464"/>
              <a:gd name="T31" fmla="*/ 374 h 404"/>
              <a:gd name="T32" fmla="*/ 286 w 464"/>
              <a:gd name="T33" fmla="*/ 370 h 404"/>
              <a:gd name="T34" fmla="*/ 272 w 464"/>
              <a:gd name="T35" fmla="*/ 336 h 404"/>
              <a:gd name="T36" fmla="*/ 236 w 464"/>
              <a:gd name="T37" fmla="*/ 350 h 404"/>
              <a:gd name="T38" fmla="*/ 208 w 464"/>
              <a:gd name="T39" fmla="*/ 388 h 404"/>
              <a:gd name="T40" fmla="*/ 160 w 464"/>
              <a:gd name="T41" fmla="*/ 398 h 404"/>
              <a:gd name="T42" fmla="*/ 136 w 464"/>
              <a:gd name="T43" fmla="*/ 352 h 404"/>
              <a:gd name="T44" fmla="*/ 116 w 464"/>
              <a:gd name="T45" fmla="*/ 340 h 404"/>
              <a:gd name="T46" fmla="*/ 134 w 464"/>
              <a:gd name="T47" fmla="*/ 298 h 404"/>
              <a:gd name="T48" fmla="*/ 106 w 464"/>
              <a:gd name="T49" fmla="*/ 264 h 404"/>
              <a:gd name="T50" fmla="*/ 54 w 464"/>
              <a:gd name="T51" fmla="*/ 242 h 404"/>
              <a:gd name="T52" fmla="*/ 64 w 464"/>
              <a:gd name="T53" fmla="*/ 206 h 404"/>
              <a:gd name="T54" fmla="*/ 48 w 464"/>
              <a:gd name="T55" fmla="*/ 172 h 404"/>
              <a:gd name="T56" fmla="*/ 30 w 464"/>
              <a:gd name="T57" fmla="*/ 158 h 404"/>
              <a:gd name="T58" fmla="*/ 0 w 464"/>
              <a:gd name="T59" fmla="*/ 146 h 404"/>
              <a:gd name="T60" fmla="*/ 8 w 464"/>
              <a:gd name="T61" fmla="*/ 112 h 404"/>
              <a:gd name="T62" fmla="*/ 52 w 464"/>
              <a:gd name="T63" fmla="*/ 44 h 404"/>
              <a:gd name="T64" fmla="*/ 92 w 464"/>
              <a:gd name="T65" fmla="*/ 0 h 404"/>
              <a:gd name="T66" fmla="*/ 152 w 464"/>
              <a:gd name="T67" fmla="*/ 20 h 404"/>
              <a:gd name="T68" fmla="*/ 176 w 464"/>
              <a:gd name="T69" fmla="*/ 36 h 4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64"/>
              <a:gd name="T106" fmla="*/ 0 h 404"/>
              <a:gd name="T107" fmla="*/ 464 w 464"/>
              <a:gd name="T108" fmla="*/ 404 h 40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64" h="404">
                <a:moveTo>
                  <a:pt x="184" y="28"/>
                </a:moveTo>
                <a:lnTo>
                  <a:pt x="220" y="62"/>
                </a:lnTo>
                <a:lnTo>
                  <a:pt x="242" y="66"/>
                </a:lnTo>
                <a:lnTo>
                  <a:pt x="270" y="56"/>
                </a:lnTo>
                <a:lnTo>
                  <a:pt x="292" y="50"/>
                </a:lnTo>
                <a:lnTo>
                  <a:pt x="326" y="48"/>
                </a:lnTo>
                <a:lnTo>
                  <a:pt x="350" y="62"/>
                </a:lnTo>
                <a:lnTo>
                  <a:pt x="366" y="62"/>
                </a:lnTo>
                <a:lnTo>
                  <a:pt x="370" y="78"/>
                </a:lnTo>
                <a:lnTo>
                  <a:pt x="394" y="104"/>
                </a:lnTo>
                <a:lnTo>
                  <a:pt x="400" y="122"/>
                </a:lnTo>
                <a:lnTo>
                  <a:pt x="372" y="122"/>
                </a:lnTo>
                <a:lnTo>
                  <a:pt x="356" y="140"/>
                </a:lnTo>
                <a:lnTo>
                  <a:pt x="356" y="160"/>
                </a:lnTo>
                <a:lnTo>
                  <a:pt x="384" y="194"/>
                </a:lnTo>
                <a:lnTo>
                  <a:pt x="384" y="220"/>
                </a:lnTo>
                <a:lnTo>
                  <a:pt x="352" y="260"/>
                </a:lnTo>
                <a:lnTo>
                  <a:pt x="352" y="300"/>
                </a:lnTo>
                <a:lnTo>
                  <a:pt x="378" y="320"/>
                </a:lnTo>
                <a:lnTo>
                  <a:pt x="400" y="324"/>
                </a:lnTo>
                <a:lnTo>
                  <a:pt x="418" y="312"/>
                </a:lnTo>
                <a:lnTo>
                  <a:pt x="444" y="312"/>
                </a:lnTo>
                <a:lnTo>
                  <a:pt x="448" y="346"/>
                </a:lnTo>
                <a:lnTo>
                  <a:pt x="458" y="370"/>
                </a:lnTo>
                <a:lnTo>
                  <a:pt x="464" y="376"/>
                </a:lnTo>
                <a:lnTo>
                  <a:pt x="462" y="390"/>
                </a:lnTo>
                <a:lnTo>
                  <a:pt x="438" y="404"/>
                </a:lnTo>
                <a:lnTo>
                  <a:pt x="410" y="404"/>
                </a:lnTo>
                <a:lnTo>
                  <a:pt x="390" y="382"/>
                </a:lnTo>
                <a:lnTo>
                  <a:pt x="372" y="354"/>
                </a:lnTo>
                <a:lnTo>
                  <a:pt x="338" y="358"/>
                </a:lnTo>
                <a:lnTo>
                  <a:pt x="320" y="374"/>
                </a:lnTo>
                <a:lnTo>
                  <a:pt x="304" y="382"/>
                </a:lnTo>
                <a:lnTo>
                  <a:pt x="286" y="370"/>
                </a:lnTo>
                <a:lnTo>
                  <a:pt x="288" y="346"/>
                </a:lnTo>
                <a:lnTo>
                  <a:pt x="272" y="336"/>
                </a:lnTo>
                <a:lnTo>
                  <a:pt x="244" y="338"/>
                </a:lnTo>
                <a:lnTo>
                  <a:pt x="236" y="350"/>
                </a:lnTo>
                <a:lnTo>
                  <a:pt x="236" y="368"/>
                </a:lnTo>
                <a:lnTo>
                  <a:pt x="208" y="388"/>
                </a:lnTo>
                <a:lnTo>
                  <a:pt x="186" y="400"/>
                </a:lnTo>
                <a:lnTo>
                  <a:pt x="160" y="398"/>
                </a:lnTo>
                <a:lnTo>
                  <a:pt x="160" y="374"/>
                </a:lnTo>
                <a:lnTo>
                  <a:pt x="136" y="352"/>
                </a:lnTo>
                <a:lnTo>
                  <a:pt x="126" y="352"/>
                </a:lnTo>
                <a:lnTo>
                  <a:pt x="116" y="340"/>
                </a:lnTo>
                <a:lnTo>
                  <a:pt x="118" y="312"/>
                </a:lnTo>
                <a:lnTo>
                  <a:pt x="134" y="298"/>
                </a:lnTo>
                <a:lnTo>
                  <a:pt x="120" y="270"/>
                </a:lnTo>
                <a:lnTo>
                  <a:pt x="106" y="264"/>
                </a:lnTo>
                <a:lnTo>
                  <a:pt x="76" y="262"/>
                </a:lnTo>
                <a:lnTo>
                  <a:pt x="54" y="242"/>
                </a:lnTo>
                <a:lnTo>
                  <a:pt x="56" y="212"/>
                </a:lnTo>
                <a:lnTo>
                  <a:pt x="64" y="206"/>
                </a:lnTo>
                <a:lnTo>
                  <a:pt x="64" y="182"/>
                </a:lnTo>
                <a:lnTo>
                  <a:pt x="48" y="172"/>
                </a:lnTo>
                <a:lnTo>
                  <a:pt x="46" y="140"/>
                </a:lnTo>
                <a:lnTo>
                  <a:pt x="30" y="158"/>
                </a:lnTo>
                <a:lnTo>
                  <a:pt x="10" y="162"/>
                </a:lnTo>
                <a:lnTo>
                  <a:pt x="0" y="146"/>
                </a:lnTo>
                <a:lnTo>
                  <a:pt x="2" y="120"/>
                </a:lnTo>
                <a:lnTo>
                  <a:pt x="8" y="112"/>
                </a:lnTo>
                <a:lnTo>
                  <a:pt x="8" y="86"/>
                </a:lnTo>
                <a:lnTo>
                  <a:pt x="52" y="44"/>
                </a:lnTo>
                <a:lnTo>
                  <a:pt x="80" y="18"/>
                </a:lnTo>
                <a:lnTo>
                  <a:pt x="92" y="0"/>
                </a:lnTo>
                <a:lnTo>
                  <a:pt x="134" y="4"/>
                </a:lnTo>
                <a:lnTo>
                  <a:pt x="152" y="20"/>
                </a:lnTo>
                <a:lnTo>
                  <a:pt x="162" y="38"/>
                </a:lnTo>
                <a:lnTo>
                  <a:pt x="176" y="36"/>
                </a:lnTo>
                <a:lnTo>
                  <a:pt x="184" y="28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6" name="Freeform 50"/>
          <p:cNvSpPr>
            <a:spLocks/>
          </p:cNvSpPr>
          <p:nvPr/>
        </p:nvSpPr>
        <p:spPr bwMode="gray">
          <a:xfrm>
            <a:off x="6629866" y="3988260"/>
            <a:ext cx="153303" cy="195756"/>
          </a:xfrm>
          <a:custGeom>
            <a:avLst/>
            <a:gdLst>
              <a:gd name="T0" fmla="*/ 32 w 82"/>
              <a:gd name="T1" fmla="*/ 0 h 104"/>
              <a:gd name="T2" fmla="*/ 0 w 82"/>
              <a:gd name="T3" fmla="*/ 40 h 104"/>
              <a:gd name="T4" fmla="*/ 0 w 82"/>
              <a:gd name="T5" fmla="*/ 80 h 104"/>
              <a:gd name="T6" fmla="*/ 24 w 82"/>
              <a:gd name="T7" fmla="*/ 100 h 104"/>
              <a:gd name="T8" fmla="*/ 48 w 82"/>
              <a:gd name="T9" fmla="*/ 104 h 104"/>
              <a:gd name="T10" fmla="*/ 66 w 82"/>
              <a:gd name="T11" fmla="*/ 92 h 104"/>
              <a:gd name="T12" fmla="*/ 68 w 82"/>
              <a:gd name="T13" fmla="*/ 66 h 104"/>
              <a:gd name="T14" fmla="*/ 82 w 82"/>
              <a:gd name="T15" fmla="*/ 46 h 104"/>
              <a:gd name="T16" fmla="*/ 80 w 82"/>
              <a:gd name="T17" fmla="*/ 24 h 104"/>
              <a:gd name="T18" fmla="*/ 66 w 82"/>
              <a:gd name="T19" fmla="*/ 8 h 104"/>
              <a:gd name="T20" fmla="*/ 44 w 82"/>
              <a:gd name="T21" fmla="*/ 6 h 104"/>
              <a:gd name="T22" fmla="*/ 32 w 82"/>
              <a:gd name="T23" fmla="*/ 0 h 1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"/>
              <a:gd name="T37" fmla="*/ 0 h 104"/>
              <a:gd name="T38" fmla="*/ 82 w 82"/>
              <a:gd name="T39" fmla="*/ 104 h 1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" h="104">
                <a:moveTo>
                  <a:pt x="32" y="0"/>
                </a:moveTo>
                <a:lnTo>
                  <a:pt x="0" y="40"/>
                </a:lnTo>
                <a:lnTo>
                  <a:pt x="0" y="80"/>
                </a:lnTo>
                <a:lnTo>
                  <a:pt x="24" y="100"/>
                </a:lnTo>
                <a:lnTo>
                  <a:pt x="48" y="104"/>
                </a:lnTo>
                <a:lnTo>
                  <a:pt x="66" y="92"/>
                </a:lnTo>
                <a:lnTo>
                  <a:pt x="68" y="66"/>
                </a:lnTo>
                <a:lnTo>
                  <a:pt x="82" y="46"/>
                </a:lnTo>
                <a:lnTo>
                  <a:pt x="80" y="24"/>
                </a:lnTo>
                <a:lnTo>
                  <a:pt x="66" y="8"/>
                </a:lnTo>
                <a:lnTo>
                  <a:pt x="44" y="6"/>
                </a:lnTo>
                <a:lnTo>
                  <a:pt x="32" y="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7" name="Freeform 51"/>
          <p:cNvSpPr>
            <a:spLocks/>
          </p:cNvSpPr>
          <p:nvPr/>
        </p:nvSpPr>
        <p:spPr bwMode="gray">
          <a:xfrm>
            <a:off x="6629866" y="3988260"/>
            <a:ext cx="153303" cy="195756"/>
          </a:xfrm>
          <a:custGeom>
            <a:avLst/>
            <a:gdLst>
              <a:gd name="T0" fmla="*/ 32 w 82"/>
              <a:gd name="T1" fmla="*/ 0 h 104"/>
              <a:gd name="T2" fmla="*/ 0 w 82"/>
              <a:gd name="T3" fmla="*/ 40 h 104"/>
              <a:gd name="T4" fmla="*/ 0 w 82"/>
              <a:gd name="T5" fmla="*/ 80 h 104"/>
              <a:gd name="T6" fmla="*/ 24 w 82"/>
              <a:gd name="T7" fmla="*/ 100 h 104"/>
              <a:gd name="T8" fmla="*/ 48 w 82"/>
              <a:gd name="T9" fmla="*/ 104 h 104"/>
              <a:gd name="T10" fmla="*/ 66 w 82"/>
              <a:gd name="T11" fmla="*/ 92 h 104"/>
              <a:gd name="T12" fmla="*/ 68 w 82"/>
              <a:gd name="T13" fmla="*/ 66 h 104"/>
              <a:gd name="T14" fmla="*/ 82 w 82"/>
              <a:gd name="T15" fmla="*/ 46 h 104"/>
              <a:gd name="T16" fmla="*/ 80 w 82"/>
              <a:gd name="T17" fmla="*/ 24 h 104"/>
              <a:gd name="T18" fmla="*/ 66 w 82"/>
              <a:gd name="T19" fmla="*/ 8 h 104"/>
              <a:gd name="T20" fmla="*/ 44 w 82"/>
              <a:gd name="T21" fmla="*/ 6 h 104"/>
              <a:gd name="T22" fmla="*/ 32 w 82"/>
              <a:gd name="T23" fmla="*/ 0 h 1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"/>
              <a:gd name="T37" fmla="*/ 0 h 104"/>
              <a:gd name="T38" fmla="*/ 82 w 82"/>
              <a:gd name="T39" fmla="*/ 104 h 1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" h="104">
                <a:moveTo>
                  <a:pt x="32" y="0"/>
                </a:moveTo>
                <a:lnTo>
                  <a:pt x="0" y="40"/>
                </a:lnTo>
                <a:lnTo>
                  <a:pt x="0" y="80"/>
                </a:lnTo>
                <a:lnTo>
                  <a:pt x="24" y="100"/>
                </a:lnTo>
                <a:lnTo>
                  <a:pt x="48" y="104"/>
                </a:lnTo>
                <a:lnTo>
                  <a:pt x="66" y="92"/>
                </a:lnTo>
                <a:lnTo>
                  <a:pt x="68" y="66"/>
                </a:lnTo>
                <a:lnTo>
                  <a:pt x="82" y="46"/>
                </a:lnTo>
                <a:lnTo>
                  <a:pt x="80" y="24"/>
                </a:lnTo>
                <a:lnTo>
                  <a:pt x="66" y="8"/>
                </a:lnTo>
                <a:lnTo>
                  <a:pt x="44" y="6"/>
                </a:lnTo>
                <a:lnTo>
                  <a:pt x="32" y="0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8" name="Freeform 52"/>
          <p:cNvSpPr>
            <a:spLocks/>
          </p:cNvSpPr>
          <p:nvPr/>
        </p:nvSpPr>
        <p:spPr bwMode="gray">
          <a:xfrm>
            <a:off x="6636942" y="3455238"/>
            <a:ext cx="732314" cy="856136"/>
          </a:xfrm>
          <a:custGeom>
            <a:avLst/>
            <a:gdLst>
              <a:gd name="T0" fmla="*/ 138 w 390"/>
              <a:gd name="T1" fmla="*/ 32 h 456"/>
              <a:gd name="T2" fmla="*/ 108 w 390"/>
              <a:gd name="T3" fmla="*/ 52 h 456"/>
              <a:gd name="T4" fmla="*/ 80 w 390"/>
              <a:gd name="T5" fmla="*/ 76 h 456"/>
              <a:gd name="T6" fmla="*/ 46 w 390"/>
              <a:gd name="T7" fmla="*/ 92 h 456"/>
              <a:gd name="T8" fmla="*/ 10 w 390"/>
              <a:gd name="T9" fmla="*/ 126 h 456"/>
              <a:gd name="T10" fmla="*/ 12 w 390"/>
              <a:gd name="T11" fmla="*/ 142 h 456"/>
              <a:gd name="T12" fmla="*/ 38 w 390"/>
              <a:gd name="T13" fmla="*/ 168 h 456"/>
              <a:gd name="T14" fmla="*/ 44 w 390"/>
              <a:gd name="T15" fmla="*/ 186 h 456"/>
              <a:gd name="T16" fmla="*/ 16 w 390"/>
              <a:gd name="T17" fmla="*/ 186 h 456"/>
              <a:gd name="T18" fmla="*/ 0 w 390"/>
              <a:gd name="T19" fmla="*/ 204 h 456"/>
              <a:gd name="T20" fmla="*/ 0 w 390"/>
              <a:gd name="T21" fmla="*/ 224 h 456"/>
              <a:gd name="T22" fmla="*/ 28 w 390"/>
              <a:gd name="T23" fmla="*/ 258 h 456"/>
              <a:gd name="T24" fmla="*/ 28 w 390"/>
              <a:gd name="T25" fmla="*/ 286 h 456"/>
              <a:gd name="T26" fmla="*/ 40 w 390"/>
              <a:gd name="T27" fmla="*/ 290 h 456"/>
              <a:gd name="T28" fmla="*/ 62 w 390"/>
              <a:gd name="T29" fmla="*/ 294 h 456"/>
              <a:gd name="T30" fmla="*/ 78 w 390"/>
              <a:gd name="T31" fmla="*/ 308 h 456"/>
              <a:gd name="T32" fmla="*/ 78 w 390"/>
              <a:gd name="T33" fmla="*/ 330 h 456"/>
              <a:gd name="T34" fmla="*/ 64 w 390"/>
              <a:gd name="T35" fmla="*/ 350 h 456"/>
              <a:gd name="T36" fmla="*/ 62 w 390"/>
              <a:gd name="T37" fmla="*/ 376 h 456"/>
              <a:gd name="T38" fmla="*/ 86 w 390"/>
              <a:gd name="T39" fmla="*/ 376 h 456"/>
              <a:gd name="T40" fmla="*/ 92 w 390"/>
              <a:gd name="T41" fmla="*/ 412 h 456"/>
              <a:gd name="T42" fmla="*/ 102 w 390"/>
              <a:gd name="T43" fmla="*/ 434 h 456"/>
              <a:gd name="T44" fmla="*/ 108 w 390"/>
              <a:gd name="T45" fmla="*/ 440 h 456"/>
              <a:gd name="T46" fmla="*/ 130 w 390"/>
              <a:gd name="T47" fmla="*/ 450 h 456"/>
              <a:gd name="T48" fmla="*/ 162 w 390"/>
              <a:gd name="T49" fmla="*/ 456 h 456"/>
              <a:gd name="T50" fmla="*/ 192 w 390"/>
              <a:gd name="T51" fmla="*/ 448 h 456"/>
              <a:gd name="T52" fmla="*/ 206 w 390"/>
              <a:gd name="T53" fmla="*/ 416 h 456"/>
              <a:gd name="T54" fmla="*/ 218 w 390"/>
              <a:gd name="T55" fmla="*/ 396 h 456"/>
              <a:gd name="T56" fmla="*/ 230 w 390"/>
              <a:gd name="T57" fmla="*/ 392 h 456"/>
              <a:gd name="T58" fmla="*/ 234 w 390"/>
              <a:gd name="T59" fmla="*/ 374 h 456"/>
              <a:gd name="T60" fmla="*/ 212 w 390"/>
              <a:gd name="T61" fmla="*/ 364 h 456"/>
              <a:gd name="T62" fmla="*/ 182 w 390"/>
              <a:gd name="T63" fmla="*/ 360 h 456"/>
              <a:gd name="T64" fmla="*/ 170 w 390"/>
              <a:gd name="T65" fmla="*/ 340 h 456"/>
              <a:gd name="T66" fmla="*/ 180 w 390"/>
              <a:gd name="T67" fmla="*/ 318 h 456"/>
              <a:gd name="T68" fmla="*/ 188 w 390"/>
              <a:gd name="T69" fmla="*/ 288 h 456"/>
              <a:gd name="T70" fmla="*/ 182 w 390"/>
              <a:gd name="T71" fmla="*/ 256 h 456"/>
              <a:gd name="T72" fmla="*/ 170 w 390"/>
              <a:gd name="T73" fmla="*/ 244 h 456"/>
              <a:gd name="T74" fmla="*/ 184 w 390"/>
              <a:gd name="T75" fmla="*/ 218 h 456"/>
              <a:gd name="T76" fmla="*/ 232 w 390"/>
              <a:gd name="T77" fmla="*/ 176 h 456"/>
              <a:gd name="T78" fmla="*/ 272 w 390"/>
              <a:gd name="T79" fmla="*/ 156 h 456"/>
              <a:gd name="T80" fmla="*/ 284 w 390"/>
              <a:gd name="T81" fmla="*/ 140 h 456"/>
              <a:gd name="T82" fmla="*/ 298 w 390"/>
              <a:gd name="T83" fmla="*/ 148 h 456"/>
              <a:gd name="T84" fmla="*/ 302 w 390"/>
              <a:gd name="T85" fmla="*/ 162 h 456"/>
              <a:gd name="T86" fmla="*/ 326 w 390"/>
              <a:gd name="T87" fmla="*/ 168 h 456"/>
              <a:gd name="T88" fmla="*/ 348 w 390"/>
              <a:gd name="T89" fmla="*/ 152 h 456"/>
              <a:gd name="T90" fmla="*/ 348 w 390"/>
              <a:gd name="T91" fmla="*/ 120 h 456"/>
              <a:gd name="T92" fmla="*/ 364 w 390"/>
              <a:gd name="T93" fmla="*/ 98 h 456"/>
              <a:gd name="T94" fmla="*/ 390 w 390"/>
              <a:gd name="T95" fmla="*/ 70 h 456"/>
              <a:gd name="T96" fmla="*/ 370 w 390"/>
              <a:gd name="T97" fmla="*/ 62 h 456"/>
              <a:gd name="T98" fmla="*/ 334 w 390"/>
              <a:gd name="T99" fmla="*/ 42 h 456"/>
              <a:gd name="T100" fmla="*/ 302 w 390"/>
              <a:gd name="T101" fmla="*/ 40 h 456"/>
              <a:gd name="T102" fmla="*/ 302 w 390"/>
              <a:gd name="T103" fmla="*/ 24 h 456"/>
              <a:gd name="T104" fmla="*/ 284 w 390"/>
              <a:gd name="T105" fmla="*/ 8 h 456"/>
              <a:gd name="T106" fmla="*/ 258 w 390"/>
              <a:gd name="T107" fmla="*/ 6 h 456"/>
              <a:gd name="T108" fmla="*/ 254 w 390"/>
              <a:gd name="T109" fmla="*/ 14 h 456"/>
              <a:gd name="T110" fmla="*/ 224 w 390"/>
              <a:gd name="T111" fmla="*/ 22 h 456"/>
              <a:gd name="T112" fmla="*/ 222 w 390"/>
              <a:gd name="T113" fmla="*/ 12 h 456"/>
              <a:gd name="T114" fmla="*/ 214 w 390"/>
              <a:gd name="T115" fmla="*/ 0 h 456"/>
              <a:gd name="T116" fmla="*/ 198 w 390"/>
              <a:gd name="T117" fmla="*/ 12 h 456"/>
              <a:gd name="T118" fmla="*/ 184 w 390"/>
              <a:gd name="T119" fmla="*/ 38 h 456"/>
              <a:gd name="T120" fmla="*/ 160 w 390"/>
              <a:gd name="T121" fmla="*/ 42 h 456"/>
              <a:gd name="T122" fmla="*/ 138 w 390"/>
              <a:gd name="T123" fmla="*/ 32 h 4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0"/>
              <a:gd name="T187" fmla="*/ 0 h 456"/>
              <a:gd name="T188" fmla="*/ 390 w 390"/>
              <a:gd name="T189" fmla="*/ 456 h 45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0" h="456">
                <a:moveTo>
                  <a:pt x="138" y="32"/>
                </a:moveTo>
                <a:lnTo>
                  <a:pt x="108" y="52"/>
                </a:lnTo>
                <a:lnTo>
                  <a:pt x="80" y="76"/>
                </a:lnTo>
                <a:lnTo>
                  <a:pt x="46" y="92"/>
                </a:lnTo>
                <a:lnTo>
                  <a:pt x="10" y="126"/>
                </a:lnTo>
                <a:lnTo>
                  <a:pt x="12" y="142"/>
                </a:lnTo>
                <a:lnTo>
                  <a:pt x="38" y="168"/>
                </a:lnTo>
                <a:lnTo>
                  <a:pt x="44" y="186"/>
                </a:lnTo>
                <a:lnTo>
                  <a:pt x="16" y="186"/>
                </a:lnTo>
                <a:lnTo>
                  <a:pt x="0" y="204"/>
                </a:lnTo>
                <a:lnTo>
                  <a:pt x="0" y="224"/>
                </a:lnTo>
                <a:lnTo>
                  <a:pt x="28" y="258"/>
                </a:lnTo>
                <a:lnTo>
                  <a:pt x="28" y="286"/>
                </a:lnTo>
                <a:lnTo>
                  <a:pt x="40" y="290"/>
                </a:lnTo>
                <a:lnTo>
                  <a:pt x="62" y="294"/>
                </a:lnTo>
                <a:lnTo>
                  <a:pt x="78" y="308"/>
                </a:lnTo>
                <a:lnTo>
                  <a:pt x="78" y="330"/>
                </a:lnTo>
                <a:lnTo>
                  <a:pt x="64" y="350"/>
                </a:lnTo>
                <a:lnTo>
                  <a:pt x="62" y="376"/>
                </a:lnTo>
                <a:lnTo>
                  <a:pt x="86" y="376"/>
                </a:lnTo>
                <a:lnTo>
                  <a:pt x="92" y="412"/>
                </a:lnTo>
                <a:lnTo>
                  <a:pt x="102" y="434"/>
                </a:lnTo>
                <a:lnTo>
                  <a:pt x="108" y="440"/>
                </a:lnTo>
                <a:lnTo>
                  <a:pt x="130" y="450"/>
                </a:lnTo>
                <a:lnTo>
                  <a:pt x="162" y="456"/>
                </a:lnTo>
                <a:lnTo>
                  <a:pt x="192" y="448"/>
                </a:lnTo>
                <a:lnTo>
                  <a:pt x="206" y="416"/>
                </a:lnTo>
                <a:lnTo>
                  <a:pt x="218" y="396"/>
                </a:lnTo>
                <a:lnTo>
                  <a:pt x="230" y="392"/>
                </a:lnTo>
                <a:lnTo>
                  <a:pt x="234" y="374"/>
                </a:lnTo>
                <a:lnTo>
                  <a:pt x="212" y="364"/>
                </a:lnTo>
                <a:lnTo>
                  <a:pt x="182" y="360"/>
                </a:lnTo>
                <a:lnTo>
                  <a:pt x="170" y="340"/>
                </a:lnTo>
                <a:lnTo>
                  <a:pt x="180" y="318"/>
                </a:lnTo>
                <a:lnTo>
                  <a:pt x="188" y="288"/>
                </a:lnTo>
                <a:lnTo>
                  <a:pt x="182" y="256"/>
                </a:lnTo>
                <a:lnTo>
                  <a:pt x="170" y="244"/>
                </a:lnTo>
                <a:lnTo>
                  <a:pt x="184" y="218"/>
                </a:lnTo>
                <a:lnTo>
                  <a:pt x="232" y="176"/>
                </a:lnTo>
                <a:lnTo>
                  <a:pt x="272" y="156"/>
                </a:lnTo>
                <a:lnTo>
                  <a:pt x="284" y="140"/>
                </a:lnTo>
                <a:lnTo>
                  <a:pt x="298" y="148"/>
                </a:lnTo>
                <a:lnTo>
                  <a:pt x="302" y="162"/>
                </a:lnTo>
                <a:lnTo>
                  <a:pt x="326" y="168"/>
                </a:lnTo>
                <a:lnTo>
                  <a:pt x="348" y="152"/>
                </a:lnTo>
                <a:lnTo>
                  <a:pt x="348" y="120"/>
                </a:lnTo>
                <a:lnTo>
                  <a:pt x="364" y="98"/>
                </a:lnTo>
                <a:lnTo>
                  <a:pt x="390" y="70"/>
                </a:lnTo>
                <a:lnTo>
                  <a:pt x="370" y="62"/>
                </a:lnTo>
                <a:lnTo>
                  <a:pt x="334" y="42"/>
                </a:lnTo>
                <a:lnTo>
                  <a:pt x="302" y="40"/>
                </a:lnTo>
                <a:lnTo>
                  <a:pt x="302" y="24"/>
                </a:lnTo>
                <a:lnTo>
                  <a:pt x="284" y="8"/>
                </a:lnTo>
                <a:lnTo>
                  <a:pt x="258" y="6"/>
                </a:lnTo>
                <a:lnTo>
                  <a:pt x="254" y="14"/>
                </a:lnTo>
                <a:lnTo>
                  <a:pt x="224" y="22"/>
                </a:lnTo>
                <a:lnTo>
                  <a:pt x="222" y="12"/>
                </a:lnTo>
                <a:lnTo>
                  <a:pt x="214" y="0"/>
                </a:lnTo>
                <a:lnTo>
                  <a:pt x="198" y="12"/>
                </a:lnTo>
                <a:lnTo>
                  <a:pt x="184" y="38"/>
                </a:lnTo>
                <a:lnTo>
                  <a:pt x="160" y="42"/>
                </a:lnTo>
                <a:lnTo>
                  <a:pt x="138" y="32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9" name="Freeform 53"/>
          <p:cNvSpPr>
            <a:spLocks/>
          </p:cNvSpPr>
          <p:nvPr/>
        </p:nvSpPr>
        <p:spPr bwMode="gray">
          <a:xfrm>
            <a:off x="6636942" y="3455238"/>
            <a:ext cx="732314" cy="856136"/>
          </a:xfrm>
          <a:custGeom>
            <a:avLst/>
            <a:gdLst>
              <a:gd name="T0" fmla="*/ 138 w 390"/>
              <a:gd name="T1" fmla="*/ 32 h 456"/>
              <a:gd name="T2" fmla="*/ 108 w 390"/>
              <a:gd name="T3" fmla="*/ 52 h 456"/>
              <a:gd name="T4" fmla="*/ 80 w 390"/>
              <a:gd name="T5" fmla="*/ 76 h 456"/>
              <a:gd name="T6" fmla="*/ 46 w 390"/>
              <a:gd name="T7" fmla="*/ 92 h 456"/>
              <a:gd name="T8" fmla="*/ 10 w 390"/>
              <a:gd name="T9" fmla="*/ 126 h 456"/>
              <a:gd name="T10" fmla="*/ 12 w 390"/>
              <a:gd name="T11" fmla="*/ 142 h 456"/>
              <a:gd name="T12" fmla="*/ 38 w 390"/>
              <a:gd name="T13" fmla="*/ 168 h 456"/>
              <a:gd name="T14" fmla="*/ 44 w 390"/>
              <a:gd name="T15" fmla="*/ 186 h 456"/>
              <a:gd name="T16" fmla="*/ 16 w 390"/>
              <a:gd name="T17" fmla="*/ 186 h 456"/>
              <a:gd name="T18" fmla="*/ 0 w 390"/>
              <a:gd name="T19" fmla="*/ 204 h 456"/>
              <a:gd name="T20" fmla="*/ 0 w 390"/>
              <a:gd name="T21" fmla="*/ 224 h 456"/>
              <a:gd name="T22" fmla="*/ 28 w 390"/>
              <a:gd name="T23" fmla="*/ 258 h 456"/>
              <a:gd name="T24" fmla="*/ 28 w 390"/>
              <a:gd name="T25" fmla="*/ 286 h 456"/>
              <a:gd name="T26" fmla="*/ 40 w 390"/>
              <a:gd name="T27" fmla="*/ 290 h 456"/>
              <a:gd name="T28" fmla="*/ 62 w 390"/>
              <a:gd name="T29" fmla="*/ 294 h 456"/>
              <a:gd name="T30" fmla="*/ 78 w 390"/>
              <a:gd name="T31" fmla="*/ 308 h 456"/>
              <a:gd name="T32" fmla="*/ 78 w 390"/>
              <a:gd name="T33" fmla="*/ 330 h 456"/>
              <a:gd name="T34" fmla="*/ 64 w 390"/>
              <a:gd name="T35" fmla="*/ 350 h 456"/>
              <a:gd name="T36" fmla="*/ 62 w 390"/>
              <a:gd name="T37" fmla="*/ 376 h 456"/>
              <a:gd name="T38" fmla="*/ 86 w 390"/>
              <a:gd name="T39" fmla="*/ 376 h 456"/>
              <a:gd name="T40" fmla="*/ 92 w 390"/>
              <a:gd name="T41" fmla="*/ 412 h 456"/>
              <a:gd name="T42" fmla="*/ 102 w 390"/>
              <a:gd name="T43" fmla="*/ 434 h 456"/>
              <a:gd name="T44" fmla="*/ 108 w 390"/>
              <a:gd name="T45" fmla="*/ 440 h 456"/>
              <a:gd name="T46" fmla="*/ 130 w 390"/>
              <a:gd name="T47" fmla="*/ 450 h 456"/>
              <a:gd name="T48" fmla="*/ 162 w 390"/>
              <a:gd name="T49" fmla="*/ 456 h 456"/>
              <a:gd name="T50" fmla="*/ 192 w 390"/>
              <a:gd name="T51" fmla="*/ 448 h 456"/>
              <a:gd name="T52" fmla="*/ 206 w 390"/>
              <a:gd name="T53" fmla="*/ 416 h 456"/>
              <a:gd name="T54" fmla="*/ 218 w 390"/>
              <a:gd name="T55" fmla="*/ 396 h 456"/>
              <a:gd name="T56" fmla="*/ 230 w 390"/>
              <a:gd name="T57" fmla="*/ 392 h 456"/>
              <a:gd name="T58" fmla="*/ 234 w 390"/>
              <a:gd name="T59" fmla="*/ 374 h 456"/>
              <a:gd name="T60" fmla="*/ 212 w 390"/>
              <a:gd name="T61" fmla="*/ 364 h 456"/>
              <a:gd name="T62" fmla="*/ 182 w 390"/>
              <a:gd name="T63" fmla="*/ 360 h 456"/>
              <a:gd name="T64" fmla="*/ 170 w 390"/>
              <a:gd name="T65" fmla="*/ 340 h 456"/>
              <a:gd name="T66" fmla="*/ 180 w 390"/>
              <a:gd name="T67" fmla="*/ 318 h 456"/>
              <a:gd name="T68" fmla="*/ 188 w 390"/>
              <a:gd name="T69" fmla="*/ 288 h 456"/>
              <a:gd name="T70" fmla="*/ 182 w 390"/>
              <a:gd name="T71" fmla="*/ 256 h 456"/>
              <a:gd name="T72" fmla="*/ 170 w 390"/>
              <a:gd name="T73" fmla="*/ 244 h 456"/>
              <a:gd name="T74" fmla="*/ 184 w 390"/>
              <a:gd name="T75" fmla="*/ 218 h 456"/>
              <a:gd name="T76" fmla="*/ 232 w 390"/>
              <a:gd name="T77" fmla="*/ 176 h 456"/>
              <a:gd name="T78" fmla="*/ 272 w 390"/>
              <a:gd name="T79" fmla="*/ 156 h 456"/>
              <a:gd name="T80" fmla="*/ 284 w 390"/>
              <a:gd name="T81" fmla="*/ 140 h 456"/>
              <a:gd name="T82" fmla="*/ 298 w 390"/>
              <a:gd name="T83" fmla="*/ 148 h 456"/>
              <a:gd name="T84" fmla="*/ 302 w 390"/>
              <a:gd name="T85" fmla="*/ 162 h 456"/>
              <a:gd name="T86" fmla="*/ 326 w 390"/>
              <a:gd name="T87" fmla="*/ 168 h 456"/>
              <a:gd name="T88" fmla="*/ 348 w 390"/>
              <a:gd name="T89" fmla="*/ 152 h 456"/>
              <a:gd name="T90" fmla="*/ 348 w 390"/>
              <a:gd name="T91" fmla="*/ 120 h 456"/>
              <a:gd name="T92" fmla="*/ 364 w 390"/>
              <a:gd name="T93" fmla="*/ 98 h 456"/>
              <a:gd name="T94" fmla="*/ 390 w 390"/>
              <a:gd name="T95" fmla="*/ 70 h 456"/>
              <a:gd name="T96" fmla="*/ 370 w 390"/>
              <a:gd name="T97" fmla="*/ 62 h 456"/>
              <a:gd name="T98" fmla="*/ 334 w 390"/>
              <a:gd name="T99" fmla="*/ 42 h 456"/>
              <a:gd name="T100" fmla="*/ 302 w 390"/>
              <a:gd name="T101" fmla="*/ 40 h 456"/>
              <a:gd name="T102" fmla="*/ 302 w 390"/>
              <a:gd name="T103" fmla="*/ 24 h 456"/>
              <a:gd name="T104" fmla="*/ 284 w 390"/>
              <a:gd name="T105" fmla="*/ 8 h 456"/>
              <a:gd name="T106" fmla="*/ 258 w 390"/>
              <a:gd name="T107" fmla="*/ 6 h 456"/>
              <a:gd name="T108" fmla="*/ 254 w 390"/>
              <a:gd name="T109" fmla="*/ 14 h 456"/>
              <a:gd name="T110" fmla="*/ 224 w 390"/>
              <a:gd name="T111" fmla="*/ 22 h 456"/>
              <a:gd name="T112" fmla="*/ 222 w 390"/>
              <a:gd name="T113" fmla="*/ 12 h 456"/>
              <a:gd name="T114" fmla="*/ 214 w 390"/>
              <a:gd name="T115" fmla="*/ 0 h 456"/>
              <a:gd name="T116" fmla="*/ 198 w 390"/>
              <a:gd name="T117" fmla="*/ 12 h 456"/>
              <a:gd name="T118" fmla="*/ 184 w 390"/>
              <a:gd name="T119" fmla="*/ 38 h 456"/>
              <a:gd name="T120" fmla="*/ 160 w 390"/>
              <a:gd name="T121" fmla="*/ 42 h 456"/>
              <a:gd name="T122" fmla="*/ 138 w 390"/>
              <a:gd name="T123" fmla="*/ 32 h 4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0"/>
              <a:gd name="T187" fmla="*/ 0 h 456"/>
              <a:gd name="T188" fmla="*/ 390 w 390"/>
              <a:gd name="T189" fmla="*/ 456 h 45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0" h="456">
                <a:moveTo>
                  <a:pt x="138" y="32"/>
                </a:moveTo>
                <a:lnTo>
                  <a:pt x="108" y="52"/>
                </a:lnTo>
                <a:lnTo>
                  <a:pt x="80" y="76"/>
                </a:lnTo>
                <a:lnTo>
                  <a:pt x="46" y="92"/>
                </a:lnTo>
                <a:lnTo>
                  <a:pt x="10" y="126"/>
                </a:lnTo>
                <a:lnTo>
                  <a:pt x="12" y="142"/>
                </a:lnTo>
                <a:lnTo>
                  <a:pt x="38" y="168"/>
                </a:lnTo>
                <a:lnTo>
                  <a:pt x="44" y="186"/>
                </a:lnTo>
                <a:lnTo>
                  <a:pt x="16" y="186"/>
                </a:lnTo>
                <a:lnTo>
                  <a:pt x="0" y="204"/>
                </a:lnTo>
                <a:lnTo>
                  <a:pt x="0" y="224"/>
                </a:lnTo>
                <a:lnTo>
                  <a:pt x="28" y="258"/>
                </a:lnTo>
                <a:lnTo>
                  <a:pt x="28" y="286"/>
                </a:lnTo>
                <a:lnTo>
                  <a:pt x="40" y="290"/>
                </a:lnTo>
                <a:lnTo>
                  <a:pt x="62" y="294"/>
                </a:lnTo>
                <a:lnTo>
                  <a:pt x="78" y="308"/>
                </a:lnTo>
                <a:lnTo>
                  <a:pt x="78" y="330"/>
                </a:lnTo>
                <a:lnTo>
                  <a:pt x="64" y="350"/>
                </a:lnTo>
                <a:lnTo>
                  <a:pt x="62" y="376"/>
                </a:lnTo>
                <a:lnTo>
                  <a:pt x="86" y="376"/>
                </a:lnTo>
                <a:lnTo>
                  <a:pt x="92" y="412"/>
                </a:lnTo>
                <a:lnTo>
                  <a:pt x="102" y="434"/>
                </a:lnTo>
                <a:lnTo>
                  <a:pt x="108" y="440"/>
                </a:lnTo>
                <a:lnTo>
                  <a:pt x="130" y="450"/>
                </a:lnTo>
                <a:lnTo>
                  <a:pt x="162" y="456"/>
                </a:lnTo>
                <a:lnTo>
                  <a:pt x="192" y="448"/>
                </a:lnTo>
                <a:lnTo>
                  <a:pt x="206" y="416"/>
                </a:lnTo>
                <a:lnTo>
                  <a:pt x="218" y="396"/>
                </a:lnTo>
                <a:lnTo>
                  <a:pt x="230" y="392"/>
                </a:lnTo>
                <a:lnTo>
                  <a:pt x="234" y="374"/>
                </a:lnTo>
                <a:lnTo>
                  <a:pt x="212" y="364"/>
                </a:lnTo>
                <a:lnTo>
                  <a:pt x="182" y="360"/>
                </a:lnTo>
                <a:lnTo>
                  <a:pt x="170" y="340"/>
                </a:lnTo>
                <a:lnTo>
                  <a:pt x="180" y="318"/>
                </a:lnTo>
                <a:lnTo>
                  <a:pt x="188" y="288"/>
                </a:lnTo>
                <a:lnTo>
                  <a:pt x="182" y="256"/>
                </a:lnTo>
                <a:lnTo>
                  <a:pt x="170" y="244"/>
                </a:lnTo>
                <a:lnTo>
                  <a:pt x="184" y="218"/>
                </a:lnTo>
                <a:lnTo>
                  <a:pt x="232" y="176"/>
                </a:lnTo>
                <a:lnTo>
                  <a:pt x="272" y="156"/>
                </a:lnTo>
                <a:lnTo>
                  <a:pt x="284" y="140"/>
                </a:lnTo>
                <a:lnTo>
                  <a:pt x="298" y="148"/>
                </a:lnTo>
                <a:lnTo>
                  <a:pt x="302" y="162"/>
                </a:lnTo>
                <a:lnTo>
                  <a:pt x="326" y="168"/>
                </a:lnTo>
                <a:lnTo>
                  <a:pt x="348" y="152"/>
                </a:lnTo>
                <a:lnTo>
                  <a:pt x="348" y="120"/>
                </a:lnTo>
                <a:lnTo>
                  <a:pt x="364" y="98"/>
                </a:lnTo>
                <a:lnTo>
                  <a:pt x="390" y="70"/>
                </a:lnTo>
                <a:lnTo>
                  <a:pt x="370" y="62"/>
                </a:lnTo>
                <a:lnTo>
                  <a:pt x="334" y="42"/>
                </a:lnTo>
                <a:lnTo>
                  <a:pt x="302" y="40"/>
                </a:lnTo>
                <a:lnTo>
                  <a:pt x="302" y="24"/>
                </a:lnTo>
                <a:lnTo>
                  <a:pt x="284" y="8"/>
                </a:lnTo>
                <a:lnTo>
                  <a:pt x="258" y="6"/>
                </a:lnTo>
                <a:lnTo>
                  <a:pt x="254" y="14"/>
                </a:lnTo>
                <a:lnTo>
                  <a:pt x="224" y="22"/>
                </a:lnTo>
                <a:lnTo>
                  <a:pt x="222" y="12"/>
                </a:lnTo>
                <a:lnTo>
                  <a:pt x="214" y="0"/>
                </a:lnTo>
                <a:lnTo>
                  <a:pt x="198" y="12"/>
                </a:lnTo>
                <a:lnTo>
                  <a:pt x="184" y="38"/>
                </a:lnTo>
                <a:lnTo>
                  <a:pt x="160" y="42"/>
                </a:lnTo>
                <a:lnTo>
                  <a:pt x="138" y="32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0" name="Freeform 54"/>
          <p:cNvSpPr>
            <a:spLocks/>
          </p:cNvSpPr>
          <p:nvPr/>
        </p:nvSpPr>
        <p:spPr bwMode="gray">
          <a:xfrm>
            <a:off x="6956518" y="3511842"/>
            <a:ext cx="979958" cy="1115571"/>
          </a:xfrm>
          <a:custGeom>
            <a:avLst/>
            <a:gdLst>
              <a:gd name="T0" fmla="*/ 432 w 522"/>
              <a:gd name="T1" fmla="*/ 2 h 594"/>
              <a:gd name="T2" fmla="*/ 388 w 522"/>
              <a:gd name="T3" fmla="*/ 42 h 594"/>
              <a:gd name="T4" fmla="*/ 344 w 522"/>
              <a:gd name="T5" fmla="*/ 32 h 594"/>
              <a:gd name="T6" fmla="*/ 302 w 522"/>
              <a:gd name="T7" fmla="*/ 36 h 594"/>
              <a:gd name="T8" fmla="*/ 230 w 522"/>
              <a:gd name="T9" fmla="*/ 40 h 594"/>
              <a:gd name="T10" fmla="*/ 178 w 522"/>
              <a:gd name="T11" fmla="*/ 90 h 594"/>
              <a:gd name="T12" fmla="*/ 156 w 522"/>
              <a:gd name="T13" fmla="*/ 138 h 594"/>
              <a:gd name="T14" fmla="*/ 128 w 522"/>
              <a:gd name="T15" fmla="*/ 118 h 594"/>
              <a:gd name="T16" fmla="*/ 102 w 522"/>
              <a:gd name="T17" fmla="*/ 126 h 594"/>
              <a:gd name="T18" fmla="*/ 14 w 522"/>
              <a:gd name="T19" fmla="*/ 188 h 594"/>
              <a:gd name="T20" fmla="*/ 12 w 522"/>
              <a:gd name="T21" fmla="*/ 226 h 594"/>
              <a:gd name="T22" fmla="*/ 10 w 522"/>
              <a:gd name="T23" fmla="*/ 288 h 594"/>
              <a:gd name="T24" fmla="*/ 12 w 522"/>
              <a:gd name="T25" fmla="*/ 330 h 594"/>
              <a:gd name="T26" fmla="*/ 64 w 522"/>
              <a:gd name="T27" fmla="*/ 344 h 594"/>
              <a:gd name="T28" fmla="*/ 48 w 522"/>
              <a:gd name="T29" fmla="*/ 366 h 594"/>
              <a:gd name="T30" fmla="*/ 22 w 522"/>
              <a:gd name="T31" fmla="*/ 418 h 594"/>
              <a:gd name="T32" fmla="*/ 18 w 522"/>
              <a:gd name="T33" fmla="*/ 442 h 594"/>
              <a:gd name="T34" fmla="*/ 8 w 522"/>
              <a:gd name="T35" fmla="*/ 474 h 594"/>
              <a:gd name="T36" fmla="*/ 46 w 522"/>
              <a:gd name="T37" fmla="*/ 492 h 594"/>
              <a:gd name="T38" fmla="*/ 92 w 522"/>
              <a:gd name="T39" fmla="*/ 506 h 594"/>
              <a:gd name="T40" fmla="*/ 108 w 522"/>
              <a:gd name="T41" fmla="*/ 558 h 594"/>
              <a:gd name="T42" fmla="*/ 162 w 522"/>
              <a:gd name="T43" fmla="*/ 566 h 594"/>
              <a:gd name="T44" fmla="*/ 166 w 522"/>
              <a:gd name="T45" fmla="*/ 534 h 594"/>
              <a:gd name="T46" fmla="*/ 158 w 522"/>
              <a:gd name="T47" fmla="*/ 474 h 594"/>
              <a:gd name="T48" fmla="*/ 204 w 522"/>
              <a:gd name="T49" fmla="*/ 444 h 594"/>
              <a:gd name="T50" fmla="*/ 260 w 522"/>
              <a:gd name="T51" fmla="*/ 424 h 594"/>
              <a:gd name="T52" fmla="*/ 274 w 522"/>
              <a:gd name="T53" fmla="*/ 458 h 594"/>
              <a:gd name="T54" fmla="*/ 254 w 522"/>
              <a:gd name="T55" fmla="*/ 506 h 594"/>
              <a:gd name="T56" fmla="*/ 226 w 522"/>
              <a:gd name="T57" fmla="*/ 542 h 594"/>
              <a:gd name="T58" fmla="*/ 210 w 522"/>
              <a:gd name="T59" fmla="*/ 560 h 594"/>
              <a:gd name="T60" fmla="*/ 270 w 522"/>
              <a:gd name="T61" fmla="*/ 588 h 594"/>
              <a:gd name="T62" fmla="*/ 306 w 522"/>
              <a:gd name="T63" fmla="*/ 582 h 594"/>
              <a:gd name="T64" fmla="*/ 358 w 522"/>
              <a:gd name="T65" fmla="*/ 558 h 594"/>
              <a:gd name="T66" fmla="*/ 408 w 522"/>
              <a:gd name="T67" fmla="*/ 528 h 594"/>
              <a:gd name="T68" fmla="*/ 448 w 522"/>
              <a:gd name="T69" fmla="*/ 558 h 594"/>
              <a:gd name="T70" fmla="*/ 490 w 522"/>
              <a:gd name="T71" fmla="*/ 564 h 594"/>
              <a:gd name="T72" fmla="*/ 504 w 522"/>
              <a:gd name="T73" fmla="*/ 488 h 594"/>
              <a:gd name="T74" fmla="*/ 516 w 522"/>
              <a:gd name="T75" fmla="*/ 446 h 594"/>
              <a:gd name="T76" fmla="*/ 520 w 522"/>
              <a:gd name="T77" fmla="*/ 398 h 594"/>
              <a:gd name="T78" fmla="*/ 484 w 522"/>
              <a:gd name="T79" fmla="*/ 416 h 594"/>
              <a:gd name="T80" fmla="*/ 474 w 522"/>
              <a:gd name="T81" fmla="*/ 392 h 594"/>
              <a:gd name="T82" fmla="*/ 464 w 522"/>
              <a:gd name="T83" fmla="*/ 356 h 594"/>
              <a:gd name="T84" fmla="*/ 478 w 522"/>
              <a:gd name="T85" fmla="*/ 266 h 594"/>
              <a:gd name="T86" fmla="*/ 492 w 522"/>
              <a:gd name="T87" fmla="*/ 168 h 594"/>
              <a:gd name="T88" fmla="*/ 474 w 522"/>
              <a:gd name="T89" fmla="*/ 106 h 594"/>
              <a:gd name="T90" fmla="*/ 474 w 522"/>
              <a:gd name="T91" fmla="*/ 34 h 594"/>
              <a:gd name="T92" fmla="*/ 448 w 522"/>
              <a:gd name="T93" fmla="*/ 0 h 5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22"/>
              <a:gd name="T142" fmla="*/ 0 h 594"/>
              <a:gd name="T143" fmla="*/ 522 w 522"/>
              <a:gd name="T144" fmla="*/ 594 h 5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22" h="594">
                <a:moveTo>
                  <a:pt x="448" y="0"/>
                </a:moveTo>
                <a:lnTo>
                  <a:pt x="432" y="2"/>
                </a:lnTo>
                <a:lnTo>
                  <a:pt x="408" y="28"/>
                </a:lnTo>
                <a:lnTo>
                  <a:pt x="388" y="42"/>
                </a:lnTo>
                <a:lnTo>
                  <a:pt x="366" y="34"/>
                </a:lnTo>
                <a:lnTo>
                  <a:pt x="344" y="32"/>
                </a:lnTo>
                <a:lnTo>
                  <a:pt x="314" y="44"/>
                </a:lnTo>
                <a:lnTo>
                  <a:pt x="302" y="36"/>
                </a:lnTo>
                <a:lnTo>
                  <a:pt x="274" y="36"/>
                </a:lnTo>
                <a:lnTo>
                  <a:pt x="230" y="40"/>
                </a:lnTo>
                <a:lnTo>
                  <a:pt x="220" y="40"/>
                </a:lnTo>
                <a:lnTo>
                  <a:pt x="178" y="90"/>
                </a:lnTo>
                <a:lnTo>
                  <a:pt x="178" y="122"/>
                </a:lnTo>
                <a:lnTo>
                  <a:pt x="156" y="138"/>
                </a:lnTo>
                <a:lnTo>
                  <a:pt x="132" y="132"/>
                </a:lnTo>
                <a:lnTo>
                  <a:pt x="128" y="118"/>
                </a:lnTo>
                <a:lnTo>
                  <a:pt x="114" y="110"/>
                </a:lnTo>
                <a:lnTo>
                  <a:pt x="102" y="126"/>
                </a:lnTo>
                <a:lnTo>
                  <a:pt x="64" y="146"/>
                </a:lnTo>
                <a:lnTo>
                  <a:pt x="14" y="188"/>
                </a:lnTo>
                <a:lnTo>
                  <a:pt x="0" y="214"/>
                </a:lnTo>
                <a:lnTo>
                  <a:pt x="12" y="226"/>
                </a:lnTo>
                <a:lnTo>
                  <a:pt x="18" y="258"/>
                </a:lnTo>
                <a:lnTo>
                  <a:pt x="10" y="288"/>
                </a:lnTo>
                <a:lnTo>
                  <a:pt x="0" y="310"/>
                </a:lnTo>
                <a:lnTo>
                  <a:pt x="12" y="330"/>
                </a:lnTo>
                <a:lnTo>
                  <a:pt x="42" y="334"/>
                </a:lnTo>
                <a:lnTo>
                  <a:pt x="64" y="344"/>
                </a:lnTo>
                <a:lnTo>
                  <a:pt x="60" y="362"/>
                </a:lnTo>
                <a:lnTo>
                  <a:pt x="48" y="366"/>
                </a:lnTo>
                <a:lnTo>
                  <a:pt x="36" y="386"/>
                </a:lnTo>
                <a:lnTo>
                  <a:pt x="22" y="418"/>
                </a:lnTo>
                <a:lnTo>
                  <a:pt x="8" y="422"/>
                </a:lnTo>
                <a:lnTo>
                  <a:pt x="18" y="442"/>
                </a:lnTo>
                <a:lnTo>
                  <a:pt x="16" y="460"/>
                </a:lnTo>
                <a:lnTo>
                  <a:pt x="8" y="474"/>
                </a:lnTo>
                <a:lnTo>
                  <a:pt x="36" y="482"/>
                </a:lnTo>
                <a:lnTo>
                  <a:pt x="46" y="492"/>
                </a:lnTo>
                <a:lnTo>
                  <a:pt x="76" y="492"/>
                </a:lnTo>
                <a:lnTo>
                  <a:pt x="92" y="506"/>
                </a:lnTo>
                <a:lnTo>
                  <a:pt x="108" y="530"/>
                </a:lnTo>
                <a:lnTo>
                  <a:pt x="108" y="558"/>
                </a:lnTo>
                <a:lnTo>
                  <a:pt x="126" y="568"/>
                </a:lnTo>
                <a:lnTo>
                  <a:pt x="162" y="566"/>
                </a:lnTo>
                <a:lnTo>
                  <a:pt x="156" y="548"/>
                </a:lnTo>
                <a:lnTo>
                  <a:pt x="166" y="534"/>
                </a:lnTo>
                <a:lnTo>
                  <a:pt x="168" y="486"/>
                </a:lnTo>
                <a:lnTo>
                  <a:pt x="158" y="474"/>
                </a:lnTo>
                <a:lnTo>
                  <a:pt x="178" y="448"/>
                </a:lnTo>
                <a:lnTo>
                  <a:pt x="204" y="444"/>
                </a:lnTo>
                <a:lnTo>
                  <a:pt x="220" y="424"/>
                </a:lnTo>
                <a:lnTo>
                  <a:pt x="260" y="424"/>
                </a:lnTo>
                <a:lnTo>
                  <a:pt x="274" y="438"/>
                </a:lnTo>
                <a:lnTo>
                  <a:pt x="274" y="458"/>
                </a:lnTo>
                <a:lnTo>
                  <a:pt x="280" y="474"/>
                </a:lnTo>
                <a:lnTo>
                  <a:pt x="254" y="506"/>
                </a:lnTo>
                <a:lnTo>
                  <a:pt x="248" y="528"/>
                </a:lnTo>
                <a:lnTo>
                  <a:pt x="226" y="542"/>
                </a:lnTo>
                <a:lnTo>
                  <a:pt x="214" y="542"/>
                </a:lnTo>
                <a:lnTo>
                  <a:pt x="210" y="560"/>
                </a:lnTo>
                <a:lnTo>
                  <a:pt x="232" y="582"/>
                </a:lnTo>
                <a:lnTo>
                  <a:pt x="270" y="588"/>
                </a:lnTo>
                <a:lnTo>
                  <a:pt x="292" y="594"/>
                </a:lnTo>
                <a:lnTo>
                  <a:pt x="306" y="582"/>
                </a:lnTo>
                <a:lnTo>
                  <a:pt x="330" y="556"/>
                </a:lnTo>
                <a:lnTo>
                  <a:pt x="358" y="558"/>
                </a:lnTo>
                <a:lnTo>
                  <a:pt x="378" y="540"/>
                </a:lnTo>
                <a:lnTo>
                  <a:pt x="408" y="528"/>
                </a:lnTo>
                <a:lnTo>
                  <a:pt x="428" y="542"/>
                </a:lnTo>
                <a:lnTo>
                  <a:pt x="448" y="558"/>
                </a:lnTo>
                <a:lnTo>
                  <a:pt x="470" y="542"/>
                </a:lnTo>
                <a:lnTo>
                  <a:pt x="490" y="564"/>
                </a:lnTo>
                <a:lnTo>
                  <a:pt x="498" y="544"/>
                </a:lnTo>
                <a:lnTo>
                  <a:pt x="504" y="488"/>
                </a:lnTo>
                <a:lnTo>
                  <a:pt x="514" y="480"/>
                </a:lnTo>
                <a:lnTo>
                  <a:pt x="516" y="446"/>
                </a:lnTo>
                <a:lnTo>
                  <a:pt x="522" y="434"/>
                </a:lnTo>
                <a:lnTo>
                  <a:pt x="520" y="398"/>
                </a:lnTo>
                <a:lnTo>
                  <a:pt x="510" y="390"/>
                </a:lnTo>
                <a:lnTo>
                  <a:pt x="484" y="416"/>
                </a:lnTo>
                <a:lnTo>
                  <a:pt x="466" y="416"/>
                </a:lnTo>
                <a:lnTo>
                  <a:pt x="474" y="392"/>
                </a:lnTo>
                <a:lnTo>
                  <a:pt x="474" y="372"/>
                </a:lnTo>
                <a:lnTo>
                  <a:pt x="464" y="356"/>
                </a:lnTo>
                <a:lnTo>
                  <a:pt x="464" y="290"/>
                </a:lnTo>
                <a:lnTo>
                  <a:pt x="478" y="266"/>
                </a:lnTo>
                <a:lnTo>
                  <a:pt x="474" y="184"/>
                </a:lnTo>
                <a:lnTo>
                  <a:pt x="492" y="168"/>
                </a:lnTo>
                <a:lnTo>
                  <a:pt x="486" y="124"/>
                </a:lnTo>
                <a:lnTo>
                  <a:pt x="474" y="106"/>
                </a:lnTo>
                <a:lnTo>
                  <a:pt x="466" y="60"/>
                </a:lnTo>
                <a:lnTo>
                  <a:pt x="474" y="34"/>
                </a:lnTo>
                <a:lnTo>
                  <a:pt x="456" y="12"/>
                </a:lnTo>
                <a:lnTo>
                  <a:pt x="448" y="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1" name="Freeform 55"/>
          <p:cNvSpPr>
            <a:spLocks/>
          </p:cNvSpPr>
          <p:nvPr/>
        </p:nvSpPr>
        <p:spPr bwMode="gray">
          <a:xfrm>
            <a:off x="6956518" y="3511842"/>
            <a:ext cx="979958" cy="1115571"/>
          </a:xfrm>
          <a:custGeom>
            <a:avLst/>
            <a:gdLst>
              <a:gd name="T0" fmla="*/ 432 w 522"/>
              <a:gd name="T1" fmla="*/ 2 h 594"/>
              <a:gd name="T2" fmla="*/ 388 w 522"/>
              <a:gd name="T3" fmla="*/ 42 h 594"/>
              <a:gd name="T4" fmla="*/ 344 w 522"/>
              <a:gd name="T5" fmla="*/ 32 h 594"/>
              <a:gd name="T6" fmla="*/ 302 w 522"/>
              <a:gd name="T7" fmla="*/ 36 h 594"/>
              <a:gd name="T8" fmla="*/ 230 w 522"/>
              <a:gd name="T9" fmla="*/ 40 h 594"/>
              <a:gd name="T10" fmla="*/ 178 w 522"/>
              <a:gd name="T11" fmla="*/ 90 h 594"/>
              <a:gd name="T12" fmla="*/ 156 w 522"/>
              <a:gd name="T13" fmla="*/ 138 h 594"/>
              <a:gd name="T14" fmla="*/ 128 w 522"/>
              <a:gd name="T15" fmla="*/ 118 h 594"/>
              <a:gd name="T16" fmla="*/ 102 w 522"/>
              <a:gd name="T17" fmla="*/ 126 h 594"/>
              <a:gd name="T18" fmla="*/ 14 w 522"/>
              <a:gd name="T19" fmla="*/ 188 h 594"/>
              <a:gd name="T20" fmla="*/ 12 w 522"/>
              <a:gd name="T21" fmla="*/ 226 h 594"/>
              <a:gd name="T22" fmla="*/ 10 w 522"/>
              <a:gd name="T23" fmla="*/ 288 h 594"/>
              <a:gd name="T24" fmla="*/ 12 w 522"/>
              <a:gd name="T25" fmla="*/ 330 h 594"/>
              <a:gd name="T26" fmla="*/ 64 w 522"/>
              <a:gd name="T27" fmla="*/ 344 h 594"/>
              <a:gd name="T28" fmla="*/ 48 w 522"/>
              <a:gd name="T29" fmla="*/ 366 h 594"/>
              <a:gd name="T30" fmla="*/ 22 w 522"/>
              <a:gd name="T31" fmla="*/ 418 h 594"/>
              <a:gd name="T32" fmla="*/ 18 w 522"/>
              <a:gd name="T33" fmla="*/ 442 h 594"/>
              <a:gd name="T34" fmla="*/ 8 w 522"/>
              <a:gd name="T35" fmla="*/ 474 h 594"/>
              <a:gd name="T36" fmla="*/ 46 w 522"/>
              <a:gd name="T37" fmla="*/ 492 h 594"/>
              <a:gd name="T38" fmla="*/ 92 w 522"/>
              <a:gd name="T39" fmla="*/ 506 h 594"/>
              <a:gd name="T40" fmla="*/ 108 w 522"/>
              <a:gd name="T41" fmla="*/ 558 h 594"/>
              <a:gd name="T42" fmla="*/ 162 w 522"/>
              <a:gd name="T43" fmla="*/ 566 h 594"/>
              <a:gd name="T44" fmla="*/ 166 w 522"/>
              <a:gd name="T45" fmla="*/ 534 h 594"/>
              <a:gd name="T46" fmla="*/ 158 w 522"/>
              <a:gd name="T47" fmla="*/ 474 h 594"/>
              <a:gd name="T48" fmla="*/ 204 w 522"/>
              <a:gd name="T49" fmla="*/ 444 h 594"/>
              <a:gd name="T50" fmla="*/ 260 w 522"/>
              <a:gd name="T51" fmla="*/ 424 h 594"/>
              <a:gd name="T52" fmla="*/ 274 w 522"/>
              <a:gd name="T53" fmla="*/ 458 h 594"/>
              <a:gd name="T54" fmla="*/ 254 w 522"/>
              <a:gd name="T55" fmla="*/ 506 h 594"/>
              <a:gd name="T56" fmla="*/ 226 w 522"/>
              <a:gd name="T57" fmla="*/ 542 h 594"/>
              <a:gd name="T58" fmla="*/ 210 w 522"/>
              <a:gd name="T59" fmla="*/ 560 h 594"/>
              <a:gd name="T60" fmla="*/ 270 w 522"/>
              <a:gd name="T61" fmla="*/ 588 h 594"/>
              <a:gd name="T62" fmla="*/ 306 w 522"/>
              <a:gd name="T63" fmla="*/ 582 h 594"/>
              <a:gd name="T64" fmla="*/ 358 w 522"/>
              <a:gd name="T65" fmla="*/ 558 h 594"/>
              <a:gd name="T66" fmla="*/ 408 w 522"/>
              <a:gd name="T67" fmla="*/ 528 h 594"/>
              <a:gd name="T68" fmla="*/ 448 w 522"/>
              <a:gd name="T69" fmla="*/ 558 h 594"/>
              <a:gd name="T70" fmla="*/ 490 w 522"/>
              <a:gd name="T71" fmla="*/ 564 h 594"/>
              <a:gd name="T72" fmla="*/ 504 w 522"/>
              <a:gd name="T73" fmla="*/ 488 h 594"/>
              <a:gd name="T74" fmla="*/ 516 w 522"/>
              <a:gd name="T75" fmla="*/ 446 h 594"/>
              <a:gd name="T76" fmla="*/ 520 w 522"/>
              <a:gd name="T77" fmla="*/ 398 h 594"/>
              <a:gd name="T78" fmla="*/ 484 w 522"/>
              <a:gd name="T79" fmla="*/ 416 h 594"/>
              <a:gd name="T80" fmla="*/ 474 w 522"/>
              <a:gd name="T81" fmla="*/ 392 h 594"/>
              <a:gd name="T82" fmla="*/ 464 w 522"/>
              <a:gd name="T83" fmla="*/ 356 h 594"/>
              <a:gd name="T84" fmla="*/ 478 w 522"/>
              <a:gd name="T85" fmla="*/ 266 h 594"/>
              <a:gd name="T86" fmla="*/ 492 w 522"/>
              <a:gd name="T87" fmla="*/ 168 h 594"/>
              <a:gd name="T88" fmla="*/ 474 w 522"/>
              <a:gd name="T89" fmla="*/ 106 h 594"/>
              <a:gd name="T90" fmla="*/ 474 w 522"/>
              <a:gd name="T91" fmla="*/ 34 h 594"/>
              <a:gd name="T92" fmla="*/ 448 w 522"/>
              <a:gd name="T93" fmla="*/ 0 h 5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22"/>
              <a:gd name="T142" fmla="*/ 0 h 594"/>
              <a:gd name="T143" fmla="*/ 522 w 522"/>
              <a:gd name="T144" fmla="*/ 594 h 5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22" h="594">
                <a:moveTo>
                  <a:pt x="448" y="0"/>
                </a:moveTo>
                <a:lnTo>
                  <a:pt x="432" y="2"/>
                </a:lnTo>
                <a:lnTo>
                  <a:pt x="408" y="28"/>
                </a:lnTo>
                <a:lnTo>
                  <a:pt x="388" y="42"/>
                </a:lnTo>
                <a:lnTo>
                  <a:pt x="366" y="34"/>
                </a:lnTo>
                <a:lnTo>
                  <a:pt x="344" y="32"/>
                </a:lnTo>
                <a:lnTo>
                  <a:pt x="314" y="44"/>
                </a:lnTo>
                <a:lnTo>
                  <a:pt x="302" y="36"/>
                </a:lnTo>
                <a:lnTo>
                  <a:pt x="274" y="36"/>
                </a:lnTo>
                <a:lnTo>
                  <a:pt x="230" y="40"/>
                </a:lnTo>
                <a:lnTo>
                  <a:pt x="220" y="40"/>
                </a:lnTo>
                <a:lnTo>
                  <a:pt x="178" y="90"/>
                </a:lnTo>
                <a:lnTo>
                  <a:pt x="178" y="122"/>
                </a:lnTo>
                <a:lnTo>
                  <a:pt x="156" y="138"/>
                </a:lnTo>
                <a:lnTo>
                  <a:pt x="132" y="132"/>
                </a:lnTo>
                <a:lnTo>
                  <a:pt x="128" y="118"/>
                </a:lnTo>
                <a:lnTo>
                  <a:pt x="114" y="110"/>
                </a:lnTo>
                <a:lnTo>
                  <a:pt x="102" y="126"/>
                </a:lnTo>
                <a:lnTo>
                  <a:pt x="64" y="146"/>
                </a:lnTo>
                <a:lnTo>
                  <a:pt x="14" y="188"/>
                </a:lnTo>
                <a:lnTo>
                  <a:pt x="0" y="214"/>
                </a:lnTo>
                <a:lnTo>
                  <a:pt x="12" y="226"/>
                </a:lnTo>
                <a:lnTo>
                  <a:pt x="18" y="258"/>
                </a:lnTo>
                <a:lnTo>
                  <a:pt x="10" y="288"/>
                </a:lnTo>
                <a:lnTo>
                  <a:pt x="0" y="310"/>
                </a:lnTo>
                <a:lnTo>
                  <a:pt x="12" y="330"/>
                </a:lnTo>
                <a:lnTo>
                  <a:pt x="42" y="334"/>
                </a:lnTo>
                <a:lnTo>
                  <a:pt x="64" y="344"/>
                </a:lnTo>
                <a:lnTo>
                  <a:pt x="60" y="362"/>
                </a:lnTo>
                <a:lnTo>
                  <a:pt x="48" y="366"/>
                </a:lnTo>
                <a:lnTo>
                  <a:pt x="36" y="386"/>
                </a:lnTo>
                <a:lnTo>
                  <a:pt x="22" y="418"/>
                </a:lnTo>
                <a:lnTo>
                  <a:pt x="8" y="422"/>
                </a:lnTo>
                <a:lnTo>
                  <a:pt x="18" y="442"/>
                </a:lnTo>
                <a:lnTo>
                  <a:pt x="16" y="460"/>
                </a:lnTo>
                <a:lnTo>
                  <a:pt x="8" y="474"/>
                </a:lnTo>
                <a:lnTo>
                  <a:pt x="36" y="482"/>
                </a:lnTo>
                <a:lnTo>
                  <a:pt x="46" y="492"/>
                </a:lnTo>
                <a:lnTo>
                  <a:pt x="76" y="492"/>
                </a:lnTo>
                <a:lnTo>
                  <a:pt x="92" y="506"/>
                </a:lnTo>
                <a:lnTo>
                  <a:pt x="108" y="530"/>
                </a:lnTo>
                <a:lnTo>
                  <a:pt x="108" y="558"/>
                </a:lnTo>
                <a:lnTo>
                  <a:pt x="126" y="568"/>
                </a:lnTo>
                <a:lnTo>
                  <a:pt x="162" y="566"/>
                </a:lnTo>
                <a:lnTo>
                  <a:pt x="156" y="548"/>
                </a:lnTo>
                <a:lnTo>
                  <a:pt x="166" y="534"/>
                </a:lnTo>
                <a:lnTo>
                  <a:pt x="168" y="486"/>
                </a:lnTo>
                <a:lnTo>
                  <a:pt x="158" y="474"/>
                </a:lnTo>
                <a:lnTo>
                  <a:pt x="178" y="448"/>
                </a:lnTo>
                <a:lnTo>
                  <a:pt x="204" y="444"/>
                </a:lnTo>
                <a:lnTo>
                  <a:pt x="220" y="424"/>
                </a:lnTo>
                <a:lnTo>
                  <a:pt x="260" y="424"/>
                </a:lnTo>
                <a:lnTo>
                  <a:pt x="274" y="438"/>
                </a:lnTo>
                <a:lnTo>
                  <a:pt x="274" y="458"/>
                </a:lnTo>
                <a:lnTo>
                  <a:pt x="280" y="474"/>
                </a:lnTo>
                <a:lnTo>
                  <a:pt x="254" y="506"/>
                </a:lnTo>
                <a:lnTo>
                  <a:pt x="248" y="528"/>
                </a:lnTo>
                <a:lnTo>
                  <a:pt x="226" y="542"/>
                </a:lnTo>
                <a:lnTo>
                  <a:pt x="214" y="542"/>
                </a:lnTo>
                <a:lnTo>
                  <a:pt x="210" y="560"/>
                </a:lnTo>
                <a:lnTo>
                  <a:pt x="232" y="582"/>
                </a:lnTo>
                <a:lnTo>
                  <a:pt x="270" y="588"/>
                </a:lnTo>
                <a:lnTo>
                  <a:pt x="292" y="594"/>
                </a:lnTo>
                <a:lnTo>
                  <a:pt x="306" y="582"/>
                </a:lnTo>
                <a:lnTo>
                  <a:pt x="330" y="556"/>
                </a:lnTo>
                <a:lnTo>
                  <a:pt x="358" y="558"/>
                </a:lnTo>
                <a:lnTo>
                  <a:pt x="378" y="540"/>
                </a:lnTo>
                <a:lnTo>
                  <a:pt x="408" y="528"/>
                </a:lnTo>
                <a:lnTo>
                  <a:pt x="428" y="542"/>
                </a:lnTo>
                <a:lnTo>
                  <a:pt x="448" y="558"/>
                </a:lnTo>
                <a:lnTo>
                  <a:pt x="470" y="542"/>
                </a:lnTo>
                <a:lnTo>
                  <a:pt x="490" y="564"/>
                </a:lnTo>
                <a:lnTo>
                  <a:pt x="498" y="544"/>
                </a:lnTo>
                <a:lnTo>
                  <a:pt x="504" y="488"/>
                </a:lnTo>
                <a:lnTo>
                  <a:pt x="514" y="480"/>
                </a:lnTo>
                <a:lnTo>
                  <a:pt x="516" y="446"/>
                </a:lnTo>
                <a:lnTo>
                  <a:pt x="522" y="434"/>
                </a:lnTo>
                <a:lnTo>
                  <a:pt x="520" y="398"/>
                </a:lnTo>
                <a:lnTo>
                  <a:pt x="510" y="390"/>
                </a:lnTo>
                <a:lnTo>
                  <a:pt x="484" y="416"/>
                </a:lnTo>
                <a:lnTo>
                  <a:pt x="466" y="416"/>
                </a:lnTo>
                <a:lnTo>
                  <a:pt x="474" y="392"/>
                </a:lnTo>
                <a:lnTo>
                  <a:pt x="474" y="372"/>
                </a:lnTo>
                <a:lnTo>
                  <a:pt x="464" y="356"/>
                </a:lnTo>
                <a:lnTo>
                  <a:pt x="464" y="290"/>
                </a:lnTo>
                <a:lnTo>
                  <a:pt x="478" y="266"/>
                </a:lnTo>
                <a:lnTo>
                  <a:pt x="474" y="184"/>
                </a:lnTo>
                <a:lnTo>
                  <a:pt x="492" y="168"/>
                </a:lnTo>
                <a:lnTo>
                  <a:pt x="486" y="124"/>
                </a:lnTo>
                <a:lnTo>
                  <a:pt x="474" y="106"/>
                </a:lnTo>
                <a:lnTo>
                  <a:pt x="466" y="60"/>
                </a:lnTo>
                <a:lnTo>
                  <a:pt x="474" y="34"/>
                </a:lnTo>
                <a:lnTo>
                  <a:pt x="456" y="12"/>
                </a:lnTo>
                <a:lnTo>
                  <a:pt x="448" y="0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2" name="Freeform 56"/>
          <p:cNvSpPr>
            <a:spLocks/>
          </p:cNvSpPr>
          <p:nvPr/>
        </p:nvSpPr>
        <p:spPr bwMode="gray">
          <a:xfrm>
            <a:off x="6148732" y="4206421"/>
            <a:ext cx="841984" cy="604956"/>
          </a:xfrm>
          <a:custGeom>
            <a:avLst/>
            <a:gdLst>
              <a:gd name="T0" fmla="*/ 66 w 448"/>
              <a:gd name="T1" fmla="*/ 60 h 322"/>
              <a:gd name="T2" fmla="*/ 30 w 448"/>
              <a:gd name="T3" fmla="*/ 64 h 322"/>
              <a:gd name="T4" fmla="*/ 32 w 448"/>
              <a:gd name="T5" fmla="*/ 80 h 322"/>
              <a:gd name="T6" fmla="*/ 54 w 448"/>
              <a:gd name="T7" fmla="*/ 92 h 322"/>
              <a:gd name="T8" fmla="*/ 60 w 448"/>
              <a:gd name="T9" fmla="*/ 130 h 322"/>
              <a:gd name="T10" fmla="*/ 52 w 448"/>
              <a:gd name="T11" fmla="*/ 162 h 322"/>
              <a:gd name="T12" fmla="*/ 26 w 448"/>
              <a:gd name="T13" fmla="*/ 178 h 322"/>
              <a:gd name="T14" fmla="*/ 12 w 448"/>
              <a:gd name="T15" fmla="*/ 190 h 322"/>
              <a:gd name="T16" fmla="*/ 14 w 448"/>
              <a:gd name="T17" fmla="*/ 226 h 322"/>
              <a:gd name="T18" fmla="*/ 0 w 448"/>
              <a:gd name="T19" fmla="*/ 242 h 322"/>
              <a:gd name="T20" fmla="*/ 0 w 448"/>
              <a:gd name="T21" fmla="*/ 270 h 322"/>
              <a:gd name="T22" fmla="*/ 24 w 448"/>
              <a:gd name="T23" fmla="*/ 292 h 322"/>
              <a:gd name="T24" fmla="*/ 32 w 448"/>
              <a:gd name="T25" fmla="*/ 314 h 322"/>
              <a:gd name="T26" fmla="*/ 54 w 448"/>
              <a:gd name="T27" fmla="*/ 310 h 322"/>
              <a:gd name="T28" fmla="*/ 88 w 448"/>
              <a:gd name="T29" fmla="*/ 292 h 322"/>
              <a:gd name="T30" fmla="*/ 114 w 448"/>
              <a:gd name="T31" fmla="*/ 260 h 322"/>
              <a:gd name="T32" fmla="*/ 130 w 448"/>
              <a:gd name="T33" fmla="*/ 256 h 322"/>
              <a:gd name="T34" fmla="*/ 152 w 448"/>
              <a:gd name="T35" fmla="*/ 276 h 322"/>
              <a:gd name="T36" fmla="*/ 176 w 448"/>
              <a:gd name="T37" fmla="*/ 286 h 322"/>
              <a:gd name="T38" fmla="*/ 190 w 448"/>
              <a:gd name="T39" fmla="*/ 302 h 322"/>
              <a:gd name="T40" fmla="*/ 194 w 448"/>
              <a:gd name="T41" fmla="*/ 322 h 322"/>
              <a:gd name="T42" fmla="*/ 228 w 448"/>
              <a:gd name="T43" fmla="*/ 320 h 322"/>
              <a:gd name="T44" fmla="*/ 254 w 448"/>
              <a:gd name="T45" fmla="*/ 310 h 322"/>
              <a:gd name="T46" fmla="*/ 276 w 448"/>
              <a:gd name="T47" fmla="*/ 320 h 322"/>
              <a:gd name="T48" fmla="*/ 300 w 448"/>
              <a:gd name="T49" fmla="*/ 318 h 322"/>
              <a:gd name="T50" fmla="*/ 314 w 448"/>
              <a:gd name="T51" fmla="*/ 302 h 322"/>
              <a:gd name="T52" fmla="*/ 338 w 448"/>
              <a:gd name="T53" fmla="*/ 304 h 322"/>
              <a:gd name="T54" fmla="*/ 352 w 448"/>
              <a:gd name="T55" fmla="*/ 316 h 322"/>
              <a:gd name="T56" fmla="*/ 374 w 448"/>
              <a:gd name="T57" fmla="*/ 288 h 322"/>
              <a:gd name="T58" fmla="*/ 376 w 448"/>
              <a:gd name="T59" fmla="*/ 252 h 322"/>
              <a:gd name="T60" fmla="*/ 358 w 448"/>
              <a:gd name="T61" fmla="*/ 232 h 322"/>
              <a:gd name="T62" fmla="*/ 360 w 448"/>
              <a:gd name="T63" fmla="*/ 200 h 322"/>
              <a:gd name="T64" fmla="*/ 370 w 448"/>
              <a:gd name="T65" fmla="*/ 186 h 322"/>
              <a:gd name="T66" fmla="*/ 378 w 448"/>
              <a:gd name="T67" fmla="*/ 142 h 322"/>
              <a:gd name="T68" fmla="*/ 406 w 448"/>
              <a:gd name="T69" fmla="*/ 128 h 322"/>
              <a:gd name="T70" fmla="*/ 426 w 448"/>
              <a:gd name="T71" fmla="*/ 108 h 322"/>
              <a:gd name="T72" fmla="*/ 438 w 448"/>
              <a:gd name="T73" fmla="*/ 104 h 322"/>
              <a:gd name="T74" fmla="*/ 446 w 448"/>
              <a:gd name="T75" fmla="*/ 90 h 322"/>
              <a:gd name="T76" fmla="*/ 448 w 448"/>
              <a:gd name="T77" fmla="*/ 72 h 322"/>
              <a:gd name="T78" fmla="*/ 438 w 448"/>
              <a:gd name="T79" fmla="*/ 52 h 322"/>
              <a:gd name="T80" fmla="*/ 422 w 448"/>
              <a:gd name="T81" fmla="*/ 56 h 322"/>
              <a:gd name="T82" fmla="*/ 394 w 448"/>
              <a:gd name="T83" fmla="*/ 52 h 322"/>
              <a:gd name="T84" fmla="*/ 376 w 448"/>
              <a:gd name="T85" fmla="*/ 44 h 322"/>
              <a:gd name="T86" fmla="*/ 368 w 448"/>
              <a:gd name="T87" fmla="*/ 40 h 322"/>
              <a:gd name="T88" fmla="*/ 366 w 448"/>
              <a:gd name="T89" fmla="*/ 54 h 322"/>
              <a:gd name="T90" fmla="*/ 340 w 448"/>
              <a:gd name="T91" fmla="*/ 68 h 322"/>
              <a:gd name="T92" fmla="*/ 314 w 448"/>
              <a:gd name="T93" fmla="*/ 68 h 322"/>
              <a:gd name="T94" fmla="*/ 294 w 448"/>
              <a:gd name="T95" fmla="*/ 46 h 322"/>
              <a:gd name="T96" fmla="*/ 276 w 448"/>
              <a:gd name="T97" fmla="*/ 20 h 322"/>
              <a:gd name="T98" fmla="*/ 242 w 448"/>
              <a:gd name="T99" fmla="*/ 22 h 322"/>
              <a:gd name="T100" fmla="*/ 224 w 448"/>
              <a:gd name="T101" fmla="*/ 36 h 322"/>
              <a:gd name="T102" fmla="*/ 208 w 448"/>
              <a:gd name="T103" fmla="*/ 46 h 322"/>
              <a:gd name="T104" fmla="*/ 190 w 448"/>
              <a:gd name="T105" fmla="*/ 34 h 322"/>
              <a:gd name="T106" fmla="*/ 192 w 448"/>
              <a:gd name="T107" fmla="*/ 10 h 322"/>
              <a:gd name="T108" fmla="*/ 176 w 448"/>
              <a:gd name="T109" fmla="*/ 0 h 322"/>
              <a:gd name="T110" fmla="*/ 148 w 448"/>
              <a:gd name="T111" fmla="*/ 2 h 322"/>
              <a:gd name="T112" fmla="*/ 140 w 448"/>
              <a:gd name="T113" fmla="*/ 14 h 322"/>
              <a:gd name="T114" fmla="*/ 140 w 448"/>
              <a:gd name="T115" fmla="*/ 32 h 322"/>
              <a:gd name="T116" fmla="*/ 114 w 448"/>
              <a:gd name="T117" fmla="*/ 52 h 322"/>
              <a:gd name="T118" fmla="*/ 90 w 448"/>
              <a:gd name="T119" fmla="*/ 64 h 322"/>
              <a:gd name="T120" fmla="*/ 66 w 448"/>
              <a:gd name="T121" fmla="*/ 60 h 32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48"/>
              <a:gd name="T184" fmla="*/ 0 h 322"/>
              <a:gd name="T185" fmla="*/ 448 w 448"/>
              <a:gd name="T186" fmla="*/ 322 h 32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48" h="322">
                <a:moveTo>
                  <a:pt x="66" y="60"/>
                </a:moveTo>
                <a:lnTo>
                  <a:pt x="30" y="64"/>
                </a:lnTo>
                <a:lnTo>
                  <a:pt x="32" y="80"/>
                </a:lnTo>
                <a:lnTo>
                  <a:pt x="54" y="92"/>
                </a:lnTo>
                <a:lnTo>
                  <a:pt x="60" y="130"/>
                </a:lnTo>
                <a:lnTo>
                  <a:pt x="52" y="162"/>
                </a:lnTo>
                <a:lnTo>
                  <a:pt x="26" y="178"/>
                </a:lnTo>
                <a:lnTo>
                  <a:pt x="12" y="190"/>
                </a:lnTo>
                <a:lnTo>
                  <a:pt x="14" y="226"/>
                </a:lnTo>
                <a:lnTo>
                  <a:pt x="0" y="242"/>
                </a:lnTo>
                <a:lnTo>
                  <a:pt x="0" y="270"/>
                </a:lnTo>
                <a:lnTo>
                  <a:pt x="24" y="292"/>
                </a:lnTo>
                <a:lnTo>
                  <a:pt x="32" y="314"/>
                </a:lnTo>
                <a:lnTo>
                  <a:pt x="54" y="310"/>
                </a:lnTo>
                <a:lnTo>
                  <a:pt x="88" y="292"/>
                </a:lnTo>
                <a:lnTo>
                  <a:pt x="114" y="260"/>
                </a:lnTo>
                <a:lnTo>
                  <a:pt x="130" y="256"/>
                </a:lnTo>
                <a:lnTo>
                  <a:pt x="152" y="276"/>
                </a:lnTo>
                <a:lnTo>
                  <a:pt x="176" y="286"/>
                </a:lnTo>
                <a:lnTo>
                  <a:pt x="190" y="302"/>
                </a:lnTo>
                <a:lnTo>
                  <a:pt x="194" y="322"/>
                </a:lnTo>
                <a:lnTo>
                  <a:pt x="228" y="320"/>
                </a:lnTo>
                <a:lnTo>
                  <a:pt x="254" y="310"/>
                </a:lnTo>
                <a:lnTo>
                  <a:pt x="276" y="320"/>
                </a:lnTo>
                <a:lnTo>
                  <a:pt x="300" y="318"/>
                </a:lnTo>
                <a:lnTo>
                  <a:pt x="314" y="302"/>
                </a:lnTo>
                <a:lnTo>
                  <a:pt x="338" y="304"/>
                </a:lnTo>
                <a:lnTo>
                  <a:pt x="352" y="316"/>
                </a:lnTo>
                <a:lnTo>
                  <a:pt x="374" y="288"/>
                </a:lnTo>
                <a:lnTo>
                  <a:pt x="376" y="252"/>
                </a:lnTo>
                <a:lnTo>
                  <a:pt x="358" y="232"/>
                </a:lnTo>
                <a:lnTo>
                  <a:pt x="360" y="200"/>
                </a:lnTo>
                <a:lnTo>
                  <a:pt x="370" y="186"/>
                </a:lnTo>
                <a:lnTo>
                  <a:pt x="378" y="142"/>
                </a:lnTo>
                <a:lnTo>
                  <a:pt x="406" y="128"/>
                </a:lnTo>
                <a:lnTo>
                  <a:pt x="426" y="108"/>
                </a:lnTo>
                <a:lnTo>
                  <a:pt x="438" y="104"/>
                </a:lnTo>
                <a:lnTo>
                  <a:pt x="446" y="90"/>
                </a:lnTo>
                <a:lnTo>
                  <a:pt x="448" y="72"/>
                </a:lnTo>
                <a:lnTo>
                  <a:pt x="438" y="52"/>
                </a:lnTo>
                <a:lnTo>
                  <a:pt x="422" y="56"/>
                </a:lnTo>
                <a:lnTo>
                  <a:pt x="394" y="52"/>
                </a:lnTo>
                <a:lnTo>
                  <a:pt x="376" y="44"/>
                </a:lnTo>
                <a:lnTo>
                  <a:pt x="368" y="40"/>
                </a:lnTo>
                <a:lnTo>
                  <a:pt x="366" y="54"/>
                </a:lnTo>
                <a:lnTo>
                  <a:pt x="340" y="68"/>
                </a:lnTo>
                <a:lnTo>
                  <a:pt x="314" y="68"/>
                </a:lnTo>
                <a:lnTo>
                  <a:pt x="294" y="46"/>
                </a:lnTo>
                <a:lnTo>
                  <a:pt x="276" y="20"/>
                </a:lnTo>
                <a:lnTo>
                  <a:pt x="242" y="22"/>
                </a:lnTo>
                <a:lnTo>
                  <a:pt x="224" y="36"/>
                </a:lnTo>
                <a:lnTo>
                  <a:pt x="208" y="46"/>
                </a:lnTo>
                <a:lnTo>
                  <a:pt x="190" y="34"/>
                </a:lnTo>
                <a:lnTo>
                  <a:pt x="192" y="10"/>
                </a:lnTo>
                <a:lnTo>
                  <a:pt x="176" y="0"/>
                </a:lnTo>
                <a:lnTo>
                  <a:pt x="148" y="2"/>
                </a:lnTo>
                <a:lnTo>
                  <a:pt x="140" y="14"/>
                </a:lnTo>
                <a:lnTo>
                  <a:pt x="140" y="32"/>
                </a:lnTo>
                <a:lnTo>
                  <a:pt x="114" y="52"/>
                </a:lnTo>
                <a:lnTo>
                  <a:pt x="90" y="64"/>
                </a:lnTo>
                <a:lnTo>
                  <a:pt x="66" y="6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" name="Freeform 57"/>
          <p:cNvSpPr>
            <a:spLocks/>
          </p:cNvSpPr>
          <p:nvPr/>
        </p:nvSpPr>
        <p:spPr bwMode="gray">
          <a:xfrm>
            <a:off x="6148732" y="4206421"/>
            <a:ext cx="841984" cy="604956"/>
          </a:xfrm>
          <a:custGeom>
            <a:avLst/>
            <a:gdLst>
              <a:gd name="T0" fmla="*/ 66 w 448"/>
              <a:gd name="T1" fmla="*/ 60 h 322"/>
              <a:gd name="T2" fmla="*/ 30 w 448"/>
              <a:gd name="T3" fmla="*/ 64 h 322"/>
              <a:gd name="T4" fmla="*/ 32 w 448"/>
              <a:gd name="T5" fmla="*/ 80 h 322"/>
              <a:gd name="T6" fmla="*/ 54 w 448"/>
              <a:gd name="T7" fmla="*/ 92 h 322"/>
              <a:gd name="T8" fmla="*/ 60 w 448"/>
              <a:gd name="T9" fmla="*/ 130 h 322"/>
              <a:gd name="T10" fmla="*/ 52 w 448"/>
              <a:gd name="T11" fmla="*/ 162 h 322"/>
              <a:gd name="T12" fmla="*/ 26 w 448"/>
              <a:gd name="T13" fmla="*/ 178 h 322"/>
              <a:gd name="T14" fmla="*/ 12 w 448"/>
              <a:gd name="T15" fmla="*/ 190 h 322"/>
              <a:gd name="T16" fmla="*/ 14 w 448"/>
              <a:gd name="T17" fmla="*/ 226 h 322"/>
              <a:gd name="T18" fmla="*/ 0 w 448"/>
              <a:gd name="T19" fmla="*/ 242 h 322"/>
              <a:gd name="T20" fmla="*/ 0 w 448"/>
              <a:gd name="T21" fmla="*/ 270 h 322"/>
              <a:gd name="T22" fmla="*/ 24 w 448"/>
              <a:gd name="T23" fmla="*/ 292 h 322"/>
              <a:gd name="T24" fmla="*/ 32 w 448"/>
              <a:gd name="T25" fmla="*/ 314 h 322"/>
              <a:gd name="T26" fmla="*/ 54 w 448"/>
              <a:gd name="T27" fmla="*/ 310 h 322"/>
              <a:gd name="T28" fmla="*/ 88 w 448"/>
              <a:gd name="T29" fmla="*/ 292 h 322"/>
              <a:gd name="T30" fmla="*/ 114 w 448"/>
              <a:gd name="T31" fmla="*/ 260 h 322"/>
              <a:gd name="T32" fmla="*/ 130 w 448"/>
              <a:gd name="T33" fmla="*/ 256 h 322"/>
              <a:gd name="T34" fmla="*/ 152 w 448"/>
              <a:gd name="T35" fmla="*/ 276 h 322"/>
              <a:gd name="T36" fmla="*/ 176 w 448"/>
              <a:gd name="T37" fmla="*/ 286 h 322"/>
              <a:gd name="T38" fmla="*/ 190 w 448"/>
              <a:gd name="T39" fmla="*/ 302 h 322"/>
              <a:gd name="T40" fmla="*/ 194 w 448"/>
              <a:gd name="T41" fmla="*/ 322 h 322"/>
              <a:gd name="T42" fmla="*/ 228 w 448"/>
              <a:gd name="T43" fmla="*/ 320 h 322"/>
              <a:gd name="T44" fmla="*/ 254 w 448"/>
              <a:gd name="T45" fmla="*/ 310 h 322"/>
              <a:gd name="T46" fmla="*/ 276 w 448"/>
              <a:gd name="T47" fmla="*/ 320 h 322"/>
              <a:gd name="T48" fmla="*/ 300 w 448"/>
              <a:gd name="T49" fmla="*/ 318 h 322"/>
              <a:gd name="T50" fmla="*/ 314 w 448"/>
              <a:gd name="T51" fmla="*/ 302 h 322"/>
              <a:gd name="T52" fmla="*/ 338 w 448"/>
              <a:gd name="T53" fmla="*/ 304 h 322"/>
              <a:gd name="T54" fmla="*/ 352 w 448"/>
              <a:gd name="T55" fmla="*/ 316 h 322"/>
              <a:gd name="T56" fmla="*/ 374 w 448"/>
              <a:gd name="T57" fmla="*/ 288 h 322"/>
              <a:gd name="T58" fmla="*/ 376 w 448"/>
              <a:gd name="T59" fmla="*/ 252 h 322"/>
              <a:gd name="T60" fmla="*/ 358 w 448"/>
              <a:gd name="T61" fmla="*/ 232 h 322"/>
              <a:gd name="T62" fmla="*/ 360 w 448"/>
              <a:gd name="T63" fmla="*/ 200 h 322"/>
              <a:gd name="T64" fmla="*/ 370 w 448"/>
              <a:gd name="T65" fmla="*/ 186 h 322"/>
              <a:gd name="T66" fmla="*/ 378 w 448"/>
              <a:gd name="T67" fmla="*/ 142 h 322"/>
              <a:gd name="T68" fmla="*/ 406 w 448"/>
              <a:gd name="T69" fmla="*/ 128 h 322"/>
              <a:gd name="T70" fmla="*/ 426 w 448"/>
              <a:gd name="T71" fmla="*/ 108 h 322"/>
              <a:gd name="T72" fmla="*/ 438 w 448"/>
              <a:gd name="T73" fmla="*/ 104 h 322"/>
              <a:gd name="T74" fmla="*/ 446 w 448"/>
              <a:gd name="T75" fmla="*/ 90 h 322"/>
              <a:gd name="T76" fmla="*/ 448 w 448"/>
              <a:gd name="T77" fmla="*/ 72 h 322"/>
              <a:gd name="T78" fmla="*/ 438 w 448"/>
              <a:gd name="T79" fmla="*/ 52 h 322"/>
              <a:gd name="T80" fmla="*/ 422 w 448"/>
              <a:gd name="T81" fmla="*/ 56 h 322"/>
              <a:gd name="T82" fmla="*/ 394 w 448"/>
              <a:gd name="T83" fmla="*/ 52 h 322"/>
              <a:gd name="T84" fmla="*/ 376 w 448"/>
              <a:gd name="T85" fmla="*/ 44 h 322"/>
              <a:gd name="T86" fmla="*/ 368 w 448"/>
              <a:gd name="T87" fmla="*/ 40 h 322"/>
              <a:gd name="T88" fmla="*/ 366 w 448"/>
              <a:gd name="T89" fmla="*/ 54 h 322"/>
              <a:gd name="T90" fmla="*/ 340 w 448"/>
              <a:gd name="T91" fmla="*/ 68 h 322"/>
              <a:gd name="T92" fmla="*/ 314 w 448"/>
              <a:gd name="T93" fmla="*/ 68 h 322"/>
              <a:gd name="T94" fmla="*/ 294 w 448"/>
              <a:gd name="T95" fmla="*/ 46 h 322"/>
              <a:gd name="T96" fmla="*/ 276 w 448"/>
              <a:gd name="T97" fmla="*/ 20 h 322"/>
              <a:gd name="T98" fmla="*/ 242 w 448"/>
              <a:gd name="T99" fmla="*/ 22 h 322"/>
              <a:gd name="T100" fmla="*/ 224 w 448"/>
              <a:gd name="T101" fmla="*/ 36 h 322"/>
              <a:gd name="T102" fmla="*/ 208 w 448"/>
              <a:gd name="T103" fmla="*/ 46 h 322"/>
              <a:gd name="T104" fmla="*/ 190 w 448"/>
              <a:gd name="T105" fmla="*/ 34 h 322"/>
              <a:gd name="T106" fmla="*/ 192 w 448"/>
              <a:gd name="T107" fmla="*/ 10 h 322"/>
              <a:gd name="T108" fmla="*/ 176 w 448"/>
              <a:gd name="T109" fmla="*/ 0 h 322"/>
              <a:gd name="T110" fmla="*/ 148 w 448"/>
              <a:gd name="T111" fmla="*/ 2 h 322"/>
              <a:gd name="T112" fmla="*/ 140 w 448"/>
              <a:gd name="T113" fmla="*/ 14 h 322"/>
              <a:gd name="T114" fmla="*/ 140 w 448"/>
              <a:gd name="T115" fmla="*/ 32 h 322"/>
              <a:gd name="T116" fmla="*/ 114 w 448"/>
              <a:gd name="T117" fmla="*/ 52 h 322"/>
              <a:gd name="T118" fmla="*/ 90 w 448"/>
              <a:gd name="T119" fmla="*/ 64 h 322"/>
              <a:gd name="T120" fmla="*/ 66 w 448"/>
              <a:gd name="T121" fmla="*/ 60 h 32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48"/>
              <a:gd name="T184" fmla="*/ 0 h 322"/>
              <a:gd name="T185" fmla="*/ 448 w 448"/>
              <a:gd name="T186" fmla="*/ 322 h 32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48" h="322">
                <a:moveTo>
                  <a:pt x="66" y="60"/>
                </a:moveTo>
                <a:lnTo>
                  <a:pt x="30" y="64"/>
                </a:lnTo>
                <a:lnTo>
                  <a:pt x="32" y="80"/>
                </a:lnTo>
                <a:lnTo>
                  <a:pt x="54" y="92"/>
                </a:lnTo>
                <a:lnTo>
                  <a:pt x="60" y="130"/>
                </a:lnTo>
                <a:lnTo>
                  <a:pt x="52" y="162"/>
                </a:lnTo>
                <a:lnTo>
                  <a:pt x="26" y="178"/>
                </a:lnTo>
                <a:lnTo>
                  <a:pt x="12" y="190"/>
                </a:lnTo>
                <a:lnTo>
                  <a:pt x="14" y="226"/>
                </a:lnTo>
                <a:lnTo>
                  <a:pt x="0" y="242"/>
                </a:lnTo>
                <a:lnTo>
                  <a:pt x="0" y="270"/>
                </a:lnTo>
                <a:lnTo>
                  <a:pt x="24" y="292"/>
                </a:lnTo>
                <a:lnTo>
                  <a:pt x="32" y="314"/>
                </a:lnTo>
                <a:lnTo>
                  <a:pt x="54" y="310"/>
                </a:lnTo>
                <a:lnTo>
                  <a:pt x="88" y="292"/>
                </a:lnTo>
                <a:lnTo>
                  <a:pt x="114" y="260"/>
                </a:lnTo>
                <a:lnTo>
                  <a:pt x="130" y="256"/>
                </a:lnTo>
                <a:lnTo>
                  <a:pt x="152" y="276"/>
                </a:lnTo>
                <a:lnTo>
                  <a:pt x="176" y="286"/>
                </a:lnTo>
                <a:lnTo>
                  <a:pt x="190" y="302"/>
                </a:lnTo>
                <a:lnTo>
                  <a:pt x="194" y="322"/>
                </a:lnTo>
                <a:lnTo>
                  <a:pt x="228" y="320"/>
                </a:lnTo>
                <a:lnTo>
                  <a:pt x="254" y="310"/>
                </a:lnTo>
                <a:lnTo>
                  <a:pt x="276" y="320"/>
                </a:lnTo>
                <a:lnTo>
                  <a:pt x="300" y="318"/>
                </a:lnTo>
                <a:lnTo>
                  <a:pt x="314" y="302"/>
                </a:lnTo>
                <a:lnTo>
                  <a:pt x="338" y="304"/>
                </a:lnTo>
                <a:lnTo>
                  <a:pt x="352" y="316"/>
                </a:lnTo>
                <a:lnTo>
                  <a:pt x="374" y="288"/>
                </a:lnTo>
                <a:lnTo>
                  <a:pt x="376" y="252"/>
                </a:lnTo>
                <a:lnTo>
                  <a:pt x="358" y="232"/>
                </a:lnTo>
                <a:lnTo>
                  <a:pt x="360" y="200"/>
                </a:lnTo>
                <a:lnTo>
                  <a:pt x="370" y="186"/>
                </a:lnTo>
                <a:lnTo>
                  <a:pt x="378" y="142"/>
                </a:lnTo>
                <a:lnTo>
                  <a:pt x="406" y="128"/>
                </a:lnTo>
                <a:lnTo>
                  <a:pt x="426" y="108"/>
                </a:lnTo>
                <a:lnTo>
                  <a:pt x="438" y="104"/>
                </a:lnTo>
                <a:lnTo>
                  <a:pt x="446" y="90"/>
                </a:lnTo>
                <a:lnTo>
                  <a:pt x="448" y="72"/>
                </a:lnTo>
                <a:lnTo>
                  <a:pt x="438" y="52"/>
                </a:lnTo>
                <a:lnTo>
                  <a:pt x="422" y="56"/>
                </a:lnTo>
                <a:lnTo>
                  <a:pt x="394" y="52"/>
                </a:lnTo>
                <a:lnTo>
                  <a:pt x="376" y="44"/>
                </a:lnTo>
                <a:lnTo>
                  <a:pt x="368" y="40"/>
                </a:lnTo>
                <a:lnTo>
                  <a:pt x="366" y="54"/>
                </a:lnTo>
                <a:lnTo>
                  <a:pt x="340" y="68"/>
                </a:lnTo>
                <a:lnTo>
                  <a:pt x="314" y="68"/>
                </a:lnTo>
                <a:lnTo>
                  <a:pt x="294" y="46"/>
                </a:lnTo>
                <a:lnTo>
                  <a:pt x="276" y="20"/>
                </a:lnTo>
                <a:lnTo>
                  <a:pt x="242" y="22"/>
                </a:lnTo>
                <a:lnTo>
                  <a:pt x="224" y="36"/>
                </a:lnTo>
                <a:lnTo>
                  <a:pt x="208" y="46"/>
                </a:lnTo>
                <a:lnTo>
                  <a:pt x="190" y="34"/>
                </a:lnTo>
                <a:lnTo>
                  <a:pt x="192" y="10"/>
                </a:lnTo>
                <a:lnTo>
                  <a:pt x="176" y="0"/>
                </a:lnTo>
                <a:lnTo>
                  <a:pt x="148" y="2"/>
                </a:lnTo>
                <a:lnTo>
                  <a:pt x="140" y="14"/>
                </a:lnTo>
                <a:lnTo>
                  <a:pt x="140" y="32"/>
                </a:lnTo>
                <a:lnTo>
                  <a:pt x="114" y="52"/>
                </a:lnTo>
                <a:lnTo>
                  <a:pt x="90" y="64"/>
                </a:lnTo>
                <a:lnTo>
                  <a:pt x="66" y="60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4" name="Freeform 58"/>
          <p:cNvSpPr>
            <a:spLocks/>
          </p:cNvSpPr>
          <p:nvPr/>
        </p:nvSpPr>
        <p:spPr bwMode="gray">
          <a:xfrm>
            <a:off x="6810291" y="4402177"/>
            <a:ext cx="916277" cy="849060"/>
          </a:xfrm>
          <a:custGeom>
            <a:avLst/>
            <a:gdLst>
              <a:gd name="T0" fmla="*/ 22 w 488"/>
              <a:gd name="T1" fmla="*/ 184 h 452"/>
              <a:gd name="T2" fmla="*/ 6 w 488"/>
              <a:gd name="T3" fmla="*/ 128 h 452"/>
              <a:gd name="T4" fmla="*/ 18 w 488"/>
              <a:gd name="T5" fmla="*/ 82 h 452"/>
              <a:gd name="T6" fmla="*/ 56 w 488"/>
              <a:gd name="T7" fmla="*/ 24 h 452"/>
              <a:gd name="T8" fmla="*/ 88 w 488"/>
              <a:gd name="T9" fmla="*/ 0 h 452"/>
              <a:gd name="T10" fmla="*/ 124 w 488"/>
              <a:gd name="T11" fmla="*/ 18 h 452"/>
              <a:gd name="T12" fmla="*/ 172 w 488"/>
              <a:gd name="T13" fmla="*/ 32 h 452"/>
              <a:gd name="T14" fmla="*/ 186 w 488"/>
              <a:gd name="T15" fmla="*/ 84 h 452"/>
              <a:gd name="T16" fmla="*/ 240 w 488"/>
              <a:gd name="T17" fmla="*/ 92 h 452"/>
              <a:gd name="T18" fmla="*/ 268 w 488"/>
              <a:gd name="T19" fmla="*/ 86 h 452"/>
              <a:gd name="T20" fmla="*/ 310 w 488"/>
              <a:gd name="T21" fmla="*/ 108 h 452"/>
              <a:gd name="T22" fmla="*/ 370 w 488"/>
              <a:gd name="T23" fmla="*/ 120 h 452"/>
              <a:gd name="T24" fmla="*/ 436 w 488"/>
              <a:gd name="T25" fmla="*/ 84 h 452"/>
              <a:gd name="T26" fmla="*/ 424 w 488"/>
              <a:gd name="T27" fmla="*/ 120 h 452"/>
              <a:gd name="T28" fmla="*/ 450 w 488"/>
              <a:gd name="T29" fmla="*/ 144 h 452"/>
              <a:gd name="T30" fmla="*/ 488 w 488"/>
              <a:gd name="T31" fmla="*/ 164 h 452"/>
              <a:gd name="T32" fmla="*/ 462 w 488"/>
              <a:gd name="T33" fmla="*/ 194 h 452"/>
              <a:gd name="T34" fmla="*/ 382 w 488"/>
              <a:gd name="T35" fmla="*/ 254 h 452"/>
              <a:gd name="T36" fmla="*/ 364 w 488"/>
              <a:gd name="T37" fmla="*/ 286 h 452"/>
              <a:gd name="T38" fmla="*/ 310 w 488"/>
              <a:gd name="T39" fmla="*/ 280 h 452"/>
              <a:gd name="T40" fmla="*/ 270 w 488"/>
              <a:gd name="T41" fmla="*/ 324 h 452"/>
              <a:gd name="T42" fmla="*/ 306 w 488"/>
              <a:gd name="T43" fmla="*/ 346 h 452"/>
              <a:gd name="T44" fmla="*/ 330 w 488"/>
              <a:gd name="T45" fmla="*/ 310 h 452"/>
              <a:gd name="T46" fmla="*/ 364 w 488"/>
              <a:gd name="T47" fmla="*/ 330 h 452"/>
              <a:gd name="T48" fmla="*/ 352 w 488"/>
              <a:gd name="T49" fmla="*/ 360 h 452"/>
              <a:gd name="T50" fmla="*/ 356 w 488"/>
              <a:gd name="T51" fmla="*/ 398 h 452"/>
              <a:gd name="T52" fmla="*/ 318 w 488"/>
              <a:gd name="T53" fmla="*/ 446 h 452"/>
              <a:gd name="T54" fmla="*/ 266 w 488"/>
              <a:gd name="T55" fmla="*/ 434 h 452"/>
              <a:gd name="T56" fmla="*/ 224 w 488"/>
              <a:gd name="T57" fmla="*/ 390 h 452"/>
              <a:gd name="T58" fmla="*/ 158 w 488"/>
              <a:gd name="T59" fmla="*/ 400 h 452"/>
              <a:gd name="T60" fmla="*/ 148 w 488"/>
              <a:gd name="T61" fmla="*/ 448 h 452"/>
              <a:gd name="T62" fmla="*/ 106 w 488"/>
              <a:gd name="T63" fmla="*/ 434 h 452"/>
              <a:gd name="T64" fmla="*/ 76 w 488"/>
              <a:gd name="T65" fmla="*/ 398 h 452"/>
              <a:gd name="T66" fmla="*/ 62 w 488"/>
              <a:gd name="T67" fmla="*/ 364 h 452"/>
              <a:gd name="T68" fmla="*/ 52 w 488"/>
              <a:gd name="T69" fmla="*/ 308 h 452"/>
              <a:gd name="T70" fmla="*/ 14 w 488"/>
              <a:gd name="T71" fmla="*/ 268 h 452"/>
              <a:gd name="T72" fmla="*/ 2 w 488"/>
              <a:gd name="T73" fmla="*/ 224 h 4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88"/>
              <a:gd name="T112" fmla="*/ 0 h 452"/>
              <a:gd name="T113" fmla="*/ 488 w 488"/>
              <a:gd name="T114" fmla="*/ 452 h 4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88" h="452">
                <a:moveTo>
                  <a:pt x="0" y="212"/>
                </a:moveTo>
                <a:lnTo>
                  <a:pt x="22" y="184"/>
                </a:lnTo>
                <a:lnTo>
                  <a:pt x="24" y="148"/>
                </a:lnTo>
                <a:lnTo>
                  <a:pt x="6" y="128"/>
                </a:lnTo>
                <a:lnTo>
                  <a:pt x="8" y="96"/>
                </a:lnTo>
                <a:lnTo>
                  <a:pt x="18" y="82"/>
                </a:lnTo>
                <a:lnTo>
                  <a:pt x="26" y="38"/>
                </a:lnTo>
                <a:lnTo>
                  <a:pt x="56" y="24"/>
                </a:lnTo>
                <a:lnTo>
                  <a:pt x="74" y="4"/>
                </a:lnTo>
                <a:lnTo>
                  <a:pt x="88" y="0"/>
                </a:lnTo>
                <a:lnTo>
                  <a:pt x="114" y="8"/>
                </a:lnTo>
                <a:lnTo>
                  <a:pt x="124" y="18"/>
                </a:lnTo>
                <a:lnTo>
                  <a:pt x="154" y="18"/>
                </a:lnTo>
                <a:lnTo>
                  <a:pt x="172" y="32"/>
                </a:lnTo>
                <a:lnTo>
                  <a:pt x="186" y="56"/>
                </a:lnTo>
                <a:lnTo>
                  <a:pt x="186" y="84"/>
                </a:lnTo>
                <a:lnTo>
                  <a:pt x="204" y="94"/>
                </a:lnTo>
                <a:lnTo>
                  <a:pt x="240" y="92"/>
                </a:lnTo>
                <a:lnTo>
                  <a:pt x="256" y="94"/>
                </a:lnTo>
                <a:lnTo>
                  <a:pt x="268" y="86"/>
                </a:lnTo>
                <a:lnTo>
                  <a:pt x="290" y="86"/>
                </a:lnTo>
                <a:lnTo>
                  <a:pt x="310" y="108"/>
                </a:lnTo>
                <a:lnTo>
                  <a:pt x="348" y="114"/>
                </a:lnTo>
                <a:lnTo>
                  <a:pt x="370" y="120"/>
                </a:lnTo>
                <a:lnTo>
                  <a:pt x="408" y="82"/>
                </a:lnTo>
                <a:lnTo>
                  <a:pt x="436" y="84"/>
                </a:lnTo>
                <a:lnTo>
                  <a:pt x="442" y="104"/>
                </a:lnTo>
                <a:lnTo>
                  <a:pt x="424" y="120"/>
                </a:lnTo>
                <a:lnTo>
                  <a:pt x="430" y="138"/>
                </a:lnTo>
                <a:lnTo>
                  <a:pt x="450" y="144"/>
                </a:lnTo>
                <a:lnTo>
                  <a:pt x="468" y="162"/>
                </a:lnTo>
                <a:lnTo>
                  <a:pt x="488" y="164"/>
                </a:lnTo>
                <a:lnTo>
                  <a:pt x="486" y="182"/>
                </a:lnTo>
                <a:lnTo>
                  <a:pt x="462" y="194"/>
                </a:lnTo>
                <a:lnTo>
                  <a:pt x="414" y="230"/>
                </a:lnTo>
                <a:lnTo>
                  <a:pt x="382" y="254"/>
                </a:lnTo>
                <a:lnTo>
                  <a:pt x="376" y="278"/>
                </a:lnTo>
                <a:lnTo>
                  <a:pt x="364" y="286"/>
                </a:lnTo>
                <a:lnTo>
                  <a:pt x="330" y="276"/>
                </a:lnTo>
                <a:lnTo>
                  <a:pt x="310" y="280"/>
                </a:lnTo>
                <a:lnTo>
                  <a:pt x="278" y="302"/>
                </a:lnTo>
                <a:lnTo>
                  <a:pt x="270" y="324"/>
                </a:lnTo>
                <a:lnTo>
                  <a:pt x="284" y="344"/>
                </a:lnTo>
                <a:lnTo>
                  <a:pt x="306" y="346"/>
                </a:lnTo>
                <a:lnTo>
                  <a:pt x="320" y="322"/>
                </a:lnTo>
                <a:lnTo>
                  <a:pt x="330" y="310"/>
                </a:lnTo>
                <a:lnTo>
                  <a:pt x="354" y="310"/>
                </a:lnTo>
                <a:lnTo>
                  <a:pt x="364" y="330"/>
                </a:lnTo>
                <a:lnTo>
                  <a:pt x="348" y="342"/>
                </a:lnTo>
                <a:lnTo>
                  <a:pt x="352" y="360"/>
                </a:lnTo>
                <a:lnTo>
                  <a:pt x="362" y="374"/>
                </a:lnTo>
                <a:lnTo>
                  <a:pt x="356" y="398"/>
                </a:lnTo>
                <a:lnTo>
                  <a:pt x="332" y="428"/>
                </a:lnTo>
                <a:lnTo>
                  <a:pt x="318" y="446"/>
                </a:lnTo>
                <a:lnTo>
                  <a:pt x="288" y="446"/>
                </a:lnTo>
                <a:lnTo>
                  <a:pt x="266" y="434"/>
                </a:lnTo>
                <a:lnTo>
                  <a:pt x="242" y="412"/>
                </a:lnTo>
                <a:lnTo>
                  <a:pt x="224" y="390"/>
                </a:lnTo>
                <a:lnTo>
                  <a:pt x="200" y="400"/>
                </a:lnTo>
                <a:lnTo>
                  <a:pt x="158" y="400"/>
                </a:lnTo>
                <a:lnTo>
                  <a:pt x="150" y="408"/>
                </a:lnTo>
                <a:lnTo>
                  <a:pt x="148" y="448"/>
                </a:lnTo>
                <a:lnTo>
                  <a:pt x="132" y="452"/>
                </a:lnTo>
                <a:lnTo>
                  <a:pt x="106" y="434"/>
                </a:lnTo>
                <a:lnTo>
                  <a:pt x="82" y="432"/>
                </a:lnTo>
                <a:lnTo>
                  <a:pt x="76" y="398"/>
                </a:lnTo>
                <a:lnTo>
                  <a:pt x="74" y="370"/>
                </a:lnTo>
                <a:lnTo>
                  <a:pt x="62" y="364"/>
                </a:lnTo>
                <a:lnTo>
                  <a:pt x="64" y="324"/>
                </a:lnTo>
                <a:lnTo>
                  <a:pt x="52" y="308"/>
                </a:lnTo>
                <a:lnTo>
                  <a:pt x="36" y="290"/>
                </a:lnTo>
                <a:lnTo>
                  <a:pt x="14" y="268"/>
                </a:lnTo>
                <a:lnTo>
                  <a:pt x="14" y="236"/>
                </a:lnTo>
                <a:lnTo>
                  <a:pt x="2" y="224"/>
                </a:lnTo>
                <a:lnTo>
                  <a:pt x="0" y="212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5" name="Freeform 59"/>
          <p:cNvSpPr>
            <a:spLocks/>
          </p:cNvSpPr>
          <p:nvPr/>
        </p:nvSpPr>
        <p:spPr bwMode="gray">
          <a:xfrm>
            <a:off x="6810291" y="4400666"/>
            <a:ext cx="916277" cy="849060"/>
          </a:xfrm>
          <a:custGeom>
            <a:avLst/>
            <a:gdLst>
              <a:gd name="T0" fmla="*/ 22 w 488"/>
              <a:gd name="T1" fmla="*/ 184 h 452"/>
              <a:gd name="T2" fmla="*/ 6 w 488"/>
              <a:gd name="T3" fmla="*/ 128 h 452"/>
              <a:gd name="T4" fmla="*/ 18 w 488"/>
              <a:gd name="T5" fmla="*/ 82 h 452"/>
              <a:gd name="T6" fmla="*/ 56 w 488"/>
              <a:gd name="T7" fmla="*/ 24 h 452"/>
              <a:gd name="T8" fmla="*/ 88 w 488"/>
              <a:gd name="T9" fmla="*/ 0 h 452"/>
              <a:gd name="T10" fmla="*/ 124 w 488"/>
              <a:gd name="T11" fmla="*/ 18 h 452"/>
              <a:gd name="T12" fmla="*/ 172 w 488"/>
              <a:gd name="T13" fmla="*/ 32 h 452"/>
              <a:gd name="T14" fmla="*/ 186 w 488"/>
              <a:gd name="T15" fmla="*/ 84 h 452"/>
              <a:gd name="T16" fmla="*/ 240 w 488"/>
              <a:gd name="T17" fmla="*/ 92 h 452"/>
              <a:gd name="T18" fmla="*/ 268 w 488"/>
              <a:gd name="T19" fmla="*/ 86 h 452"/>
              <a:gd name="T20" fmla="*/ 310 w 488"/>
              <a:gd name="T21" fmla="*/ 108 h 452"/>
              <a:gd name="T22" fmla="*/ 370 w 488"/>
              <a:gd name="T23" fmla="*/ 120 h 452"/>
              <a:gd name="T24" fmla="*/ 436 w 488"/>
              <a:gd name="T25" fmla="*/ 84 h 452"/>
              <a:gd name="T26" fmla="*/ 424 w 488"/>
              <a:gd name="T27" fmla="*/ 120 h 452"/>
              <a:gd name="T28" fmla="*/ 450 w 488"/>
              <a:gd name="T29" fmla="*/ 144 h 452"/>
              <a:gd name="T30" fmla="*/ 488 w 488"/>
              <a:gd name="T31" fmla="*/ 164 h 452"/>
              <a:gd name="T32" fmla="*/ 462 w 488"/>
              <a:gd name="T33" fmla="*/ 194 h 452"/>
              <a:gd name="T34" fmla="*/ 382 w 488"/>
              <a:gd name="T35" fmla="*/ 254 h 452"/>
              <a:gd name="T36" fmla="*/ 364 w 488"/>
              <a:gd name="T37" fmla="*/ 286 h 452"/>
              <a:gd name="T38" fmla="*/ 310 w 488"/>
              <a:gd name="T39" fmla="*/ 280 h 452"/>
              <a:gd name="T40" fmla="*/ 270 w 488"/>
              <a:gd name="T41" fmla="*/ 324 h 452"/>
              <a:gd name="T42" fmla="*/ 306 w 488"/>
              <a:gd name="T43" fmla="*/ 346 h 452"/>
              <a:gd name="T44" fmla="*/ 330 w 488"/>
              <a:gd name="T45" fmla="*/ 310 h 452"/>
              <a:gd name="T46" fmla="*/ 364 w 488"/>
              <a:gd name="T47" fmla="*/ 330 h 452"/>
              <a:gd name="T48" fmla="*/ 352 w 488"/>
              <a:gd name="T49" fmla="*/ 360 h 452"/>
              <a:gd name="T50" fmla="*/ 356 w 488"/>
              <a:gd name="T51" fmla="*/ 398 h 452"/>
              <a:gd name="T52" fmla="*/ 318 w 488"/>
              <a:gd name="T53" fmla="*/ 446 h 452"/>
              <a:gd name="T54" fmla="*/ 266 w 488"/>
              <a:gd name="T55" fmla="*/ 434 h 452"/>
              <a:gd name="T56" fmla="*/ 224 w 488"/>
              <a:gd name="T57" fmla="*/ 390 h 452"/>
              <a:gd name="T58" fmla="*/ 158 w 488"/>
              <a:gd name="T59" fmla="*/ 400 h 452"/>
              <a:gd name="T60" fmla="*/ 148 w 488"/>
              <a:gd name="T61" fmla="*/ 448 h 452"/>
              <a:gd name="T62" fmla="*/ 106 w 488"/>
              <a:gd name="T63" fmla="*/ 434 h 452"/>
              <a:gd name="T64" fmla="*/ 76 w 488"/>
              <a:gd name="T65" fmla="*/ 398 h 452"/>
              <a:gd name="T66" fmla="*/ 62 w 488"/>
              <a:gd name="T67" fmla="*/ 364 h 452"/>
              <a:gd name="T68" fmla="*/ 52 w 488"/>
              <a:gd name="T69" fmla="*/ 308 h 452"/>
              <a:gd name="T70" fmla="*/ 14 w 488"/>
              <a:gd name="T71" fmla="*/ 268 h 452"/>
              <a:gd name="T72" fmla="*/ 2 w 488"/>
              <a:gd name="T73" fmla="*/ 224 h 4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88"/>
              <a:gd name="T112" fmla="*/ 0 h 452"/>
              <a:gd name="T113" fmla="*/ 488 w 488"/>
              <a:gd name="T114" fmla="*/ 452 h 4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88" h="452">
                <a:moveTo>
                  <a:pt x="0" y="212"/>
                </a:moveTo>
                <a:lnTo>
                  <a:pt x="22" y="184"/>
                </a:lnTo>
                <a:lnTo>
                  <a:pt x="24" y="148"/>
                </a:lnTo>
                <a:lnTo>
                  <a:pt x="6" y="128"/>
                </a:lnTo>
                <a:lnTo>
                  <a:pt x="8" y="96"/>
                </a:lnTo>
                <a:lnTo>
                  <a:pt x="18" y="82"/>
                </a:lnTo>
                <a:lnTo>
                  <a:pt x="26" y="38"/>
                </a:lnTo>
                <a:lnTo>
                  <a:pt x="56" y="24"/>
                </a:lnTo>
                <a:lnTo>
                  <a:pt x="74" y="4"/>
                </a:lnTo>
                <a:lnTo>
                  <a:pt x="88" y="0"/>
                </a:lnTo>
                <a:lnTo>
                  <a:pt x="114" y="8"/>
                </a:lnTo>
                <a:lnTo>
                  <a:pt x="124" y="18"/>
                </a:lnTo>
                <a:lnTo>
                  <a:pt x="154" y="18"/>
                </a:lnTo>
                <a:lnTo>
                  <a:pt x="172" y="32"/>
                </a:lnTo>
                <a:lnTo>
                  <a:pt x="186" y="56"/>
                </a:lnTo>
                <a:lnTo>
                  <a:pt x="186" y="84"/>
                </a:lnTo>
                <a:lnTo>
                  <a:pt x="204" y="94"/>
                </a:lnTo>
                <a:lnTo>
                  <a:pt x="240" y="92"/>
                </a:lnTo>
                <a:lnTo>
                  <a:pt x="256" y="94"/>
                </a:lnTo>
                <a:lnTo>
                  <a:pt x="268" y="86"/>
                </a:lnTo>
                <a:lnTo>
                  <a:pt x="290" y="86"/>
                </a:lnTo>
                <a:lnTo>
                  <a:pt x="310" y="108"/>
                </a:lnTo>
                <a:lnTo>
                  <a:pt x="348" y="114"/>
                </a:lnTo>
                <a:lnTo>
                  <a:pt x="370" y="120"/>
                </a:lnTo>
                <a:lnTo>
                  <a:pt x="408" y="82"/>
                </a:lnTo>
                <a:lnTo>
                  <a:pt x="436" y="84"/>
                </a:lnTo>
                <a:lnTo>
                  <a:pt x="442" y="104"/>
                </a:lnTo>
                <a:lnTo>
                  <a:pt x="424" y="120"/>
                </a:lnTo>
                <a:lnTo>
                  <a:pt x="430" y="138"/>
                </a:lnTo>
                <a:lnTo>
                  <a:pt x="450" y="144"/>
                </a:lnTo>
                <a:lnTo>
                  <a:pt x="468" y="162"/>
                </a:lnTo>
                <a:lnTo>
                  <a:pt x="488" y="164"/>
                </a:lnTo>
                <a:lnTo>
                  <a:pt x="486" y="182"/>
                </a:lnTo>
                <a:lnTo>
                  <a:pt x="462" y="194"/>
                </a:lnTo>
                <a:lnTo>
                  <a:pt x="414" y="230"/>
                </a:lnTo>
                <a:lnTo>
                  <a:pt x="382" y="254"/>
                </a:lnTo>
                <a:lnTo>
                  <a:pt x="376" y="278"/>
                </a:lnTo>
                <a:lnTo>
                  <a:pt x="364" y="286"/>
                </a:lnTo>
                <a:lnTo>
                  <a:pt x="330" y="276"/>
                </a:lnTo>
                <a:lnTo>
                  <a:pt x="310" y="280"/>
                </a:lnTo>
                <a:lnTo>
                  <a:pt x="278" y="302"/>
                </a:lnTo>
                <a:lnTo>
                  <a:pt x="270" y="324"/>
                </a:lnTo>
                <a:lnTo>
                  <a:pt x="284" y="344"/>
                </a:lnTo>
                <a:lnTo>
                  <a:pt x="306" y="346"/>
                </a:lnTo>
                <a:lnTo>
                  <a:pt x="320" y="322"/>
                </a:lnTo>
                <a:lnTo>
                  <a:pt x="330" y="310"/>
                </a:lnTo>
                <a:lnTo>
                  <a:pt x="354" y="310"/>
                </a:lnTo>
                <a:lnTo>
                  <a:pt x="364" y="330"/>
                </a:lnTo>
                <a:lnTo>
                  <a:pt x="348" y="342"/>
                </a:lnTo>
                <a:lnTo>
                  <a:pt x="352" y="360"/>
                </a:lnTo>
                <a:lnTo>
                  <a:pt x="362" y="374"/>
                </a:lnTo>
                <a:lnTo>
                  <a:pt x="356" y="398"/>
                </a:lnTo>
                <a:lnTo>
                  <a:pt x="332" y="428"/>
                </a:lnTo>
                <a:lnTo>
                  <a:pt x="318" y="446"/>
                </a:lnTo>
                <a:lnTo>
                  <a:pt x="288" y="446"/>
                </a:lnTo>
                <a:lnTo>
                  <a:pt x="266" y="434"/>
                </a:lnTo>
                <a:lnTo>
                  <a:pt x="242" y="412"/>
                </a:lnTo>
                <a:lnTo>
                  <a:pt x="224" y="390"/>
                </a:lnTo>
                <a:lnTo>
                  <a:pt x="200" y="400"/>
                </a:lnTo>
                <a:lnTo>
                  <a:pt x="158" y="400"/>
                </a:lnTo>
                <a:lnTo>
                  <a:pt x="150" y="408"/>
                </a:lnTo>
                <a:lnTo>
                  <a:pt x="148" y="448"/>
                </a:lnTo>
                <a:lnTo>
                  <a:pt x="132" y="452"/>
                </a:lnTo>
                <a:lnTo>
                  <a:pt x="106" y="434"/>
                </a:lnTo>
                <a:lnTo>
                  <a:pt x="82" y="432"/>
                </a:lnTo>
                <a:lnTo>
                  <a:pt x="76" y="398"/>
                </a:lnTo>
                <a:lnTo>
                  <a:pt x="74" y="370"/>
                </a:lnTo>
                <a:lnTo>
                  <a:pt x="62" y="364"/>
                </a:lnTo>
                <a:lnTo>
                  <a:pt x="64" y="324"/>
                </a:lnTo>
                <a:lnTo>
                  <a:pt x="52" y="308"/>
                </a:lnTo>
                <a:lnTo>
                  <a:pt x="36" y="290"/>
                </a:lnTo>
                <a:lnTo>
                  <a:pt x="14" y="268"/>
                </a:lnTo>
                <a:lnTo>
                  <a:pt x="14" y="236"/>
                </a:lnTo>
                <a:lnTo>
                  <a:pt x="2" y="224"/>
                </a:lnTo>
                <a:lnTo>
                  <a:pt x="0" y="212"/>
                </a:lnTo>
              </a:path>
            </a:pathLst>
          </a:custGeom>
          <a:solidFill>
            <a:srgbClr val="D07C7A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6" name="Freeform 60"/>
          <p:cNvSpPr>
            <a:spLocks/>
          </p:cNvSpPr>
          <p:nvPr/>
        </p:nvSpPr>
        <p:spPr bwMode="gray">
          <a:xfrm>
            <a:off x="7248972" y="4307837"/>
            <a:ext cx="233491" cy="270049"/>
          </a:xfrm>
          <a:custGeom>
            <a:avLst/>
            <a:gdLst>
              <a:gd name="T0" fmla="*/ 8 w 124"/>
              <a:gd name="T1" fmla="*/ 144 h 144"/>
              <a:gd name="T2" fmla="*/ 0 w 124"/>
              <a:gd name="T3" fmla="*/ 124 h 144"/>
              <a:gd name="T4" fmla="*/ 12 w 124"/>
              <a:gd name="T5" fmla="*/ 110 h 144"/>
              <a:gd name="T6" fmla="*/ 12 w 124"/>
              <a:gd name="T7" fmla="*/ 62 h 144"/>
              <a:gd name="T8" fmla="*/ 2 w 124"/>
              <a:gd name="T9" fmla="*/ 50 h 144"/>
              <a:gd name="T10" fmla="*/ 22 w 124"/>
              <a:gd name="T11" fmla="*/ 26 h 144"/>
              <a:gd name="T12" fmla="*/ 48 w 124"/>
              <a:gd name="T13" fmla="*/ 20 h 144"/>
              <a:gd name="T14" fmla="*/ 66 w 124"/>
              <a:gd name="T15" fmla="*/ 0 h 144"/>
              <a:gd name="T16" fmla="*/ 104 w 124"/>
              <a:gd name="T17" fmla="*/ 0 h 144"/>
              <a:gd name="T18" fmla="*/ 120 w 124"/>
              <a:gd name="T19" fmla="*/ 16 h 144"/>
              <a:gd name="T20" fmla="*/ 118 w 124"/>
              <a:gd name="T21" fmla="*/ 34 h 144"/>
              <a:gd name="T22" fmla="*/ 124 w 124"/>
              <a:gd name="T23" fmla="*/ 50 h 144"/>
              <a:gd name="T24" fmla="*/ 98 w 124"/>
              <a:gd name="T25" fmla="*/ 82 h 144"/>
              <a:gd name="T26" fmla="*/ 92 w 124"/>
              <a:gd name="T27" fmla="*/ 104 h 144"/>
              <a:gd name="T28" fmla="*/ 68 w 124"/>
              <a:gd name="T29" fmla="*/ 118 h 144"/>
              <a:gd name="T30" fmla="*/ 58 w 124"/>
              <a:gd name="T31" fmla="*/ 118 h 144"/>
              <a:gd name="T32" fmla="*/ 52 w 124"/>
              <a:gd name="T33" fmla="*/ 138 h 144"/>
              <a:gd name="T34" fmla="*/ 34 w 124"/>
              <a:gd name="T35" fmla="*/ 136 h 144"/>
              <a:gd name="T36" fmla="*/ 22 w 124"/>
              <a:gd name="T37" fmla="*/ 144 h 144"/>
              <a:gd name="T38" fmla="*/ 8 w 124"/>
              <a:gd name="T39" fmla="*/ 144 h 1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4"/>
              <a:gd name="T61" fmla="*/ 0 h 144"/>
              <a:gd name="T62" fmla="*/ 124 w 124"/>
              <a:gd name="T63" fmla="*/ 144 h 1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4" h="144">
                <a:moveTo>
                  <a:pt x="8" y="144"/>
                </a:moveTo>
                <a:lnTo>
                  <a:pt x="0" y="124"/>
                </a:lnTo>
                <a:lnTo>
                  <a:pt x="12" y="110"/>
                </a:lnTo>
                <a:lnTo>
                  <a:pt x="12" y="62"/>
                </a:lnTo>
                <a:lnTo>
                  <a:pt x="2" y="50"/>
                </a:lnTo>
                <a:lnTo>
                  <a:pt x="22" y="26"/>
                </a:lnTo>
                <a:lnTo>
                  <a:pt x="48" y="20"/>
                </a:lnTo>
                <a:lnTo>
                  <a:pt x="66" y="0"/>
                </a:lnTo>
                <a:lnTo>
                  <a:pt x="104" y="0"/>
                </a:lnTo>
                <a:lnTo>
                  <a:pt x="120" y="16"/>
                </a:lnTo>
                <a:lnTo>
                  <a:pt x="118" y="34"/>
                </a:lnTo>
                <a:lnTo>
                  <a:pt x="124" y="50"/>
                </a:lnTo>
                <a:lnTo>
                  <a:pt x="98" y="82"/>
                </a:lnTo>
                <a:lnTo>
                  <a:pt x="92" y="104"/>
                </a:lnTo>
                <a:lnTo>
                  <a:pt x="68" y="118"/>
                </a:lnTo>
                <a:lnTo>
                  <a:pt x="58" y="118"/>
                </a:lnTo>
                <a:lnTo>
                  <a:pt x="52" y="138"/>
                </a:lnTo>
                <a:lnTo>
                  <a:pt x="34" y="136"/>
                </a:lnTo>
                <a:lnTo>
                  <a:pt x="22" y="144"/>
                </a:lnTo>
                <a:lnTo>
                  <a:pt x="8" y="144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7" name="Freeform 61"/>
          <p:cNvSpPr>
            <a:spLocks/>
          </p:cNvSpPr>
          <p:nvPr/>
        </p:nvSpPr>
        <p:spPr bwMode="gray">
          <a:xfrm>
            <a:off x="7248972" y="4307837"/>
            <a:ext cx="233491" cy="270049"/>
          </a:xfrm>
          <a:custGeom>
            <a:avLst/>
            <a:gdLst>
              <a:gd name="T0" fmla="*/ 8 w 124"/>
              <a:gd name="T1" fmla="*/ 144 h 144"/>
              <a:gd name="T2" fmla="*/ 0 w 124"/>
              <a:gd name="T3" fmla="*/ 124 h 144"/>
              <a:gd name="T4" fmla="*/ 12 w 124"/>
              <a:gd name="T5" fmla="*/ 110 h 144"/>
              <a:gd name="T6" fmla="*/ 12 w 124"/>
              <a:gd name="T7" fmla="*/ 62 h 144"/>
              <a:gd name="T8" fmla="*/ 2 w 124"/>
              <a:gd name="T9" fmla="*/ 50 h 144"/>
              <a:gd name="T10" fmla="*/ 22 w 124"/>
              <a:gd name="T11" fmla="*/ 26 h 144"/>
              <a:gd name="T12" fmla="*/ 48 w 124"/>
              <a:gd name="T13" fmla="*/ 20 h 144"/>
              <a:gd name="T14" fmla="*/ 66 w 124"/>
              <a:gd name="T15" fmla="*/ 0 h 144"/>
              <a:gd name="T16" fmla="*/ 104 w 124"/>
              <a:gd name="T17" fmla="*/ 0 h 144"/>
              <a:gd name="T18" fmla="*/ 120 w 124"/>
              <a:gd name="T19" fmla="*/ 16 h 144"/>
              <a:gd name="T20" fmla="*/ 118 w 124"/>
              <a:gd name="T21" fmla="*/ 34 h 144"/>
              <a:gd name="T22" fmla="*/ 124 w 124"/>
              <a:gd name="T23" fmla="*/ 50 h 144"/>
              <a:gd name="T24" fmla="*/ 98 w 124"/>
              <a:gd name="T25" fmla="*/ 82 h 144"/>
              <a:gd name="T26" fmla="*/ 92 w 124"/>
              <a:gd name="T27" fmla="*/ 104 h 144"/>
              <a:gd name="T28" fmla="*/ 68 w 124"/>
              <a:gd name="T29" fmla="*/ 118 h 144"/>
              <a:gd name="T30" fmla="*/ 58 w 124"/>
              <a:gd name="T31" fmla="*/ 118 h 144"/>
              <a:gd name="T32" fmla="*/ 52 w 124"/>
              <a:gd name="T33" fmla="*/ 138 h 144"/>
              <a:gd name="T34" fmla="*/ 34 w 124"/>
              <a:gd name="T35" fmla="*/ 136 h 144"/>
              <a:gd name="T36" fmla="*/ 22 w 124"/>
              <a:gd name="T37" fmla="*/ 144 h 144"/>
              <a:gd name="T38" fmla="*/ 8 w 124"/>
              <a:gd name="T39" fmla="*/ 144 h 1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4"/>
              <a:gd name="T61" fmla="*/ 0 h 144"/>
              <a:gd name="T62" fmla="*/ 124 w 124"/>
              <a:gd name="T63" fmla="*/ 144 h 1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4" h="144">
                <a:moveTo>
                  <a:pt x="8" y="144"/>
                </a:moveTo>
                <a:lnTo>
                  <a:pt x="0" y="124"/>
                </a:lnTo>
                <a:lnTo>
                  <a:pt x="12" y="110"/>
                </a:lnTo>
                <a:lnTo>
                  <a:pt x="12" y="62"/>
                </a:lnTo>
                <a:lnTo>
                  <a:pt x="2" y="50"/>
                </a:lnTo>
                <a:lnTo>
                  <a:pt x="22" y="26"/>
                </a:lnTo>
                <a:lnTo>
                  <a:pt x="48" y="20"/>
                </a:lnTo>
                <a:lnTo>
                  <a:pt x="66" y="0"/>
                </a:lnTo>
                <a:lnTo>
                  <a:pt x="104" y="0"/>
                </a:lnTo>
                <a:lnTo>
                  <a:pt x="120" y="16"/>
                </a:lnTo>
                <a:lnTo>
                  <a:pt x="118" y="34"/>
                </a:lnTo>
                <a:lnTo>
                  <a:pt x="124" y="50"/>
                </a:lnTo>
                <a:lnTo>
                  <a:pt x="98" y="82"/>
                </a:lnTo>
                <a:lnTo>
                  <a:pt x="92" y="104"/>
                </a:lnTo>
                <a:lnTo>
                  <a:pt x="68" y="118"/>
                </a:lnTo>
                <a:lnTo>
                  <a:pt x="58" y="118"/>
                </a:lnTo>
                <a:lnTo>
                  <a:pt x="52" y="138"/>
                </a:lnTo>
                <a:lnTo>
                  <a:pt x="34" y="136"/>
                </a:lnTo>
                <a:lnTo>
                  <a:pt x="22" y="144"/>
                </a:lnTo>
                <a:lnTo>
                  <a:pt x="8" y="144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8" name="Freeform 62"/>
          <p:cNvSpPr>
            <a:spLocks/>
          </p:cNvSpPr>
          <p:nvPr/>
        </p:nvSpPr>
        <p:spPr bwMode="gray">
          <a:xfrm>
            <a:off x="7609823" y="4503592"/>
            <a:ext cx="270049" cy="288917"/>
          </a:xfrm>
          <a:custGeom>
            <a:avLst/>
            <a:gdLst>
              <a:gd name="T0" fmla="*/ 10 w 144"/>
              <a:gd name="T1" fmla="*/ 30 h 154"/>
              <a:gd name="T2" fmla="*/ 16 w 144"/>
              <a:gd name="T3" fmla="*/ 50 h 154"/>
              <a:gd name="T4" fmla="*/ 0 w 144"/>
              <a:gd name="T5" fmla="*/ 66 h 154"/>
              <a:gd name="T6" fmla="*/ 2 w 144"/>
              <a:gd name="T7" fmla="*/ 86 h 154"/>
              <a:gd name="T8" fmla="*/ 24 w 144"/>
              <a:gd name="T9" fmla="*/ 90 h 154"/>
              <a:gd name="T10" fmla="*/ 42 w 144"/>
              <a:gd name="T11" fmla="*/ 108 h 154"/>
              <a:gd name="T12" fmla="*/ 62 w 144"/>
              <a:gd name="T13" fmla="*/ 110 h 154"/>
              <a:gd name="T14" fmla="*/ 60 w 144"/>
              <a:gd name="T15" fmla="*/ 128 h 154"/>
              <a:gd name="T16" fmla="*/ 74 w 144"/>
              <a:gd name="T17" fmla="*/ 142 h 154"/>
              <a:gd name="T18" fmla="*/ 94 w 144"/>
              <a:gd name="T19" fmla="*/ 154 h 154"/>
              <a:gd name="T20" fmla="*/ 118 w 144"/>
              <a:gd name="T21" fmla="*/ 138 h 154"/>
              <a:gd name="T22" fmla="*/ 118 w 144"/>
              <a:gd name="T23" fmla="*/ 104 h 154"/>
              <a:gd name="T24" fmla="*/ 144 w 144"/>
              <a:gd name="T25" fmla="*/ 92 h 154"/>
              <a:gd name="T26" fmla="*/ 142 w 144"/>
              <a:gd name="T27" fmla="*/ 32 h 154"/>
              <a:gd name="T28" fmla="*/ 122 w 144"/>
              <a:gd name="T29" fmla="*/ 16 h 154"/>
              <a:gd name="T30" fmla="*/ 100 w 144"/>
              <a:gd name="T31" fmla="*/ 28 h 154"/>
              <a:gd name="T32" fmla="*/ 80 w 144"/>
              <a:gd name="T33" fmla="*/ 14 h 154"/>
              <a:gd name="T34" fmla="*/ 60 w 144"/>
              <a:gd name="T35" fmla="*/ 0 h 154"/>
              <a:gd name="T36" fmla="*/ 30 w 144"/>
              <a:gd name="T37" fmla="*/ 12 h 154"/>
              <a:gd name="T38" fmla="*/ 10 w 144"/>
              <a:gd name="T39" fmla="*/ 30 h 15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"/>
              <a:gd name="T61" fmla="*/ 0 h 154"/>
              <a:gd name="T62" fmla="*/ 144 w 144"/>
              <a:gd name="T63" fmla="*/ 154 h 15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" h="154">
                <a:moveTo>
                  <a:pt x="10" y="30"/>
                </a:moveTo>
                <a:lnTo>
                  <a:pt x="16" y="50"/>
                </a:lnTo>
                <a:lnTo>
                  <a:pt x="0" y="66"/>
                </a:lnTo>
                <a:lnTo>
                  <a:pt x="2" y="86"/>
                </a:lnTo>
                <a:lnTo>
                  <a:pt x="24" y="90"/>
                </a:lnTo>
                <a:lnTo>
                  <a:pt x="42" y="108"/>
                </a:lnTo>
                <a:lnTo>
                  <a:pt x="62" y="110"/>
                </a:lnTo>
                <a:lnTo>
                  <a:pt x="60" y="128"/>
                </a:lnTo>
                <a:lnTo>
                  <a:pt x="74" y="142"/>
                </a:lnTo>
                <a:lnTo>
                  <a:pt x="94" y="154"/>
                </a:lnTo>
                <a:lnTo>
                  <a:pt x="118" y="138"/>
                </a:lnTo>
                <a:lnTo>
                  <a:pt x="118" y="104"/>
                </a:lnTo>
                <a:lnTo>
                  <a:pt x="144" y="92"/>
                </a:lnTo>
                <a:lnTo>
                  <a:pt x="142" y="32"/>
                </a:lnTo>
                <a:lnTo>
                  <a:pt x="122" y="16"/>
                </a:lnTo>
                <a:lnTo>
                  <a:pt x="100" y="28"/>
                </a:lnTo>
                <a:lnTo>
                  <a:pt x="80" y="14"/>
                </a:lnTo>
                <a:lnTo>
                  <a:pt x="60" y="0"/>
                </a:lnTo>
                <a:lnTo>
                  <a:pt x="30" y="12"/>
                </a:lnTo>
                <a:lnTo>
                  <a:pt x="10" y="3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9" name="Freeform 63"/>
          <p:cNvSpPr>
            <a:spLocks/>
          </p:cNvSpPr>
          <p:nvPr/>
        </p:nvSpPr>
        <p:spPr bwMode="gray">
          <a:xfrm>
            <a:off x="7609823" y="4503592"/>
            <a:ext cx="270049" cy="288917"/>
          </a:xfrm>
          <a:custGeom>
            <a:avLst/>
            <a:gdLst>
              <a:gd name="T0" fmla="*/ 10 w 144"/>
              <a:gd name="T1" fmla="*/ 30 h 154"/>
              <a:gd name="T2" fmla="*/ 16 w 144"/>
              <a:gd name="T3" fmla="*/ 50 h 154"/>
              <a:gd name="T4" fmla="*/ 0 w 144"/>
              <a:gd name="T5" fmla="*/ 66 h 154"/>
              <a:gd name="T6" fmla="*/ 2 w 144"/>
              <a:gd name="T7" fmla="*/ 86 h 154"/>
              <a:gd name="T8" fmla="*/ 24 w 144"/>
              <a:gd name="T9" fmla="*/ 90 h 154"/>
              <a:gd name="T10" fmla="*/ 42 w 144"/>
              <a:gd name="T11" fmla="*/ 108 h 154"/>
              <a:gd name="T12" fmla="*/ 62 w 144"/>
              <a:gd name="T13" fmla="*/ 110 h 154"/>
              <a:gd name="T14" fmla="*/ 60 w 144"/>
              <a:gd name="T15" fmla="*/ 128 h 154"/>
              <a:gd name="T16" fmla="*/ 74 w 144"/>
              <a:gd name="T17" fmla="*/ 142 h 154"/>
              <a:gd name="T18" fmla="*/ 94 w 144"/>
              <a:gd name="T19" fmla="*/ 154 h 154"/>
              <a:gd name="T20" fmla="*/ 118 w 144"/>
              <a:gd name="T21" fmla="*/ 138 h 154"/>
              <a:gd name="T22" fmla="*/ 118 w 144"/>
              <a:gd name="T23" fmla="*/ 104 h 154"/>
              <a:gd name="T24" fmla="*/ 144 w 144"/>
              <a:gd name="T25" fmla="*/ 92 h 154"/>
              <a:gd name="T26" fmla="*/ 142 w 144"/>
              <a:gd name="T27" fmla="*/ 32 h 154"/>
              <a:gd name="T28" fmla="*/ 122 w 144"/>
              <a:gd name="T29" fmla="*/ 16 h 154"/>
              <a:gd name="T30" fmla="*/ 100 w 144"/>
              <a:gd name="T31" fmla="*/ 28 h 154"/>
              <a:gd name="T32" fmla="*/ 80 w 144"/>
              <a:gd name="T33" fmla="*/ 14 h 154"/>
              <a:gd name="T34" fmla="*/ 60 w 144"/>
              <a:gd name="T35" fmla="*/ 0 h 154"/>
              <a:gd name="T36" fmla="*/ 30 w 144"/>
              <a:gd name="T37" fmla="*/ 12 h 154"/>
              <a:gd name="T38" fmla="*/ 10 w 144"/>
              <a:gd name="T39" fmla="*/ 30 h 15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"/>
              <a:gd name="T61" fmla="*/ 0 h 154"/>
              <a:gd name="T62" fmla="*/ 144 w 144"/>
              <a:gd name="T63" fmla="*/ 154 h 15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" h="154">
                <a:moveTo>
                  <a:pt x="10" y="30"/>
                </a:moveTo>
                <a:lnTo>
                  <a:pt x="16" y="50"/>
                </a:lnTo>
                <a:lnTo>
                  <a:pt x="0" y="66"/>
                </a:lnTo>
                <a:lnTo>
                  <a:pt x="2" y="86"/>
                </a:lnTo>
                <a:lnTo>
                  <a:pt x="24" y="90"/>
                </a:lnTo>
                <a:lnTo>
                  <a:pt x="42" y="108"/>
                </a:lnTo>
                <a:lnTo>
                  <a:pt x="62" y="110"/>
                </a:lnTo>
                <a:lnTo>
                  <a:pt x="60" y="128"/>
                </a:lnTo>
                <a:lnTo>
                  <a:pt x="74" y="142"/>
                </a:lnTo>
                <a:lnTo>
                  <a:pt x="94" y="154"/>
                </a:lnTo>
                <a:lnTo>
                  <a:pt x="118" y="138"/>
                </a:lnTo>
                <a:lnTo>
                  <a:pt x="118" y="104"/>
                </a:lnTo>
                <a:lnTo>
                  <a:pt x="144" y="92"/>
                </a:lnTo>
                <a:lnTo>
                  <a:pt x="142" y="32"/>
                </a:lnTo>
                <a:lnTo>
                  <a:pt x="122" y="16"/>
                </a:lnTo>
                <a:lnTo>
                  <a:pt x="100" y="28"/>
                </a:lnTo>
                <a:lnTo>
                  <a:pt x="80" y="14"/>
                </a:lnTo>
                <a:lnTo>
                  <a:pt x="60" y="0"/>
                </a:lnTo>
                <a:lnTo>
                  <a:pt x="30" y="12"/>
                </a:lnTo>
                <a:lnTo>
                  <a:pt x="10" y="30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0" name="Freeform 64"/>
          <p:cNvSpPr>
            <a:spLocks/>
          </p:cNvSpPr>
          <p:nvPr/>
        </p:nvSpPr>
        <p:spPr bwMode="gray">
          <a:xfrm>
            <a:off x="7317368" y="4744159"/>
            <a:ext cx="464624" cy="307785"/>
          </a:xfrm>
          <a:custGeom>
            <a:avLst/>
            <a:gdLst>
              <a:gd name="T0" fmla="*/ 216 w 248"/>
              <a:gd name="T1" fmla="*/ 0 h 164"/>
              <a:gd name="T2" fmla="*/ 192 w 248"/>
              <a:gd name="T3" fmla="*/ 12 h 164"/>
              <a:gd name="T4" fmla="*/ 112 w 248"/>
              <a:gd name="T5" fmla="*/ 72 h 164"/>
              <a:gd name="T6" fmla="*/ 106 w 248"/>
              <a:gd name="T7" fmla="*/ 96 h 164"/>
              <a:gd name="T8" fmla="*/ 94 w 248"/>
              <a:gd name="T9" fmla="*/ 104 h 164"/>
              <a:gd name="T10" fmla="*/ 60 w 248"/>
              <a:gd name="T11" fmla="*/ 94 h 164"/>
              <a:gd name="T12" fmla="*/ 40 w 248"/>
              <a:gd name="T13" fmla="*/ 98 h 164"/>
              <a:gd name="T14" fmla="*/ 8 w 248"/>
              <a:gd name="T15" fmla="*/ 120 h 164"/>
              <a:gd name="T16" fmla="*/ 0 w 248"/>
              <a:gd name="T17" fmla="*/ 142 h 164"/>
              <a:gd name="T18" fmla="*/ 14 w 248"/>
              <a:gd name="T19" fmla="*/ 162 h 164"/>
              <a:gd name="T20" fmla="*/ 36 w 248"/>
              <a:gd name="T21" fmla="*/ 164 h 164"/>
              <a:gd name="T22" fmla="*/ 50 w 248"/>
              <a:gd name="T23" fmla="*/ 140 h 164"/>
              <a:gd name="T24" fmla="*/ 62 w 248"/>
              <a:gd name="T25" fmla="*/ 130 h 164"/>
              <a:gd name="T26" fmla="*/ 84 w 248"/>
              <a:gd name="T27" fmla="*/ 128 h 164"/>
              <a:gd name="T28" fmla="*/ 94 w 248"/>
              <a:gd name="T29" fmla="*/ 148 h 164"/>
              <a:gd name="T30" fmla="*/ 120 w 248"/>
              <a:gd name="T31" fmla="*/ 144 h 164"/>
              <a:gd name="T32" fmla="*/ 132 w 248"/>
              <a:gd name="T33" fmla="*/ 122 h 164"/>
              <a:gd name="T34" fmla="*/ 152 w 248"/>
              <a:gd name="T35" fmla="*/ 130 h 164"/>
              <a:gd name="T36" fmla="*/ 172 w 248"/>
              <a:gd name="T37" fmla="*/ 122 h 164"/>
              <a:gd name="T38" fmla="*/ 202 w 248"/>
              <a:gd name="T39" fmla="*/ 90 h 164"/>
              <a:gd name="T40" fmla="*/ 226 w 248"/>
              <a:gd name="T41" fmla="*/ 86 h 164"/>
              <a:gd name="T42" fmla="*/ 234 w 248"/>
              <a:gd name="T43" fmla="*/ 78 h 164"/>
              <a:gd name="T44" fmla="*/ 236 w 248"/>
              <a:gd name="T45" fmla="*/ 54 h 164"/>
              <a:gd name="T46" fmla="*/ 244 w 248"/>
              <a:gd name="T47" fmla="*/ 44 h 164"/>
              <a:gd name="T48" fmla="*/ 248 w 248"/>
              <a:gd name="T49" fmla="*/ 24 h 164"/>
              <a:gd name="T50" fmla="*/ 230 w 248"/>
              <a:gd name="T51" fmla="*/ 14 h 164"/>
              <a:gd name="T52" fmla="*/ 216 w 248"/>
              <a:gd name="T53" fmla="*/ 0 h 16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48"/>
              <a:gd name="T82" fmla="*/ 0 h 164"/>
              <a:gd name="T83" fmla="*/ 248 w 248"/>
              <a:gd name="T84" fmla="*/ 164 h 16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48" h="164">
                <a:moveTo>
                  <a:pt x="216" y="0"/>
                </a:moveTo>
                <a:lnTo>
                  <a:pt x="192" y="12"/>
                </a:lnTo>
                <a:lnTo>
                  <a:pt x="112" y="72"/>
                </a:lnTo>
                <a:lnTo>
                  <a:pt x="106" y="96"/>
                </a:lnTo>
                <a:lnTo>
                  <a:pt x="94" y="104"/>
                </a:lnTo>
                <a:lnTo>
                  <a:pt x="60" y="94"/>
                </a:lnTo>
                <a:lnTo>
                  <a:pt x="40" y="98"/>
                </a:lnTo>
                <a:lnTo>
                  <a:pt x="8" y="120"/>
                </a:lnTo>
                <a:lnTo>
                  <a:pt x="0" y="142"/>
                </a:lnTo>
                <a:lnTo>
                  <a:pt x="14" y="162"/>
                </a:lnTo>
                <a:lnTo>
                  <a:pt x="36" y="164"/>
                </a:lnTo>
                <a:lnTo>
                  <a:pt x="50" y="140"/>
                </a:lnTo>
                <a:lnTo>
                  <a:pt x="62" y="130"/>
                </a:lnTo>
                <a:lnTo>
                  <a:pt x="84" y="128"/>
                </a:lnTo>
                <a:lnTo>
                  <a:pt x="94" y="148"/>
                </a:lnTo>
                <a:lnTo>
                  <a:pt x="120" y="144"/>
                </a:lnTo>
                <a:lnTo>
                  <a:pt x="132" y="122"/>
                </a:lnTo>
                <a:lnTo>
                  <a:pt x="152" y="130"/>
                </a:lnTo>
                <a:lnTo>
                  <a:pt x="172" y="122"/>
                </a:lnTo>
                <a:lnTo>
                  <a:pt x="202" y="90"/>
                </a:lnTo>
                <a:lnTo>
                  <a:pt x="226" y="86"/>
                </a:lnTo>
                <a:lnTo>
                  <a:pt x="234" y="78"/>
                </a:lnTo>
                <a:lnTo>
                  <a:pt x="236" y="54"/>
                </a:lnTo>
                <a:lnTo>
                  <a:pt x="244" y="44"/>
                </a:lnTo>
                <a:lnTo>
                  <a:pt x="248" y="24"/>
                </a:lnTo>
                <a:lnTo>
                  <a:pt x="230" y="14"/>
                </a:lnTo>
                <a:lnTo>
                  <a:pt x="216" y="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1" name="Freeform 65"/>
          <p:cNvSpPr>
            <a:spLocks/>
          </p:cNvSpPr>
          <p:nvPr/>
        </p:nvSpPr>
        <p:spPr bwMode="gray">
          <a:xfrm>
            <a:off x="7317368" y="4744159"/>
            <a:ext cx="464624" cy="307785"/>
          </a:xfrm>
          <a:custGeom>
            <a:avLst/>
            <a:gdLst>
              <a:gd name="T0" fmla="*/ 216 w 248"/>
              <a:gd name="T1" fmla="*/ 0 h 164"/>
              <a:gd name="T2" fmla="*/ 192 w 248"/>
              <a:gd name="T3" fmla="*/ 12 h 164"/>
              <a:gd name="T4" fmla="*/ 112 w 248"/>
              <a:gd name="T5" fmla="*/ 72 h 164"/>
              <a:gd name="T6" fmla="*/ 106 w 248"/>
              <a:gd name="T7" fmla="*/ 96 h 164"/>
              <a:gd name="T8" fmla="*/ 94 w 248"/>
              <a:gd name="T9" fmla="*/ 104 h 164"/>
              <a:gd name="T10" fmla="*/ 60 w 248"/>
              <a:gd name="T11" fmla="*/ 94 h 164"/>
              <a:gd name="T12" fmla="*/ 40 w 248"/>
              <a:gd name="T13" fmla="*/ 98 h 164"/>
              <a:gd name="T14" fmla="*/ 8 w 248"/>
              <a:gd name="T15" fmla="*/ 120 h 164"/>
              <a:gd name="T16" fmla="*/ 0 w 248"/>
              <a:gd name="T17" fmla="*/ 142 h 164"/>
              <a:gd name="T18" fmla="*/ 14 w 248"/>
              <a:gd name="T19" fmla="*/ 162 h 164"/>
              <a:gd name="T20" fmla="*/ 36 w 248"/>
              <a:gd name="T21" fmla="*/ 164 h 164"/>
              <a:gd name="T22" fmla="*/ 50 w 248"/>
              <a:gd name="T23" fmla="*/ 140 h 164"/>
              <a:gd name="T24" fmla="*/ 62 w 248"/>
              <a:gd name="T25" fmla="*/ 130 h 164"/>
              <a:gd name="T26" fmla="*/ 84 w 248"/>
              <a:gd name="T27" fmla="*/ 128 h 164"/>
              <a:gd name="T28" fmla="*/ 94 w 248"/>
              <a:gd name="T29" fmla="*/ 148 h 164"/>
              <a:gd name="T30" fmla="*/ 120 w 248"/>
              <a:gd name="T31" fmla="*/ 144 h 164"/>
              <a:gd name="T32" fmla="*/ 132 w 248"/>
              <a:gd name="T33" fmla="*/ 122 h 164"/>
              <a:gd name="T34" fmla="*/ 152 w 248"/>
              <a:gd name="T35" fmla="*/ 130 h 164"/>
              <a:gd name="T36" fmla="*/ 172 w 248"/>
              <a:gd name="T37" fmla="*/ 122 h 164"/>
              <a:gd name="T38" fmla="*/ 202 w 248"/>
              <a:gd name="T39" fmla="*/ 90 h 164"/>
              <a:gd name="T40" fmla="*/ 226 w 248"/>
              <a:gd name="T41" fmla="*/ 86 h 164"/>
              <a:gd name="T42" fmla="*/ 234 w 248"/>
              <a:gd name="T43" fmla="*/ 78 h 164"/>
              <a:gd name="T44" fmla="*/ 236 w 248"/>
              <a:gd name="T45" fmla="*/ 54 h 164"/>
              <a:gd name="T46" fmla="*/ 244 w 248"/>
              <a:gd name="T47" fmla="*/ 44 h 164"/>
              <a:gd name="T48" fmla="*/ 248 w 248"/>
              <a:gd name="T49" fmla="*/ 24 h 164"/>
              <a:gd name="T50" fmla="*/ 230 w 248"/>
              <a:gd name="T51" fmla="*/ 14 h 164"/>
              <a:gd name="T52" fmla="*/ 216 w 248"/>
              <a:gd name="T53" fmla="*/ 0 h 16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48"/>
              <a:gd name="T82" fmla="*/ 0 h 164"/>
              <a:gd name="T83" fmla="*/ 248 w 248"/>
              <a:gd name="T84" fmla="*/ 164 h 16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48" h="164">
                <a:moveTo>
                  <a:pt x="216" y="0"/>
                </a:moveTo>
                <a:lnTo>
                  <a:pt x="192" y="12"/>
                </a:lnTo>
                <a:lnTo>
                  <a:pt x="112" y="72"/>
                </a:lnTo>
                <a:lnTo>
                  <a:pt x="106" y="96"/>
                </a:lnTo>
                <a:lnTo>
                  <a:pt x="94" y="104"/>
                </a:lnTo>
                <a:lnTo>
                  <a:pt x="60" y="94"/>
                </a:lnTo>
                <a:lnTo>
                  <a:pt x="40" y="98"/>
                </a:lnTo>
                <a:lnTo>
                  <a:pt x="8" y="120"/>
                </a:lnTo>
                <a:lnTo>
                  <a:pt x="0" y="142"/>
                </a:lnTo>
                <a:lnTo>
                  <a:pt x="14" y="162"/>
                </a:lnTo>
                <a:lnTo>
                  <a:pt x="36" y="164"/>
                </a:lnTo>
                <a:lnTo>
                  <a:pt x="50" y="140"/>
                </a:lnTo>
                <a:lnTo>
                  <a:pt x="62" y="130"/>
                </a:lnTo>
                <a:lnTo>
                  <a:pt x="84" y="128"/>
                </a:lnTo>
                <a:lnTo>
                  <a:pt x="94" y="148"/>
                </a:lnTo>
                <a:lnTo>
                  <a:pt x="120" y="144"/>
                </a:lnTo>
                <a:lnTo>
                  <a:pt x="132" y="122"/>
                </a:lnTo>
                <a:lnTo>
                  <a:pt x="152" y="130"/>
                </a:lnTo>
                <a:lnTo>
                  <a:pt x="172" y="122"/>
                </a:lnTo>
                <a:lnTo>
                  <a:pt x="202" y="90"/>
                </a:lnTo>
                <a:lnTo>
                  <a:pt x="226" y="86"/>
                </a:lnTo>
                <a:lnTo>
                  <a:pt x="234" y="78"/>
                </a:lnTo>
                <a:lnTo>
                  <a:pt x="236" y="54"/>
                </a:lnTo>
                <a:lnTo>
                  <a:pt x="244" y="44"/>
                </a:lnTo>
                <a:lnTo>
                  <a:pt x="248" y="24"/>
                </a:lnTo>
                <a:lnTo>
                  <a:pt x="230" y="14"/>
                </a:lnTo>
                <a:lnTo>
                  <a:pt x="216" y="0"/>
                </a:lnTo>
              </a:path>
            </a:pathLst>
          </a:custGeom>
          <a:solidFill>
            <a:srgbClr val="D07C7A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2" name="Freeform 66"/>
          <p:cNvSpPr>
            <a:spLocks/>
          </p:cNvSpPr>
          <p:nvPr/>
        </p:nvSpPr>
        <p:spPr bwMode="gray">
          <a:xfrm>
            <a:off x="5796136" y="4687555"/>
            <a:ext cx="1167458" cy="928071"/>
          </a:xfrm>
          <a:custGeom>
            <a:avLst/>
            <a:gdLst>
              <a:gd name="T0" fmla="*/ 614 w 622"/>
              <a:gd name="T1" fmla="*/ 218 h 494"/>
              <a:gd name="T2" fmla="*/ 604 w 622"/>
              <a:gd name="T3" fmla="*/ 172 h 494"/>
              <a:gd name="T4" fmla="*/ 554 w 622"/>
              <a:gd name="T5" fmla="*/ 116 h 494"/>
              <a:gd name="T6" fmla="*/ 542 w 622"/>
              <a:gd name="T7" fmla="*/ 72 h 494"/>
              <a:gd name="T8" fmla="*/ 526 w 622"/>
              <a:gd name="T9" fmla="*/ 48 h 494"/>
              <a:gd name="T10" fmla="*/ 486 w 622"/>
              <a:gd name="T11" fmla="*/ 62 h 494"/>
              <a:gd name="T12" fmla="*/ 442 w 622"/>
              <a:gd name="T13" fmla="*/ 54 h 494"/>
              <a:gd name="T14" fmla="*/ 382 w 622"/>
              <a:gd name="T15" fmla="*/ 64 h 494"/>
              <a:gd name="T16" fmla="*/ 364 w 622"/>
              <a:gd name="T17" fmla="*/ 30 h 494"/>
              <a:gd name="T18" fmla="*/ 318 w 622"/>
              <a:gd name="T19" fmla="*/ 0 h 494"/>
              <a:gd name="T20" fmla="*/ 274 w 622"/>
              <a:gd name="T21" fmla="*/ 38 h 494"/>
              <a:gd name="T22" fmla="*/ 220 w 622"/>
              <a:gd name="T23" fmla="*/ 56 h 494"/>
              <a:gd name="T24" fmla="*/ 188 w 622"/>
              <a:gd name="T25" fmla="*/ 16 h 494"/>
              <a:gd name="T26" fmla="*/ 164 w 622"/>
              <a:gd name="T27" fmla="*/ 70 h 494"/>
              <a:gd name="T28" fmla="*/ 154 w 622"/>
              <a:gd name="T29" fmla="*/ 116 h 494"/>
              <a:gd name="T30" fmla="*/ 98 w 622"/>
              <a:gd name="T31" fmla="*/ 108 h 494"/>
              <a:gd name="T32" fmla="*/ 56 w 622"/>
              <a:gd name="T33" fmla="*/ 118 h 494"/>
              <a:gd name="T34" fmla="*/ 68 w 622"/>
              <a:gd name="T35" fmla="*/ 160 h 494"/>
              <a:gd name="T36" fmla="*/ 82 w 622"/>
              <a:gd name="T37" fmla="*/ 192 h 494"/>
              <a:gd name="T38" fmla="*/ 44 w 622"/>
              <a:gd name="T39" fmla="*/ 216 h 494"/>
              <a:gd name="T40" fmla="*/ 18 w 622"/>
              <a:gd name="T41" fmla="*/ 254 h 494"/>
              <a:gd name="T42" fmla="*/ 38 w 622"/>
              <a:gd name="T43" fmla="*/ 304 h 494"/>
              <a:gd name="T44" fmla="*/ 42 w 622"/>
              <a:gd name="T45" fmla="*/ 338 h 494"/>
              <a:gd name="T46" fmla="*/ 36 w 622"/>
              <a:gd name="T47" fmla="*/ 388 h 494"/>
              <a:gd name="T48" fmla="*/ 0 w 622"/>
              <a:gd name="T49" fmla="*/ 458 h 494"/>
              <a:gd name="T50" fmla="*/ 44 w 622"/>
              <a:gd name="T51" fmla="*/ 494 h 494"/>
              <a:gd name="T52" fmla="*/ 94 w 622"/>
              <a:gd name="T53" fmla="*/ 466 h 494"/>
              <a:gd name="T54" fmla="*/ 120 w 622"/>
              <a:gd name="T55" fmla="*/ 450 h 494"/>
              <a:gd name="T56" fmla="*/ 120 w 622"/>
              <a:gd name="T57" fmla="*/ 422 h 494"/>
              <a:gd name="T58" fmla="*/ 182 w 622"/>
              <a:gd name="T59" fmla="*/ 404 h 494"/>
              <a:gd name="T60" fmla="*/ 224 w 622"/>
              <a:gd name="T61" fmla="*/ 442 h 494"/>
              <a:gd name="T62" fmla="*/ 288 w 622"/>
              <a:gd name="T63" fmla="*/ 454 h 494"/>
              <a:gd name="T64" fmla="*/ 362 w 622"/>
              <a:gd name="T65" fmla="*/ 440 h 494"/>
              <a:gd name="T66" fmla="*/ 404 w 622"/>
              <a:gd name="T67" fmla="*/ 436 h 494"/>
              <a:gd name="T68" fmla="*/ 430 w 622"/>
              <a:gd name="T69" fmla="*/ 412 h 494"/>
              <a:gd name="T70" fmla="*/ 484 w 622"/>
              <a:gd name="T71" fmla="*/ 374 h 494"/>
              <a:gd name="T72" fmla="*/ 504 w 622"/>
              <a:gd name="T73" fmla="*/ 400 h 494"/>
              <a:gd name="T74" fmla="*/ 534 w 622"/>
              <a:gd name="T75" fmla="*/ 378 h 494"/>
              <a:gd name="T76" fmla="*/ 524 w 622"/>
              <a:gd name="T77" fmla="*/ 322 h 494"/>
              <a:gd name="T78" fmla="*/ 570 w 622"/>
              <a:gd name="T79" fmla="*/ 328 h 494"/>
              <a:gd name="T80" fmla="*/ 604 w 622"/>
              <a:gd name="T81" fmla="*/ 314 h 494"/>
              <a:gd name="T82" fmla="*/ 622 w 622"/>
              <a:gd name="T83" fmla="*/ 280 h 4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2"/>
              <a:gd name="T127" fmla="*/ 0 h 494"/>
              <a:gd name="T128" fmla="*/ 622 w 622"/>
              <a:gd name="T129" fmla="*/ 494 h 4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2" h="494">
                <a:moveTo>
                  <a:pt x="622" y="280"/>
                </a:moveTo>
                <a:lnTo>
                  <a:pt x="614" y="218"/>
                </a:lnTo>
                <a:lnTo>
                  <a:pt x="602" y="212"/>
                </a:lnTo>
                <a:lnTo>
                  <a:pt x="604" y="172"/>
                </a:lnTo>
                <a:lnTo>
                  <a:pt x="580" y="144"/>
                </a:lnTo>
                <a:lnTo>
                  <a:pt x="554" y="116"/>
                </a:lnTo>
                <a:lnTo>
                  <a:pt x="554" y="84"/>
                </a:lnTo>
                <a:lnTo>
                  <a:pt x="542" y="72"/>
                </a:lnTo>
                <a:lnTo>
                  <a:pt x="540" y="60"/>
                </a:lnTo>
                <a:lnTo>
                  <a:pt x="526" y="48"/>
                </a:lnTo>
                <a:lnTo>
                  <a:pt x="502" y="46"/>
                </a:lnTo>
                <a:lnTo>
                  <a:pt x="486" y="62"/>
                </a:lnTo>
                <a:lnTo>
                  <a:pt x="462" y="64"/>
                </a:lnTo>
                <a:lnTo>
                  <a:pt x="442" y="54"/>
                </a:lnTo>
                <a:lnTo>
                  <a:pt x="416" y="64"/>
                </a:lnTo>
                <a:lnTo>
                  <a:pt x="382" y="64"/>
                </a:lnTo>
                <a:lnTo>
                  <a:pt x="378" y="46"/>
                </a:lnTo>
                <a:lnTo>
                  <a:pt x="364" y="30"/>
                </a:lnTo>
                <a:lnTo>
                  <a:pt x="344" y="20"/>
                </a:lnTo>
                <a:lnTo>
                  <a:pt x="318" y="0"/>
                </a:lnTo>
                <a:lnTo>
                  <a:pt x="302" y="4"/>
                </a:lnTo>
                <a:lnTo>
                  <a:pt x="274" y="38"/>
                </a:lnTo>
                <a:lnTo>
                  <a:pt x="242" y="54"/>
                </a:lnTo>
                <a:lnTo>
                  <a:pt x="220" y="56"/>
                </a:lnTo>
                <a:lnTo>
                  <a:pt x="210" y="36"/>
                </a:lnTo>
                <a:lnTo>
                  <a:pt x="188" y="16"/>
                </a:lnTo>
                <a:lnTo>
                  <a:pt x="174" y="46"/>
                </a:lnTo>
                <a:lnTo>
                  <a:pt x="164" y="70"/>
                </a:lnTo>
                <a:lnTo>
                  <a:pt x="144" y="90"/>
                </a:lnTo>
                <a:lnTo>
                  <a:pt x="154" y="116"/>
                </a:lnTo>
                <a:lnTo>
                  <a:pt x="118" y="118"/>
                </a:lnTo>
                <a:lnTo>
                  <a:pt x="98" y="108"/>
                </a:lnTo>
                <a:lnTo>
                  <a:pt x="82" y="120"/>
                </a:lnTo>
                <a:lnTo>
                  <a:pt x="56" y="118"/>
                </a:lnTo>
                <a:lnTo>
                  <a:pt x="48" y="138"/>
                </a:lnTo>
                <a:lnTo>
                  <a:pt x="68" y="160"/>
                </a:lnTo>
                <a:lnTo>
                  <a:pt x="86" y="174"/>
                </a:lnTo>
                <a:lnTo>
                  <a:pt x="82" y="192"/>
                </a:lnTo>
                <a:lnTo>
                  <a:pt x="56" y="198"/>
                </a:lnTo>
                <a:lnTo>
                  <a:pt x="44" y="216"/>
                </a:lnTo>
                <a:lnTo>
                  <a:pt x="50" y="234"/>
                </a:lnTo>
                <a:lnTo>
                  <a:pt x="18" y="254"/>
                </a:lnTo>
                <a:lnTo>
                  <a:pt x="22" y="278"/>
                </a:lnTo>
                <a:lnTo>
                  <a:pt x="38" y="304"/>
                </a:lnTo>
                <a:lnTo>
                  <a:pt x="24" y="326"/>
                </a:lnTo>
                <a:lnTo>
                  <a:pt x="42" y="338"/>
                </a:lnTo>
                <a:lnTo>
                  <a:pt x="66" y="344"/>
                </a:lnTo>
                <a:lnTo>
                  <a:pt x="36" y="388"/>
                </a:lnTo>
                <a:lnTo>
                  <a:pt x="20" y="426"/>
                </a:lnTo>
                <a:lnTo>
                  <a:pt x="0" y="458"/>
                </a:lnTo>
                <a:lnTo>
                  <a:pt x="22" y="482"/>
                </a:lnTo>
                <a:lnTo>
                  <a:pt x="44" y="494"/>
                </a:lnTo>
                <a:lnTo>
                  <a:pt x="74" y="480"/>
                </a:lnTo>
                <a:lnTo>
                  <a:pt x="94" y="466"/>
                </a:lnTo>
                <a:lnTo>
                  <a:pt x="120" y="466"/>
                </a:lnTo>
                <a:lnTo>
                  <a:pt x="120" y="450"/>
                </a:lnTo>
                <a:lnTo>
                  <a:pt x="108" y="434"/>
                </a:lnTo>
                <a:lnTo>
                  <a:pt x="120" y="422"/>
                </a:lnTo>
                <a:lnTo>
                  <a:pt x="150" y="422"/>
                </a:lnTo>
                <a:lnTo>
                  <a:pt x="182" y="404"/>
                </a:lnTo>
                <a:lnTo>
                  <a:pt x="210" y="432"/>
                </a:lnTo>
                <a:lnTo>
                  <a:pt x="224" y="442"/>
                </a:lnTo>
                <a:lnTo>
                  <a:pt x="268" y="440"/>
                </a:lnTo>
                <a:lnTo>
                  <a:pt x="288" y="454"/>
                </a:lnTo>
                <a:lnTo>
                  <a:pt x="308" y="442"/>
                </a:lnTo>
                <a:lnTo>
                  <a:pt x="362" y="440"/>
                </a:lnTo>
                <a:lnTo>
                  <a:pt x="386" y="450"/>
                </a:lnTo>
                <a:lnTo>
                  <a:pt x="404" y="436"/>
                </a:lnTo>
                <a:lnTo>
                  <a:pt x="406" y="416"/>
                </a:lnTo>
                <a:lnTo>
                  <a:pt x="430" y="412"/>
                </a:lnTo>
                <a:lnTo>
                  <a:pt x="462" y="390"/>
                </a:lnTo>
                <a:lnTo>
                  <a:pt x="484" y="374"/>
                </a:lnTo>
                <a:lnTo>
                  <a:pt x="500" y="386"/>
                </a:lnTo>
                <a:lnTo>
                  <a:pt x="504" y="400"/>
                </a:lnTo>
                <a:lnTo>
                  <a:pt x="524" y="396"/>
                </a:lnTo>
                <a:lnTo>
                  <a:pt x="534" y="378"/>
                </a:lnTo>
                <a:lnTo>
                  <a:pt x="522" y="354"/>
                </a:lnTo>
                <a:lnTo>
                  <a:pt x="524" y="322"/>
                </a:lnTo>
                <a:lnTo>
                  <a:pt x="548" y="318"/>
                </a:lnTo>
                <a:lnTo>
                  <a:pt x="570" y="328"/>
                </a:lnTo>
                <a:lnTo>
                  <a:pt x="598" y="326"/>
                </a:lnTo>
                <a:lnTo>
                  <a:pt x="604" y="314"/>
                </a:lnTo>
                <a:lnTo>
                  <a:pt x="606" y="288"/>
                </a:lnTo>
                <a:lnTo>
                  <a:pt x="622" y="28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3" name="Freeform 67"/>
          <p:cNvSpPr>
            <a:spLocks/>
          </p:cNvSpPr>
          <p:nvPr/>
        </p:nvSpPr>
        <p:spPr bwMode="gray">
          <a:xfrm>
            <a:off x="5796136" y="4687555"/>
            <a:ext cx="1167458" cy="928071"/>
          </a:xfrm>
          <a:custGeom>
            <a:avLst/>
            <a:gdLst>
              <a:gd name="T0" fmla="*/ 614 w 622"/>
              <a:gd name="T1" fmla="*/ 218 h 494"/>
              <a:gd name="T2" fmla="*/ 604 w 622"/>
              <a:gd name="T3" fmla="*/ 172 h 494"/>
              <a:gd name="T4" fmla="*/ 554 w 622"/>
              <a:gd name="T5" fmla="*/ 116 h 494"/>
              <a:gd name="T6" fmla="*/ 542 w 622"/>
              <a:gd name="T7" fmla="*/ 72 h 494"/>
              <a:gd name="T8" fmla="*/ 526 w 622"/>
              <a:gd name="T9" fmla="*/ 48 h 494"/>
              <a:gd name="T10" fmla="*/ 486 w 622"/>
              <a:gd name="T11" fmla="*/ 62 h 494"/>
              <a:gd name="T12" fmla="*/ 442 w 622"/>
              <a:gd name="T13" fmla="*/ 54 h 494"/>
              <a:gd name="T14" fmla="*/ 382 w 622"/>
              <a:gd name="T15" fmla="*/ 64 h 494"/>
              <a:gd name="T16" fmla="*/ 364 w 622"/>
              <a:gd name="T17" fmla="*/ 30 h 494"/>
              <a:gd name="T18" fmla="*/ 318 w 622"/>
              <a:gd name="T19" fmla="*/ 0 h 494"/>
              <a:gd name="T20" fmla="*/ 274 w 622"/>
              <a:gd name="T21" fmla="*/ 38 h 494"/>
              <a:gd name="T22" fmla="*/ 220 w 622"/>
              <a:gd name="T23" fmla="*/ 56 h 494"/>
              <a:gd name="T24" fmla="*/ 188 w 622"/>
              <a:gd name="T25" fmla="*/ 16 h 494"/>
              <a:gd name="T26" fmla="*/ 164 w 622"/>
              <a:gd name="T27" fmla="*/ 70 h 494"/>
              <a:gd name="T28" fmla="*/ 154 w 622"/>
              <a:gd name="T29" fmla="*/ 116 h 494"/>
              <a:gd name="T30" fmla="*/ 98 w 622"/>
              <a:gd name="T31" fmla="*/ 108 h 494"/>
              <a:gd name="T32" fmla="*/ 56 w 622"/>
              <a:gd name="T33" fmla="*/ 118 h 494"/>
              <a:gd name="T34" fmla="*/ 68 w 622"/>
              <a:gd name="T35" fmla="*/ 160 h 494"/>
              <a:gd name="T36" fmla="*/ 82 w 622"/>
              <a:gd name="T37" fmla="*/ 192 h 494"/>
              <a:gd name="T38" fmla="*/ 44 w 622"/>
              <a:gd name="T39" fmla="*/ 216 h 494"/>
              <a:gd name="T40" fmla="*/ 18 w 622"/>
              <a:gd name="T41" fmla="*/ 254 h 494"/>
              <a:gd name="T42" fmla="*/ 38 w 622"/>
              <a:gd name="T43" fmla="*/ 304 h 494"/>
              <a:gd name="T44" fmla="*/ 42 w 622"/>
              <a:gd name="T45" fmla="*/ 338 h 494"/>
              <a:gd name="T46" fmla="*/ 36 w 622"/>
              <a:gd name="T47" fmla="*/ 388 h 494"/>
              <a:gd name="T48" fmla="*/ 0 w 622"/>
              <a:gd name="T49" fmla="*/ 458 h 494"/>
              <a:gd name="T50" fmla="*/ 44 w 622"/>
              <a:gd name="T51" fmla="*/ 494 h 494"/>
              <a:gd name="T52" fmla="*/ 94 w 622"/>
              <a:gd name="T53" fmla="*/ 466 h 494"/>
              <a:gd name="T54" fmla="*/ 120 w 622"/>
              <a:gd name="T55" fmla="*/ 450 h 494"/>
              <a:gd name="T56" fmla="*/ 120 w 622"/>
              <a:gd name="T57" fmla="*/ 422 h 494"/>
              <a:gd name="T58" fmla="*/ 182 w 622"/>
              <a:gd name="T59" fmla="*/ 404 h 494"/>
              <a:gd name="T60" fmla="*/ 224 w 622"/>
              <a:gd name="T61" fmla="*/ 442 h 494"/>
              <a:gd name="T62" fmla="*/ 288 w 622"/>
              <a:gd name="T63" fmla="*/ 454 h 494"/>
              <a:gd name="T64" fmla="*/ 362 w 622"/>
              <a:gd name="T65" fmla="*/ 440 h 494"/>
              <a:gd name="T66" fmla="*/ 404 w 622"/>
              <a:gd name="T67" fmla="*/ 436 h 494"/>
              <a:gd name="T68" fmla="*/ 430 w 622"/>
              <a:gd name="T69" fmla="*/ 412 h 494"/>
              <a:gd name="T70" fmla="*/ 484 w 622"/>
              <a:gd name="T71" fmla="*/ 374 h 494"/>
              <a:gd name="T72" fmla="*/ 504 w 622"/>
              <a:gd name="T73" fmla="*/ 400 h 494"/>
              <a:gd name="T74" fmla="*/ 534 w 622"/>
              <a:gd name="T75" fmla="*/ 378 h 494"/>
              <a:gd name="T76" fmla="*/ 524 w 622"/>
              <a:gd name="T77" fmla="*/ 322 h 494"/>
              <a:gd name="T78" fmla="*/ 570 w 622"/>
              <a:gd name="T79" fmla="*/ 328 h 494"/>
              <a:gd name="T80" fmla="*/ 604 w 622"/>
              <a:gd name="T81" fmla="*/ 314 h 494"/>
              <a:gd name="T82" fmla="*/ 622 w 622"/>
              <a:gd name="T83" fmla="*/ 280 h 4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2"/>
              <a:gd name="T127" fmla="*/ 0 h 494"/>
              <a:gd name="T128" fmla="*/ 622 w 622"/>
              <a:gd name="T129" fmla="*/ 494 h 4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2" h="494">
                <a:moveTo>
                  <a:pt x="622" y="280"/>
                </a:moveTo>
                <a:lnTo>
                  <a:pt x="614" y="218"/>
                </a:lnTo>
                <a:lnTo>
                  <a:pt x="602" y="212"/>
                </a:lnTo>
                <a:lnTo>
                  <a:pt x="604" y="172"/>
                </a:lnTo>
                <a:lnTo>
                  <a:pt x="580" y="144"/>
                </a:lnTo>
                <a:lnTo>
                  <a:pt x="554" y="116"/>
                </a:lnTo>
                <a:lnTo>
                  <a:pt x="554" y="84"/>
                </a:lnTo>
                <a:lnTo>
                  <a:pt x="542" y="72"/>
                </a:lnTo>
                <a:lnTo>
                  <a:pt x="540" y="60"/>
                </a:lnTo>
                <a:lnTo>
                  <a:pt x="526" y="48"/>
                </a:lnTo>
                <a:lnTo>
                  <a:pt x="502" y="46"/>
                </a:lnTo>
                <a:lnTo>
                  <a:pt x="486" y="62"/>
                </a:lnTo>
                <a:lnTo>
                  <a:pt x="462" y="64"/>
                </a:lnTo>
                <a:lnTo>
                  <a:pt x="442" y="54"/>
                </a:lnTo>
                <a:lnTo>
                  <a:pt x="416" y="64"/>
                </a:lnTo>
                <a:lnTo>
                  <a:pt x="382" y="64"/>
                </a:lnTo>
                <a:lnTo>
                  <a:pt x="378" y="46"/>
                </a:lnTo>
                <a:lnTo>
                  <a:pt x="364" y="30"/>
                </a:lnTo>
                <a:lnTo>
                  <a:pt x="344" y="20"/>
                </a:lnTo>
                <a:lnTo>
                  <a:pt x="318" y="0"/>
                </a:lnTo>
                <a:lnTo>
                  <a:pt x="302" y="4"/>
                </a:lnTo>
                <a:lnTo>
                  <a:pt x="274" y="38"/>
                </a:lnTo>
                <a:lnTo>
                  <a:pt x="242" y="54"/>
                </a:lnTo>
                <a:lnTo>
                  <a:pt x="220" y="56"/>
                </a:lnTo>
                <a:lnTo>
                  <a:pt x="210" y="36"/>
                </a:lnTo>
                <a:lnTo>
                  <a:pt x="188" y="16"/>
                </a:lnTo>
                <a:lnTo>
                  <a:pt x="174" y="46"/>
                </a:lnTo>
                <a:lnTo>
                  <a:pt x="164" y="70"/>
                </a:lnTo>
                <a:lnTo>
                  <a:pt x="144" y="90"/>
                </a:lnTo>
                <a:lnTo>
                  <a:pt x="154" y="116"/>
                </a:lnTo>
                <a:lnTo>
                  <a:pt x="118" y="118"/>
                </a:lnTo>
                <a:lnTo>
                  <a:pt x="98" y="108"/>
                </a:lnTo>
                <a:lnTo>
                  <a:pt x="82" y="120"/>
                </a:lnTo>
                <a:lnTo>
                  <a:pt x="56" y="118"/>
                </a:lnTo>
                <a:lnTo>
                  <a:pt x="48" y="138"/>
                </a:lnTo>
                <a:lnTo>
                  <a:pt x="68" y="160"/>
                </a:lnTo>
                <a:lnTo>
                  <a:pt x="86" y="174"/>
                </a:lnTo>
                <a:lnTo>
                  <a:pt x="82" y="192"/>
                </a:lnTo>
                <a:lnTo>
                  <a:pt x="56" y="198"/>
                </a:lnTo>
                <a:lnTo>
                  <a:pt x="44" y="216"/>
                </a:lnTo>
                <a:lnTo>
                  <a:pt x="50" y="234"/>
                </a:lnTo>
                <a:lnTo>
                  <a:pt x="18" y="254"/>
                </a:lnTo>
                <a:lnTo>
                  <a:pt x="22" y="278"/>
                </a:lnTo>
                <a:lnTo>
                  <a:pt x="38" y="304"/>
                </a:lnTo>
                <a:lnTo>
                  <a:pt x="24" y="326"/>
                </a:lnTo>
                <a:lnTo>
                  <a:pt x="42" y="338"/>
                </a:lnTo>
                <a:lnTo>
                  <a:pt x="66" y="344"/>
                </a:lnTo>
                <a:lnTo>
                  <a:pt x="36" y="388"/>
                </a:lnTo>
                <a:lnTo>
                  <a:pt x="20" y="426"/>
                </a:lnTo>
                <a:lnTo>
                  <a:pt x="0" y="458"/>
                </a:lnTo>
                <a:lnTo>
                  <a:pt x="22" y="482"/>
                </a:lnTo>
                <a:lnTo>
                  <a:pt x="44" y="494"/>
                </a:lnTo>
                <a:lnTo>
                  <a:pt x="74" y="480"/>
                </a:lnTo>
                <a:lnTo>
                  <a:pt x="94" y="466"/>
                </a:lnTo>
                <a:lnTo>
                  <a:pt x="120" y="466"/>
                </a:lnTo>
                <a:lnTo>
                  <a:pt x="120" y="450"/>
                </a:lnTo>
                <a:lnTo>
                  <a:pt x="108" y="434"/>
                </a:lnTo>
                <a:lnTo>
                  <a:pt x="120" y="422"/>
                </a:lnTo>
                <a:lnTo>
                  <a:pt x="150" y="422"/>
                </a:lnTo>
                <a:lnTo>
                  <a:pt x="182" y="404"/>
                </a:lnTo>
                <a:lnTo>
                  <a:pt x="210" y="432"/>
                </a:lnTo>
                <a:lnTo>
                  <a:pt x="224" y="442"/>
                </a:lnTo>
                <a:lnTo>
                  <a:pt x="268" y="440"/>
                </a:lnTo>
                <a:lnTo>
                  <a:pt x="288" y="454"/>
                </a:lnTo>
                <a:lnTo>
                  <a:pt x="308" y="442"/>
                </a:lnTo>
                <a:lnTo>
                  <a:pt x="362" y="440"/>
                </a:lnTo>
                <a:lnTo>
                  <a:pt x="386" y="450"/>
                </a:lnTo>
                <a:lnTo>
                  <a:pt x="404" y="436"/>
                </a:lnTo>
                <a:lnTo>
                  <a:pt x="406" y="416"/>
                </a:lnTo>
                <a:lnTo>
                  <a:pt x="430" y="412"/>
                </a:lnTo>
                <a:lnTo>
                  <a:pt x="462" y="390"/>
                </a:lnTo>
                <a:lnTo>
                  <a:pt x="484" y="374"/>
                </a:lnTo>
                <a:lnTo>
                  <a:pt x="500" y="386"/>
                </a:lnTo>
                <a:lnTo>
                  <a:pt x="504" y="400"/>
                </a:lnTo>
                <a:lnTo>
                  <a:pt x="524" y="396"/>
                </a:lnTo>
                <a:lnTo>
                  <a:pt x="534" y="378"/>
                </a:lnTo>
                <a:lnTo>
                  <a:pt x="522" y="354"/>
                </a:lnTo>
                <a:lnTo>
                  <a:pt x="524" y="322"/>
                </a:lnTo>
                <a:lnTo>
                  <a:pt x="548" y="318"/>
                </a:lnTo>
                <a:lnTo>
                  <a:pt x="570" y="328"/>
                </a:lnTo>
                <a:lnTo>
                  <a:pt x="598" y="326"/>
                </a:lnTo>
                <a:lnTo>
                  <a:pt x="604" y="314"/>
                </a:lnTo>
                <a:lnTo>
                  <a:pt x="606" y="288"/>
                </a:lnTo>
                <a:lnTo>
                  <a:pt x="622" y="280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4" name="Freeform 68"/>
          <p:cNvSpPr>
            <a:spLocks/>
          </p:cNvSpPr>
          <p:nvPr/>
        </p:nvSpPr>
        <p:spPr bwMode="gray">
          <a:xfrm>
            <a:off x="5980099" y="5686381"/>
            <a:ext cx="472879" cy="281840"/>
          </a:xfrm>
          <a:custGeom>
            <a:avLst/>
            <a:gdLst>
              <a:gd name="T0" fmla="*/ 0 w 252"/>
              <a:gd name="T1" fmla="*/ 110 h 150"/>
              <a:gd name="T2" fmla="*/ 2 w 252"/>
              <a:gd name="T3" fmla="*/ 80 h 150"/>
              <a:gd name="T4" fmla="*/ 22 w 252"/>
              <a:gd name="T5" fmla="*/ 64 h 150"/>
              <a:gd name="T6" fmla="*/ 46 w 252"/>
              <a:gd name="T7" fmla="*/ 58 h 150"/>
              <a:gd name="T8" fmla="*/ 70 w 252"/>
              <a:gd name="T9" fmla="*/ 30 h 150"/>
              <a:gd name="T10" fmla="*/ 102 w 252"/>
              <a:gd name="T11" fmla="*/ 22 h 150"/>
              <a:gd name="T12" fmla="*/ 134 w 252"/>
              <a:gd name="T13" fmla="*/ 18 h 150"/>
              <a:gd name="T14" fmla="*/ 142 w 252"/>
              <a:gd name="T15" fmla="*/ 10 h 150"/>
              <a:gd name="T16" fmla="*/ 186 w 252"/>
              <a:gd name="T17" fmla="*/ 10 h 150"/>
              <a:gd name="T18" fmla="*/ 200 w 252"/>
              <a:gd name="T19" fmla="*/ 0 h 150"/>
              <a:gd name="T20" fmla="*/ 220 w 252"/>
              <a:gd name="T21" fmla="*/ 4 h 150"/>
              <a:gd name="T22" fmla="*/ 240 w 252"/>
              <a:gd name="T23" fmla="*/ 22 h 150"/>
              <a:gd name="T24" fmla="*/ 252 w 252"/>
              <a:gd name="T25" fmla="*/ 46 h 150"/>
              <a:gd name="T26" fmla="*/ 240 w 252"/>
              <a:gd name="T27" fmla="*/ 76 h 150"/>
              <a:gd name="T28" fmla="*/ 198 w 252"/>
              <a:gd name="T29" fmla="*/ 112 h 150"/>
              <a:gd name="T30" fmla="*/ 156 w 252"/>
              <a:gd name="T31" fmla="*/ 130 h 150"/>
              <a:gd name="T32" fmla="*/ 120 w 252"/>
              <a:gd name="T33" fmla="*/ 140 h 150"/>
              <a:gd name="T34" fmla="*/ 88 w 252"/>
              <a:gd name="T35" fmla="*/ 130 h 150"/>
              <a:gd name="T36" fmla="*/ 62 w 252"/>
              <a:gd name="T37" fmla="*/ 144 h 150"/>
              <a:gd name="T38" fmla="*/ 38 w 252"/>
              <a:gd name="T39" fmla="*/ 150 h 150"/>
              <a:gd name="T40" fmla="*/ 12 w 252"/>
              <a:gd name="T41" fmla="*/ 126 h 150"/>
              <a:gd name="T42" fmla="*/ 0 w 252"/>
              <a:gd name="T43" fmla="*/ 110 h 1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52"/>
              <a:gd name="T67" fmla="*/ 0 h 150"/>
              <a:gd name="T68" fmla="*/ 252 w 252"/>
              <a:gd name="T69" fmla="*/ 150 h 15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52" h="150">
                <a:moveTo>
                  <a:pt x="0" y="110"/>
                </a:moveTo>
                <a:lnTo>
                  <a:pt x="2" y="80"/>
                </a:lnTo>
                <a:lnTo>
                  <a:pt x="22" y="64"/>
                </a:lnTo>
                <a:lnTo>
                  <a:pt x="46" y="58"/>
                </a:lnTo>
                <a:lnTo>
                  <a:pt x="70" y="30"/>
                </a:lnTo>
                <a:lnTo>
                  <a:pt x="102" y="22"/>
                </a:lnTo>
                <a:lnTo>
                  <a:pt x="134" y="18"/>
                </a:lnTo>
                <a:lnTo>
                  <a:pt x="142" y="10"/>
                </a:lnTo>
                <a:lnTo>
                  <a:pt x="186" y="10"/>
                </a:lnTo>
                <a:lnTo>
                  <a:pt x="200" y="0"/>
                </a:lnTo>
                <a:lnTo>
                  <a:pt x="220" y="4"/>
                </a:lnTo>
                <a:lnTo>
                  <a:pt x="240" y="22"/>
                </a:lnTo>
                <a:lnTo>
                  <a:pt x="252" y="46"/>
                </a:lnTo>
                <a:lnTo>
                  <a:pt x="240" y="76"/>
                </a:lnTo>
                <a:lnTo>
                  <a:pt x="198" y="112"/>
                </a:lnTo>
                <a:lnTo>
                  <a:pt x="156" y="130"/>
                </a:lnTo>
                <a:lnTo>
                  <a:pt x="120" y="140"/>
                </a:lnTo>
                <a:lnTo>
                  <a:pt x="88" y="130"/>
                </a:lnTo>
                <a:lnTo>
                  <a:pt x="62" y="144"/>
                </a:lnTo>
                <a:lnTo>
                  <a:pt x="38" y="150"/>
                </a:lnTo>
                <a:lnTo>
                  <a:pt x="12" y="126"/>
                </a:lnTo>
                <a:lnTo>
                  <a:pt x="0" y="11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5" name="Freeform 69"/>
          <p:cNvSpPr>
            <a:spLocks/>
          </p:cNvSpPr>
          <p:nvPr/>
        </p:nvSpPr>
        <p:spPr bwMode="gray">
          <a:xfrm>
            <a:off x="5980099" y="5686381"/>
            <a:ext cx="472879" cy="281840"/>
          </a:xfrm>
          <a:custGeom>
            <a:avLst/>
            <a:gdLst>
              <a:gd name="T0" fmla="*/ 0 w 252"/>
              <a:gd name="T1" fmla="*/ 110 h 150"/>
              <a:gd name="T2" fmla="*/ 2 w 252"/>
              <a:gd name="T3" fmla="*/ 80 h 150"/>
              <a:gd name="T4" fmla="*/ 22 w 252"/>
              <a:gd name="T5" fmla="*/ 64 h 150"/>
              <a:gd name="T6" fmla="*/ 46 w 252"/>
              <a:gd name="T7" fmla="*/ 58 h 150"/>
              <a:gd name="T8" fmla="*/ 70 w 252"/>
              <a:gd name="T9" fmla="*/ 30 h 150"/>
              <a:gd name="T10" fmla="*/ 102 w 252"/>
              <a:gd name="T11" fmla="*/ 22 h 150"/>
              <a:gd name="T12" fmla="*/ 134 w 252"/>
              <a:gd name="T13" fmla="*/ 18 h 150"/>
              <a:gd name="T14" fmla="*/ 142 w 252"/>
              <a:gd name="T15" fmla="*/ 10 h 150"/>
              <a:gd name="T16" fmla="*/ 186 w 252"/>
              <a:gd name="T17" fmla="*/ 10 h 150"/>
              <a:gd name="T18" fmla="*/ 200 w 252"/>
              <a:gd name="T19" fmla="*/ 0 h 150"/>
              <a:gd name="T20" fmla="*/ 220 w 252"/>
              <a:gd name="T21" fmla="*/ 4 h 150"/>
              <a:gd name="T22" fmla="*/ 240 w 252"/>
              <a:gd name="T23" fmla="*/ 22 h 150"/>
              <a:gd name="T24" fmla="*/ 252 w 252"/>
              <a:gd name="T25" fmla="*/ 46 h 150"/>
              <a:gd name="T26" fmla="*/ 240 w 252"/>
              <a:gd name="T27" fmla="*/ 76 h 150"/>
              <a:gd name="T28" fmla="*/ 198 w 252"/>
              <a:gd name="T29" fmla="*/ 112 h 150"/>
              <a:gd name="T30" fmla="*/ 156 w 252"/>
              <a:gd name="T31" fmla="*/ 130 h 150"/>
              <a:gd name="T32" fmla="*/ 120 w 252"/>
              <a:gd name="T33" fmla="*/ 140 h 150"/>
              <a:gd name="T34" fmla="*/ 88 w 252"/>
              <a:gd name="T35" fmla="*/ 130 h 150"/>
              <a:gd name="T36" fmla="*/ 62 w 252"/>
              <a:gd name="T37" fmla="*/ 144 h 150"/>
              <a:gd name="T38" fmla="*/ 38 w 252"/>
              <a:gd name="T39" fmla="*/ 150 h 150"/>
              <a:gd name="T40" fmla="*/ 12 w 252"/>
              <a:gd name="T41" fmla="*/ 126 h 150"/>
              <a:gd name="T42" fmla="*/ 0 w 252"/>
              <a:gd name="T43" fmla="*/ 110 h 1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52"/>
              <a:gd name="T67" fmla="*/ 0 h 150"/>
              <a:gd name="T68" fmla="*/ 252 w 252"/>
              <a:gd name="T69" fmla="*/ 150 h 15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52" h="150">
                <a:moveTo>
                  <a:pt x="0" y="110"/>
                </a:moveTo>
                <a:lnTo>
                  <a:pt x="2" y="80"/>
                </a:lnTo>
                <a:lnTo>
                  <a:pt x="22" y="64"/>
                </a:lnTo>
                <a:lnTo>
                  <a:pt x="46" y="58"/>
                </a:lnTo>
                <a:lnTo>
                  <a:pt x="70" y="30"/>
                </a:lnTo>
                <a:lnTo>
                  <a:pt x="102" y="22"/>
                </a:lnTo>
                <a:lnTo>
                  <a:pt x="134" y="18"/>
                </a:lnTo>
                <a:lnTo>
                  <a:pt x="142" y="10"/>
                </a:lnTo>
                <a:lnTo>
                  <a:pt x="186" y="10"/>
                </a:lnTo>
                <a:lnTo>
                  <a:pt x="200" y="0"/>
                </a:lnTo>
                <a:lnTo>
                  <a:pt x="220" y="4"/>
                </a:lnTo>
                <a:lnTo>
                  <a:pt x="240" y="22"/>
                </a:lnTo>
                <a:lnTo>
                  <a:pt x="252" y="46"/>
                </a:lnTo>
                <a:lnTo>
                  <a:pt x="240" y="76"/>
                </a:lnTo>
                <a:lnTo>
                  <a:pt x="198" y="112"/>
                </a:lnTo>
                <a:lnTo>
                  <a:pt x="156" y="130"/>
                </a:lnTo>
                <a:lnTo>
                  <a:pt x="120" y="140"/>
                </a:lnTo>
                <a:lnTo>
                  <a:pt x="88" y="130"/>
                </a:lnTo>
                <a:lnTo>
                  <a:pt x="62" y="144"/>
                </a:lnTo>
                <a:lnTo>
                  <a:pt x="38" y="150"/>
                </a:lnTo>
                <a:lnTo>
                  <a:pt x="12" y="126"/>
                </a:lnTo>
                <a:lnTo>
                  <a:pt x="0" y="110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76" name="표 75"/>
          <p:cNvGraphicFramePr>
            <a:graphicFrameLocks noGrp="1"/>
          </p:cNvGraphicFramePr>
          <p:nvPr/>
        </p:nvGraphicFramePr>
        <p:xfrm>
          <a:off x="1114414" y="2570626"/>
          <a:ext cx="4258818" cy="364007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52043"/>
                <a:gridCol w="850646"/>
                <a:gridCol w="852043"/>
                <a:gridCol w="852043"/>
                <a:gridCol w="852043"/>
              </a:tblGrid>
              <a:tr h="19875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지역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기본점수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적용학년 및 점수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87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학년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학년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학년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서울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168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28.8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(40%)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43.2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(60%)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부산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96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57.6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(40%)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86.4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(60%)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대구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96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28.8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43.2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72.0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인천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168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14.4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21.6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36.0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광주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72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33.6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50.4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84.0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 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48.0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72.0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120.0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경기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27.0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45.0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강원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68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50.0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27.0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45.0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32.0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48.0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80.0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8.0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96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28.8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43.2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72.0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96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28.8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43.2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72.0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경남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64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38.4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(40%)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57.6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(60%)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제주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42.0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(20%)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63.0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(30%)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105.0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(50%)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611560" y="2348880"/>
            <a:ext cx="7848871" cy="3888432"/>
            <a:chOff x="1400153" y="1228710"/>
            <a:chExt cx="6480000" cy="5040000"/>
          </a:xfrm>
        </p:grpSpPr>
        <p:sp>
          <p:nvSpPr>
            <p:cNvPr id="19" name="직사각형 18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08702" y="332656"/>
            <a:ext cx="4305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내신성적 산출  </a:t>
            </a:r>
            <a:r>
              <a:rPr lang="ko-KR" altLang="en-US" sz="2400" dirty="0" err="1" smtClean="0">
                <a:solidFill>
                  <a:srgbClr val="FFC00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비교과성적</a:t>
            </a:r>
            <a:endParaRPr lang="ko-KR" altLang="en-US" sz="3200" dirty="0" smtClean="0">
              <a:solidFill>
                <a:srgbClr val="FFC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23860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전학년의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출석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행동발달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특별활동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봉사활동 적용</a:t>
            </a:r>
            <a:endParaRPr lang="ko-KR" altLang="en-US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77" name="표 76"/>
          <p:cNvGraphicFramePr>
            <a:graphicFrameLocks noGrp="1"/>
          </p:cNvGraphicFramePr>
          <p:nvPr/>
        </p:nvGraphicFramePr>
        <p:xfrm>
          <a:off x="1860359" y="2544662"/>
          <a:ext cx="5423281" cy="364007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94309"/>
                <a:gridCol w="622427"/>
                <a:gridCol w="694309"/>
                <a:gridCol w="694309"/>
                <a:gridCol w="694309"/>
                <a:gridCol w="694309"/>
                <a:gridCol w="694309"/>
                <a:gridCol w="635000"/>
              </a:tblGrid>
              <a:tr h="18605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지역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적용학년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적용 영역 및 점수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0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출석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행동발달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특별활동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봉사활동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기타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서울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부산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6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대구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인천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21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광주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경기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50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강원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24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8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8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전북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7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7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6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60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2~3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학년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8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8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제주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전학년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45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90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611560" y="2348880"/>
            <a:ext cx="7848871" cy="3888432"/>
            <a:chOff x="1400153" y="1228710"/>
            <a:chExt cx="6480000" cy="5040000"/>
          </a:xfrm>
        </p:grpSpPr>
        <p:sp>
          <p:nvSpPr>
            <p:cNvPr id="19" name="직사각형 18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08702" y="332656"/>
            <a:ext cx="2270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전형 </a:t>
            </a:r>
            <a:r>
              <a:rPr lang="ko-KR" altLang="en-US" sz="2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및</a:t>
            </a:r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 선발</a:t>
            </a:r>
            <a:endParaRPr lang="ko-KR" altLang="en-US" sz="3200" dirty="0" smtClean="0">
              <a:solidFill>
                <a:srgbClr val="FFC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23860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내신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(7)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/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선발시험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(1)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/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내신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+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선발시험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(8)</a:t>
            </a:r>
            <a:endParaRPr lang="ko-KR" altLang="en-US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82" name="Freeform 5"/>
          <p:cNvSpPr>
            <a:spLocks/>
          </p:cNvSpPr>
          <p:nvPr/>
        </p:nvSpPr>
        <p:spPr bwMode="gray">
          <a:xfrm>
            <a:off x="5725086" y="3080237"/>
            <a:ext cx="378540" cy="345520"/>
          </a:xfrm>
          <a:custGeom>
            <a:avLst/>
            <a:gdLst>
              <a:gd name="T0" fmla="*/ 0 w 202"/>
              <a:gd name="T1" fmla="*/ 76 h 184"/>
              <a:gd name="T2" fmla="*/ 2 w 202"/>
              <a:gd name="T3" fmla="*/ 60 h 184"/>
              <a:gd name="T4" fmla="*/ 20 w 202"/>
              <a:gd name="T5" fmla="*/ 50 h 184"/>
              <a:gd name="T6" fmla="*/ 28 w 202"/>
              <a:gd name="T7" fmla="*/ 28 h 184"/>
              <a:gd name="T8" fmla="*/ 38 w 202"/>
              <a:gd name="T9" fmla="*/ 18 h 184"/>
              <a:gd name="T10" fmla="*/ 62 w 202"/>
              <a:gd name="T11" fmla="*/ 18 h 184"/>
              <a:gd name="T12" fmla="*/ 76 w 202"/>
              <a:gd name="T13" fmla="*/ 0 h 184"/>
              <a:gd name="T14" fmla="*/ 98 w 202"/>
              <a:gd name="T15" fmla="*/ 10 h 184"/>
              <a:gd name="T16" fmla="*/ 118 w 202"/>
              <a:gd name="T17" fmla="*/ 32 h 184"/>
              <a:gd name="T18" fmla="*/ 118 w 202"/>
              <a:gd name="T19" fmla="*/ 48 h 184"/>
              <a:gd name="T20" fmla="*/ 116 w 202"/>
              <a:gd name="T21" fmla="*/ 72 h 184"/>
              <a:gd name="T22" fmla="*/ 122 w 202"/>
              <a:gd name="T23" fmla="*/ 98 h 184"/>
              <a:gd name="T24" fmla="*/ 136 w 202"/>
              <a:gd name="T25" fmla="*/ 98 h 184"/>
              <a:gd name="T26" fmla="*/ 156 w 202"/>
              <a:gd name="T27" fmla="*/ 80 h 184"/>
              <a:gd name="T28" fmla="*/ 180 w 202"/>
              <a:gd name="T29" fmla="*/ 100 h 184"/>
              <a:gd name="T30" fmla="*/ 192 w 202"/>
              <a:gd name="T31" fmla="*/ 112 h 184"/>
              <a:gd name="T32" fmla="*/ 202 w 202"/>
              <a:gd name="T33" fmla="*/ 134 h 184"/>
              <a:gd name="T34" fmla="*/ 202 w 202"/>
              <a:gd name="T35" fmla="*/ 146 h 184"/>
              <a:gd name="T36" fmla="*/ 182 w 202"/>
              <a:gd name="T37" fmla="*/ 168 h 184"/>
              <a:gd name="T38" fmla="*/ 164 w 202"/>
              <a:gd name="T39" fmla="*/ 180 h 184"/>
              <a:gd name="T40" fmla="*/ 146 w 202"/>
              <a:gd name="T41" fmla="*/ 166 h 184"/>
              <a:gd name="T42" fmla="*/ 126 w 202"/>
              <a:gd name="T43" fmla="*/ 154 h 184"/>
              <a:gd name="T44" fmla="*/ 118 w 202"/>
              <a:gd name="T45" fmla="*/ 164 h 184"/>
              <a:gd name="T46" fmla="*/ 94 w 202"/>
              <a:gd name="T47" fmla="*/ 164 h 184"/>
              <a:gd name="T48" fmla="*/ 84 w 202"/>
              <a:gd name="T49" fmla="*/ 184 h 184"/>
              <a:gd name="T50" fmla="*/ 68 w 202"/>
              <a:gd name="T51" fmla="*/ 170 h 184"/>
              <a:gd name="T52" fmla="*/ 56 w 202"/>
              <a:gd name="T53" fmla="*/ 142 h 184"/>
              <a:gd name="T54" fmla="*/ 46 w 202"/>
              <a:gd name="T55" fmla="*/ 132 h 184"/>
              <a:gd name="T56" fmla="*/ 48 w 202"/>
              <a:gd name="T57" fmla="*/ 100 h 184"/>
              <a:gd name="T58" fmla="*/ 22 w 202"/>
              <a:gd name="T59" fmla="*/ 98 h 184"/>
              <a:gd name="T60" fmla="*/ 8 w 202"/>
              <a:gd name="T61" fmla="*/ 86 h 184"/>
              <a:gd name="T62" fmla="*/ 0 w 202"/>
              <a:gd name="T63" fmla="*/ 76 h 1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2"/>
              <a:gd name="T97" fmla="*/ 0 h 184"/>
              <a:gd name="T98" fmla="*/ 202 w 202"/>
              <a:gd name="T99" fmla="*/ 184 h 1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2" h="184">
                <a:moveTo>
                  <a:pt x="0" y="76"/>
                </a:moveTo>
                <a:lnTo>
                  <a:pt x="2" y="60"/>
                </a:lnTo>
                <a:lnTo>
                  <a:pt x="20" y="50"/>
                </a:lnTo>
                <a:lnTo>
                  <a:pt x="28" y="28"/>
                </a:lnTo>
                <a:lnTo>
                  <a:pt x="38" y="18"/>
                </a:lnTo>
                <a:lnTo>
                  <a:pt x="62" y="18"/>
                </a:lnTo>
                <a:lnTo>
                  <a:pt x="76" y="0"/>
                </a:lnTo>
                <a:lnTo>
                  <a:pt x="98" y="10"/>
                </a:lnTo>
                <a:lnTo>
                  <a:pt x="118" y="32"/>
                </a:lnTo>
                <a:lnTo>
                  <a:pt x="118" y="48"/>
                </a:lnTo>
                <a:lnTo>
                  <a:pt x="116" y="72"/>
                </a:lnTo>
                <a:lnTo>
                  <a:pt x="122" y="98"/>
                </a:lnTo>
                <a:lnTo>
                  <a:pt x="136" y="98"/>
                </a:lnTo>
                <a:lnTo>
                  <a:pt x="156" y="80"/>
                </a:lnTo>
                <a:lnTo>
                  <a:pt x="180" y="100"/>
                </a:lnTo>
                <a:lnTo>
                  <a:pt x="192" y="112"/>
                </a:lnTo>
                <a:lnTo>
                  <a:pt x="202" y="134"/>
                </a:lnTo>
                <a:lnTo>
                  <a:pt x="202" y="146"/>
                </a:lnTo>
                <a:lnTo>
                  <a:pt x="182" y="168"/>
                </a:lnTo>
                <a:lnTo>
                  <a:pt x="164" y="180"/>
                </a:lnTo>
                <a:lnTo>
                  <a:pt x="146" y="166"/>
                </a:lnTo>
                <a:lnTo>
                  <a:pt x="126" y="154"/>
                </a:lnTo>
                <a:lnTo>
                  <a:pt x="118" y="164"/>
                </a:lnTo>
                <a:lnTo>
                  <a:pt x="94" y="164"/>
                </a:lnTo>
                <a:lnTo>
                  <a:pt x="84" y="184"/>
                </a:lnTo>
                <a:lnTo>
                  <a:pt x="68" y="170"/>
                </a:lnTo>
                <a:lnTo>
                  <a:pt x="56" y="142"/>
                </a:lnTo>
                <a:lnTo>
                  <a:pt x="46" y="132"/>
                </a:lnTo>
                <a:lnTo>
                  <a:pt x="48" y="100"/>
                </a:lnTo>
                <a:lnTo>
                  <a:pt x="22" y="98"/>
                </a:lnTo>
                <a:lnTo>
                  <a:pt x="8" y="86"/>
                </a:lnTo>
                <a:lnTo>
                  <a:pt x="0" y="76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3" name="Freeform 6"/>
          <p:cNvSpPr>
            <a:spLocks/>
          </p:cNvSpPr>
          <p:nvPr/>
        </p:nvSpPr>
        <p:spPr bwMode="gray">
          <a:xfrm>
            <a:off x="5725086" y="3080237"/>
            <a:ext cx="378540" cy="345520"/>
          </a:xfrm>
          <a:custGeom>
            <a:avLst/>
            <a:gdLst>
              <a:gd name="T0" fmla="*/ 0 w 202"/>
              <a:gd name="T1" fmla="*/ 76 h 184"/>
              <a:gd name="T2" fmla="*/ 2 w 202"/>
              <a:gd name="T3" fmla="*/ 60 h 184"/>
              <a:gd name="T4" fmla="*/ 20 w 202"/>
              <a:gd name="T5" fmla="*/ 50 h 184"/>
              <a:gd name="T6" fmla="*/ 28 w 202"/>
              <a:gd name="T7" fmla="*/ 28 h 184"/>
              <a:gd name="T8" fmla="*/ 38 w 202"/>
              <a:gd name="T9" fmla="*/ 18 h 184"/>
              <a:gd name="T10" fmla="*/ 62 w 202"/>
              <a:gd name="T11" fmla="*/ 18 h 184"/>
              <a:gd name="T12" fmla="*/ 76 w 202"/>
              <a:gd name="T13" fmla="*/ 0 h 184"/>
              <a:gd name="T14" fmla="*/ 98 w 202"/>
              <a:gd name="T15" fmla="*/ 10 h 184"/>
              <a:gd name="T16" fmla="*/ 118 w 202"/>
              <a:gd name="T17" fmla="*/ 32 h 184"/>
              <a:gd name="T18" fmla="*/ 118 w 202"/>
              <a:gd name="T19" fmla="*/ 48 h 184"/>
              <a:gd name="T20" fmla="*/ 116 w 202"/>
              <a:gd name="T21" fmla="*/ 72 h 184"/>
              <a:gd name="T22" fmla="*/ 122 w 202"/>
              <a:gd name="T23" fmla="*/ 98 h 184"/>
              <a:gd name="T24" fmla="*/ 136 w 202"/>
              <a:gd name="T25" fmla="*/ 98 h 184"/>
              <a:gd name="T26" fmla="*/ 156 w 202"/>
              <a:gd name="T27" fmla="*/ 80 h 184"/>
              <a:gd name="T28" fmla="*/ 180 w 202"/>
              <a:gd name="T29" fmla="*/ 100 h 184"/>
              <a:gd name="T30" fmla="*/ 192 w 202"/>
              <a:gd name="T31" fmla="*/ 112 h 184"/>
              <a:gd name="T32" fmla="*/ 202 w 202"/>
              <a:gd name="T33" fmla="*/ 134 h 184"/>
              <a:gd name="T34" fmla="*/ 202 w 202"/>
              <a:gd name="T35" fmla="*/ 146 h 184"/>
              <a:gd name="T36" fmla="*/ 182 w 202"/>
              <a:gd name="T37" fmla="*/ 168 h 184"/>
              <a:gd name="T38" fmla="*/ 164 w 202"/>
              <a:gd name="T39" fmla="*/ 180 h 184"/>
              <a:gd name="T40" fmla="*/ 146 w 202"/>
              <a:gd name="T41" fmla="*/ 166 h 184"/>
              <a:gd name="T42" fmla="*/ 126 w 202"/>
              <a:gd name="T43" fmla="*/ 154 h 184"/>
              <a:gd name="T44" fmla="*/ 118 w 202"/>
              <a:gd name="T45" fmla="*/ 164 h 184"/>
              <a:gd name="T46" fmla="*/ 94 w 202"/>
              <a:gd name="T47" fmla="*/ 164 h 184"/>
              <a:gd name="T48" fmla="*/ 84 w 202"/>
              <a:gd name="T49" fmla="*/ 184 h 184"/>
              <a:gd name="T50" fmla="*/ 68 w 202"/>
              <a:gd name="T51" fmla="*/ 170 h 184"/>
              <a:gd name="T52" fmla="*/ 56 w 202"/>
              <a:gd name="T53" fmla="*/ 142 h 184"/>
              <a:gd name="T54" fmla="*/ 46 w 202"/>
              <a:gd name="T55" fmla="*/ 132 h 184"/>
              <a:gd name="T56" fmla="*/ 48 w 202"/>
              <a:gd name="T57" fmla="*/ 100 h 184"/>
              <a:gd name="T58" fmla="*/ 22 w 202"/>
              <a:gd name="T59" fmla="*/ 98 h 184"/>
              <a:gd name="T60" fmla="*/ 8 w 202"/>
              <a:gd name="T61" fmla="*/ 86 h 184"/>
              <a:gd name="T62" fmla="*/ 0 w 202"/>
              <a:gd name="T63" fmla="*/ 76 h 1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2"/>
              <a:gd name="T97" fmla="*/ 0 h 184"/>
              <a:gd name="T98" fmla="*/ 202 w 202"/>
              <a:gd name="T99" fmla="*/ 184 h 1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2" h="184">
                <a:moveTo>
                  <a:pt x="0" y="76"/>
                </a:moveTo>
                <a:lnTo>
                  <a:pt x="2" y="60"/>
                </a:lnTo>
                <a:lnTo>
                  <a:pt x="20" y="50"/>
                </a:lnTo>
                <a:lnTo>
                  <a:pt x="28" y="28"/>
                </a:lnTo>
                <a:lnTo>
                  <a:pt x="38" y="18"/>
                </a:lnTo>
                <a:lnTo>
                  <a:pt x="62" y="18"/>
                </a:lnTo>
                <a:lnTo>
                  <a:pt x="76" y="0"/>
                </a:lnTo>
                <a:lnTo>
                  <a:pt x="98" y="10"/>
                </a:lnTo>
                <a:lnTo>
                  <a:pt x="118" y="32"/>
                </a:lnTo>
                <a:lnTo>
                  <a:pt x="118" y="48"/>
                </a:lnTo>
                <a:lnTo>
                  <a:pt x="116" y="72"/>
                </a:lnTo>
                <a:lnTo>
                  <a:pt x="122" y="98"/>
                </a:lnTo>
                <a:lnTo>
                  <a:pt x="136" y="98"/>
                </a:lnTo>
                <a:lnTo>
                  <a:pt x="156" y="80"/>
                </a:lnTo>
                <a:lnTo>
                  <a:pt x="180" y="100"/>
                </a:lnTo>
                <a:lnTo>
                  <a:pt x="192" y="112"/>
                </a:lnTo>
                <a:lnTo>
                  <a:pt x="202" y="134"/>
                </a:lnTo>
                <a:lnTo>
                  <a:pt x="202" y="146"/>
                </a:lnTo>
                <a:lnTo>
                  <a:pt x="182" y="168"/>
                </a:lnTo>
                <a:lnTo>
                  <a:pt x="164" y="180"/>
                </a:lnTo>
                <a:lnTo>
                  <a:pt x="146" y="166"/>
                </a:lnTo>
                <a:lnTo>
                  <a:pt x="126" y="154"/>
                </a:lnTo>
                <a:lnTo>
                  <a:pt x="118" y="164"/>
                </a:lnTo>
                <a:lnTo>
                  <a:pt x="94" y="164"/>
                </a:lnTo>
                <a:lnTo>
                  <a:pt x="84" y="184"/>
                </a:lnTo>
                <a:lnTo>
                  <a:pt x="68" y="170"/>
                </a:lnTo>
                <a:lnTo>
                  <a:pt x="56" y="142"/>
                </a:lnTo>
                <a:lnTo>
                  <a:pt x="46" y="132"/>
                </a:lnTo>
                <a:lnTo>
                  <a:pt x="48" y="100"/>
                </a:lnTo>
                <a:lnTo>
                  <a:pt x="22" y="98"/>
                </a:lnTo>
                <a:lnTo>
                  <a:pt x="8" y="86"/>
                </a:lnTo>
                <a:lnTo>
                  <a:pt x="0" y="76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Freeform 7"/>
          <p:cNvSpPr>
            <a:spLocks/>
          </p:cNvSpPr>
          <p:nvPr/>
        </p:nvSpPr>
        <p:spPr bwMode="gray">
          <a:xfrm>
            <a:off x="6081219" y="3192265"/>
            <a:ext cx="237030" cy="192218"/>
          </a:xfrm>
          <a:custGeom>
            <a:avLst/>
            <a:gdLst>
              <a:gd name="T0" fmla="*/ 0 w 126"/>
              <a:gd name="T1" fmla="*/ 50 h 102"/>
              <a:gd name="T2" fmla="*/ 28 w 126"/>
              <a:gd name="T3" fmla="*/ 46 h 102"/>
              <a:gd name="T4" fmla="*/ 38 w 126"/>
              <a:gd name="T5" fmla="*/ 28 h 102"/>
              <a:gd name="T6" fmla="*/ 54 w 126"/>
              <a:gd name="T7" fmla="*/ 18 h 102"/>
              <a:gd name="T8" fmla="*/ 64 w 126"/>
              <a:gd name="T9" fmla="*/ 0 h 102"/>
              <a:gd name="T10" fmla="*/ 92 w 126"/>
              <a:gd name="T11" fmla="*/ 0 h 102"/>
              <a:gd name="T12" fmla="*/ 104 w 126"/>
              <a:gd name="T13" fmla="*/ 26 h 102"/>
              <a:gd name="T14" fmla="*/ 112 w 126"/>
              <a:gd name="T15" fmla="*/ 40 h 102"/>
              <a:gd name="T16" fmla="*/ 126 w 126"/>
              <a:gd name="T17" fmla="*/ 46 h 102"/>
              <a:gd name="T18" fmla="*/ 122 w 126"/>
              <a:gd name="T19" fmla="*/ 68 h 102"/>
              <a:gd name="T20" fmla="*/ 102 w 126"/>
              <a:gd name="T21" fmla="*/ 92 h 102"/>
              <a:gd name="T22" fmla="*/ 80 w 126"/>
              <a:gd name="T23" fmla="*/ 102 h 102"/>
              <a:gd name="T24" fmla="*/ 46 w 126"/>
              <a:gd name="T25" fmla="*/ 96 h 102"/>
              <a:gd name="T26" fmla="*/ 22 w 126"/>
              <a:gd name="T27" fmla="*/ 90 h 102"/>
              <a:gd name="T28" fmla="*/ 12 w 126"/>
              <a:gd name="T29" fmla="*/ 84 h 102"/>
              <a:gd name="T30" fmla="*/ 12 w 126"/>
              <a:gd name="T31" fmla="*/ 74 h 102"/>
              <a:gd name="T32" fmla="*/ 0 w 126"/>
              <a:gd name="T33" fmla="*/ 50 h 10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26"/>
              <a:gd name="T52" fmla="*/ 0 h 102"/>
              <a:gd name="T53" fmla="*/ 126 w 126"/>
              <a:gd name="T54" fmla="*/ 102 h 10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26" h="102">
                <a:moveTo>
                  <a:pt x="0" y="50"/>
                </a:moveTo>
                <a:lnTo>
                  <a:pt x="28" y="46"/>
                </a:lnTo>
                <a:lnTo>
                  <a:pt x="38" y="28"/>
                </a:lnTo>
                <a:lnTo>
                  <a:pt x="54" y="18"/>
                </a:lnTo>
                <a:lnTo>
                  <a:pt x="64" y="0"/>
                </a:lnTo>
                <a:lnTo>
                  <a:pt x="92" y="0"/>
                </a:lnTo>
                <a:lnTo>
                  <a:pt x="104" y="26"/>
                </a:lnTo>
                <a:lnTo>
                  <a:pt x="112" y="40"/>
                </a:lnTo>
                <a:lnTo>
                  <a:pt x="126" y="46"/>
                </a:lnTo>
                <a:lnTo>
                  <a:pt x="122" y="68"/>
                </a:lnTo>
                <a:lnTo>
                  <a:pt x="102" y="92"/>
                </a:lnTo>
                <a:lnTo>
                  <a:pt x="80" y="102"/>
                </a:lnTo>
                <a:lnTo>
                  <a:pt x="46" y="96"/>
                </a:lnTo>
                <a:lnTo>
                  <a:pt x="22" y="90"/>
                </a:lnTo>
                <a:lnTo>
                  <a:pt x="12" y="84"/>
                </a:lnTo>
                <a:lnTo>
                  <a:pt x="12" y="74"/>
                </a:lnTo>
                <a:lnTo>
                  <a:pt x="0" y="5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5" name="Freeform 8"/>
          <p:cNvSpPr>
            <a:spLocks/>
          </p:cNvSpPr>
          <p:nvPr/>
        </p:nvSpPr>
        <p:spPr bwMode="gray">
          <a:xfrm>
            <a:off x="6081219" y="3192265"/>
            <a:ext cx="237030" cy="192218"/>
          </a:xfrm>
          <a:custGeom>
            <a:avLst/>
            <a:gdLst>
              <a:gd name="T0" fmla="*/ 0 w 126"/>
              <a:gd name="T1" fmla="*/ 50 h 102"/>
              <a:gd name="T2" fmla="*/ 28 w 126"/>
              <a:gd name="T3" fmla="*/ 46 h 102"/>
              <a:gd name="T4" fmla="*/ 38 w 126"/>
              <a:gd name="T5" fmla="*/ 28 h 102"/>
              <a:gd name="T6" fmla="*/ 54 w 126"/>
              <a:gd name="T7" fmla="*/ 18 h 102"/>
              <a:gd name="T8" fmla="*/ 64 w 126"/>
              <a:gd name="T9" fmla="*/ 0 h 102"/>
              <a:gd name="T10" fmla="*/ 92 w 126"/>
              <a:gd name="T11" fmla="*/ 0 h 102"/>
              <a:gd name="T12" fmla="*/ 104 w 126"/>
              <a:gd name="T13" fmla="*/ 26 h 102"/>
              <a:gd name="T14" fmla="*/ 112 w 126"/>
              <a:gd name="T15" fmla="*/ 40 h 102"/>
              <a:gd name="T16" fmla="*/ 126 w 126"/>
              <a:gd name="T17" fmla="*/ 46 h 102"/>
              <a:gd name="T18" fmla="*/ 122 w 126"/>
              <a:gd name="T19" fmla="*/ 68 h 102"/>
              <a:gd name="T20" fmla="*/ 102 w 126"/>
              <a:gd name="T21" fmla="*/ 92 h 102"/>
              <a:gd name="T22" fmla="*/ 80 w 126"/>
              <a:gd name="T23" fmla="*/ 102 h 102"/>
              <a:gd name="T24" fmla="*/ 46 w 126"/>
              <a:gd name="T25" fmla="*/ 96 h 102"/>
              <a:gd name="T26" fmla="*/ 22 w 126"/>
              <a:gd name="T27" fmla="*/ 90 h 102"/>
              <a:gd name="T28" fmla="*/ 12 w 126"/>
              <a:gd name="T29" fmla="*/ 84 h 102"/>
              <a:gd name="T30" fmla="*/ 12 w 126"/>
              <a:gd name="T31" fmla="*/ 74 h 102"/>
              <a:gd name="T32" fmla="*/ 0 w 126"/>
              <a:gd name="T33" fmla="*/ 50 h 10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26"/>
              <a:gd name="T52" fmla="*/ 0 h 102"/>
              <a:gd name="T53" fmla="*/ 126 w 126"/>
              <a:gd name="T54" fmla="*/ 102 h 10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26" h="102">
                <a:moveTo>
                  <a:pt x="0" y="50"/>
                </a:moveTo>
                <a:lnTo>
                  <a:pt x="28" y="46"/>
                </a:lnTo>
                <a:lnTo>
                  <a:pt x="38" y="28"/>
                </a:lnTo>
                <a:lnTo>
                  <a:pt x="54" y="18"/>
                </a:lnTo>
                <a:lnTo>
                  <a:pt x="64" y="0"/>
                </a:lnTo>
                <a:lnTo>
                  <a:pt x="92" y="0"/>
                </a:lnTo>
                <a:lnTo>
                  <a:pt x="104" y="26"/>
                </a:lnTo>
                <a:lnTo>
                  <a:pt x="112" y="40"/>
                </a:lnTo>
                <a:lnTo>
                  <a:pt x="126" y="46"/>
                </a:lnTo>
                <a:lnTo>
                  <a:pt x="122" y="68"/>
                </a:lnTo>
                <a:lnTo>
                  <a:pt x="102" y="92"/>
                </a:lnTo>
                <a:lnTo>
                  <a:pt x="80" y="102"/>
                </a:lnTo>
                <a:lnTo>
                  <a:pt x="46" y="96"/>
                </a:lnTo>
                <a:lnTo>
                  <a:pt x="22" y="90"/>
                </a:lnTo>
                <a:lnTo>
                  <a:pt x="12" y="84"/>
                </a:lnTo>
                <a:lnTo>
                  <a:pt x="12" y="74"/>
                </a:lnTo>
                <a:lnTo>
                  <a:pt x="0" y="5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6" name="Freeform 9"/>
          <p:cNvSpPr>
            <a:spLocks/>
          </p:cNvSpPr>
          <p:nvPr/>
        </p:nvSpPr>
        <p:spPr bwMode="gray">
          <a:xfrm>
            <a:off x="5942068" y="2813726"/>
            <a:ext cx="721701" cy="938683"/>
          </a:xfrm>
          <a:custGeom>
            <a:avLst/>
            <a:gdLst>
              <a:gd name="T0" fmla="*/ 2 w 384"/>
              <a:gd name="T1" fmla="*/ 190 h 500"/>
              <a:gd name="T2" fmla="*/ 6 w 384"/>
              <a:gd name="T3" fmla="*/ 240 h 500"/>
              <a:gd name="T4" fmla="*/ 40 w 384"/>
              <a:gd name="T5" fmla="*/ 222 h 500"/>
              <a:gd name="T6" fmla="*/ 76 w 384"/>
              <a:gd name="T7" fmla="*/ 254 h 500"/>
              <a:gd name="T8" fmla="*/ 112 w 384"/>
              <a:gd name="T9" fmla="*/ 230 h 500"/>
              <a:gd name="T10" fmla="*/ 138 w 384"/>
              <a:gd name="T11" fmla="*/ 202 h 500"/>
              <a:gd name="T12" fmla="*/ 178 w 384"/>
              <a:gd name="T13" fmla="*/ 228 h 500"/>
              <a:gd name="T14" fmla="*/ 200 w 384"/>
              <a:gd name="T15" fmla="*/ 248 h 500"/>
              <a:gd name="T16" fmla="*/ 176 w 384"/>
              <a:gd name="T17" fmla="*/ 294 h 500"/>
              <a:gd name="T18" fmla="*/ 118 w 384"/>
              <a:gd name="T19" fmla="*/ 298 h 500"/>
              <a:gd name="T20" fmla="*/ 86 w 384"/>
              <a:gd name="T21" fmla="*/ 288 h 500"/>
              <a:gd name="T22" fmla="*/ 46 w 384"/>
              <a:gd name="T23" fmla="*/ 324 h 500"/>
              <a:gd name="T24" fmla="*/ 36 w 384"/>
              <a:gd name="T25" fmla="*/ 362 h 500"/>
              <a:gd name="T26" fmla="*/ 22 w 384"/>
              <a:gd name="T27" fmla="*/ 388 h 500"/>
              <a:gd name="T28" fmla="*/ 20 w 384"/>
              <a:gd name="T29" fmla="*/ 418 h 500"/>
              <a:gd name="T30" fmla="*/ 50 w 384"/>
              <a:gd name="T31" fmla="*/ 430 h 500"/>
              <a:gd name="T32" fmla="*/ 90 w 384"/>
              <a:gd name="T33" fmla="*/ 496 h 500"/>
              <a:gd name="T34" fmla="*/ 140 w 384"/>
              <a:gd name="T35" fmla="*/ 488 h 500"/>
              <a:gd name="T36" fmla="*/ 196 w 384"/>
              <a:gd name="T37" fmla="*/ 482 h 500"/>
              <a:gd name="T38" fmla="*/ 222 w 384"/>
              <a:gd name="T39" fmla="*/ 498 h 500"/>
              <a:gd name="T40" fmla="*/ 272 w 384"/>
              <a:gd name="T41" fmla="*/ 462 h 500"/>
              <a:gd name="T42" fmla="*/ 334 w 384"/>
              <a:gd name="T43" fmla="*/ 422 h 500"/>
              <a:gd name="T44" fmla="*/ 364 w 384"/>
              <a:gd name="T45" fmla="*/ 334 h 500"/>
              <a:gd name="T46" fmla="*/ 374 w 384"/>
              <a:gd name="T47" fmla="*/ 312 h 500"/>
              <a:gd name="T48" fmla="*/ 372 w 384"/>
              <a:gd name="T49" fmla="*/ 292 h 500"/>
              <a:gd name="T50" fmla="*/ 384 w 384"/>
              <a:gd name="T51" fmla="*/ 266 h 500"/>
              <a:gd name="T52" fmla="*/ 344 w 384"/>
              <a:gd name="T53" fmla="*/ 240 h 500"/>
              <a:gd name="T54" fmla="*/ 306 w 384"/>
              <a:gd name="T55" fmla="*/ 232 h 500"/>
              <a:gd name="T56" fmla="*/ 300 w 384"/>
              <a:gd name="T57" fmla="*/ 194 h 500"/>
              <a:gd name="T58" fmla="*/ 294 w 384"/>
              <a:gd name="T59" fmla="*/ 168 h 500"/>
              <a:gd name="T60" fmla="*/ 314 w 384"/>
              <a:gd name="T61" fmla="*/ 136 h 500"/>
              <a:gd name="T62" fmla="*/ 288 w 384"/>
              <a:gd name="T63" fmla="*/ 98 h 500"/>
              <a:gd name="T64" fmla="*/ 254 w 384"/>
              <a:gd name="T65" fmla="*/ 60 h 500"/>
              <a:gd name="T66" fmla="*/ 206 w 384"/>
              <a:gd name="T67" fmla="*/ 40 h 500"/>
              <a:gd name="T68" fmla="*/ 184 w 384"/>
              <a:gd name="T69" fmla="*/ 8 h 500"/>
              <a:gd name="T70" fmla="*/ 146 w 384"/>
              <a:gd name="T71" fmla="*/ 0 h 500"/>
              <a:gd name="T72" fmla="*/ 102 w 384"/>
              <a:gd name="T73" fmla="*/ 16 h 500"/>
              <a:gd name="T74" fmla="*/ 70 w 384"/>
              <a:gd name="T75" fmla="*/ 42 h 500"/>
              <a:gd name="T76" fmla="*/ 100 w 384"/>
              <a:gd name="T77" fmla="*/ 60 h 500"/>
              <a:gd name="T78" fmla="*/ 92 w 384"/>
              <a:gd name="T79" fmla="*/ 92 h 500"/>
              <a:gd name="T80" fmla="*/ 60 w 384"/>
              <a:gd name="T81" fmla="*/ 106 h 500"/>
              <a:gd name="T82" fmla="*/ 52 w 384"/>
              <a:gd name="T83" fmla="*/ 132 h 500"/>
              <a:gd name="T84" fmla="*/ 60 w 384"/>
              <a:gd name="T85" fmla="*/ 158 h 500"/>
              <a:gd name="T86" fmla="*/ 42 w 384"/>
              <a:gd name="T87" fmla="*/ 174 h 500"/>
              <a:gd name="T88" fmla="*/ 2 w 384"/>
              <a:gd name="T89" fmla="*/ 176 h 5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84"/>
              <a:gd name="T136" fmla="*/ 0 h 500"/>
              <a:gd name="T137" fmla="*/ 384 w 384"/>
              <a:gd name="T138" fmla="*/ 500 h 5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84" h="500">
                <a:moveTo>
                  <a:pt x="2" y="176"/>
                </a:moveTo>
                <a:lnTo>
                  <a:pt x="2" y="190"/>
                </a:lnTo>
                <a:lnTo>
                  <a:pt x="0" y="214"/>
                </a:lnTo>
                <a:lnTo>
                  <a:pt x="6" y="240"/>
                </a:lnTo>
                <a:lnTo>
                  <a:pt x="20" y="240"/>
                </a:lnTo>
                <a:lnTo>
                  <a:pt x="40" y="222"/>
                </a:lnTo>
                <a:lnTo>
                  <a:pt x="64" y="242"/>
                </a:lnTo>
                <a:lnTo>
                  <a:pt x="76" y="254"/>
                </a:lnTo>
                <a:lnTo>
                  <a:pt x="100" y="248"/>
                </a:lnTo>
                <a:lnTo>
                  <a:pt x="112" y="230"/>
                </a:lnTo>
                <a:lnTo>
                  <a:pt x="128" y="220"/>
                </a:lnTo>
                <a:lnTo>
                  <a:pt x="138" y="202"/>
                </a:lnTo>
                <a:lnTo>
                  <a:pt x="166" y="202"/>
                </a:lnTo>
                <a:lnTo>
                  <a:pt x="178" y="228"/>
                </a:lnTo>
                <a:lnTo>
                  <a:pt x="186" y="242"/>
                </a:lnTo>
                <a:lnTo>
                  <a:pt x="200" y="248"/>
                </a:lnTo>
                <a:lnTo>
                  <a:pt x="196" y="270"/>
                </a:lnTo>
                <a:lnTo>
                  <a:pt x="176" y="294"/>
                </a:lnTo>
                <a:lnTo>
                  <a:pt x="152" y="304"/>
                </a:lnTo>
                <a:lnTo>
                  <a:pt x="118" y="298"/>
                </a:lnTo>
                <a:lnTo>
                  <a:pt x="98" y="292"/>
                </a:lnTo>
                <a:lnTo>
                  <a:pt x="86" y="288"/>
                </a:lnTo>
                <a:lnTo>
                  <a:pt x="66" y="310"/>
                </a:lnTo>
                <a:lnTo>
                  <a:pt x="46" y="324"/>
                </a:lnTo>
                <a:lnTo>
                  <a:pt x="44" y="354"/>
                </a:lnTo>
                <a:lnTo>
                  <a:pt x="36" y="362"/>
                </a:lnTo>
                <a:lnTo>
                  <a:pt x="36" y="382"/>
                </a:lnTo>
                <a:lnTo>
                  <a:pt x="22" y="388"/>
                </a:lnTo>
                <a:lnTo>
                  <a:pt x="16" y="402"/>
                </a:lnTo>
                <a:lnTo>
                  <a:pt x="20" y="418"/>
                </a:lnTo>
                <a:lnTo>
                  <a:pt x="34" y="428"/>
                </a:lnTo>
                <a:lnTo>
                  <a:pt x="50" y="430"/>
                </a:lnTo>
                <a:lnTo>
                  <a:pt x="54" y="462"/>
                </a:lnTo>
                <a:lnTo>
                  <a:pt x="90" y="496"/>
                </a:lnTo>
                <a:lnTo>
                  <a:pt x="112" y="500"/>
                </a:lnTo>
                <a:lnTo>
                  <a:pt x="140" y="488"/>
                </a:lnTo>
                <a:lnTo>
                  <a:pt x="170" y="482"/>
                </a:lnTo>
                <a:lnTo>
                  <a:pt x="196" y="482"/>
                </a:lnTo>
                <a:lnTo>
                  <a:pt x="214" y="494"/>
                </a:lnTo>
                <a:lnTo>
                  <a:pt x="222" y="498"/>
                </a:lnTo>
                <a:lnTo>
                  <a:pt x="236" y="496"/>
                </a:lnTo>
                <a:lnTo>
                  <a:pt x="272" y="462"/>
                </a:lnTo>
                <a:lnTo>
                  <a:pt x="306" y="446"/>
                </a:lnTo>
                <a:lnTo>
                  <a:pt x="334" y="422"/>
                </a:lnTo>
                <a:lnTo>
                  <a:pt x="364" y="400"/>
                </a:lnTo>
                <a:lnTo>
                  <a:pt x="364" y="334"/>
                </a:lnTo>
                <a:lnTo>
                  <a:pt x="374" y="326"/>
                </a:lnTo>
                <a:lnTo>
                  <a:pt x="374" y="312"/>
                </a:lnTo>
                <a:lnTo>
                  <a:pt x="384" y="304"/>
                </a:lnTo>
                <a:lnTo>
                  <a:pt x="372" y="292"/>
                </a:lnTo>
                <a:lnTo>
                  <a:pt x="368" y="280"/>
                </a:lnTo>
                <a:lnTo>
                  <a:pt x="384" y="266"/>
                </a:lnTo>
                <a:lnTo>
                  <a:pt x="364" y="238"/>
                </a:lnTo>
                <a:lnTo>
                  <a:pt x="344" y="240"/>
                </a:lnTo>
                <a:lnTo>
                  <a:pt x="324" y="232"/>
                </a:lnTo>
                <a:lnTo>
                  <a:pt x="306" y="232"/>
                </a:lnTo>
                <a:lnTo>
                  <a:pt x="300" y="222"/>
                </a:lnTo>
                <a:lnTo>
                  <a:pt x="300" y="194"/>
                </a:lnTo>
                <a:lnTo>
                  <a:pt x="292" y="184"/>
                </a:lnTo>
                <a:lnTo>
                  <a:pt x="294" y="168"/>
                </a:lnTo>
                <a:lnTo>
                  <a:pt x="306" y="150"/>
                </a:lnTo>
                <a:lnTo>
                  <a:pt x="314" y="136"/>
                </a:lnTo>
                <a:lnTo>
                  <a:pt x="308" y="116"/>
                </a:lnTo>
                <a:lnTo>
                  <a:pt x="288" y="98"/>
                </a:lnTo>
                <a:lnTo>
                  <a:pt x="274" y="76"/>
                </a:lnTo>
                <a:lnTo>
                  <a:pt x="254" y="60"/>
                </a:lnTo>
                <a:lnTo>
                  <a:pt x="232" y="56"/>
                </a:lnTo>
                <a:lnTo>
                  <a:pt x="206" y="40"/>
                </a:lnTo>
                <a:lnTo>
                  <a:pt x="192" y="22"/>
                </a:lnTo>
                <a:lnTo>
                  <a:pt x="184" y="8"/>
                </a:lnTo>
                <a:lnTo>
                  <a:pt x="182" y="0"/>
                </a:lnTo>
                <a:lnTo>
                  <a:pt x="146" y="0"/>
                </a:lnTo>
                <a:lnTo>
                  <a:pt x="134" y="16"/>
                </a:lnTo>
                <a:lnTo>
                  <a:pt x="102" y="16"/>
                </a:lnTo>
                <a:lnTo>
                  <a:pt x="96" y="38"/>
                </a:lnTo>
                <a:lnTo>
                  <a:pt x="70" y="42"/>
                </a:lnTo>
                <a:lnTo>
                  <a:pt x="66" y="58"/>
                </a:lnTo>
                <a:lnTo>
                  <a:pt x="100" y="60"/>
                </a:lnTo>
                <a:lnTo>
                  <a:pt x="104" y="76"/>
                </a:lnTo>
                <a:lnTo>
                  <a:pt x="92" y="92"/>
                </a:lnTo>
                <a:lnTo>
                  <a:pt x="84" y="106"/>
                </a:lnTo>
                <a:lnTo>
                  <a:pt x="60" y="106"/>
                </a:lnTo>
                <a:lnTo>
                  <a:pt x="46" y="120"/>
                </a:lnTo>
                <a:lnTo>
                  <a:pt x="52" y="132"/>
                </a:lnTo>
                <a:lnTo>
                  <a:pt x="64" y="140"/>
                </a:lnTo>
                <a:lnTo>
                  <a:pt x="60" y="158"/>
                </a:lnTo>
                <a:lnTo>
                  <a:pt x="44" y="156"/>
                </a:lnTo>
                <a:lnTo>
                  <a:pt x="42" y="174"/>
                </a:lnTo>
                <a:lnTo>
                  <a:pt x="30" y="180"/>
                </a:lnTo>
                <a:lnTo>
                  <a:pt x="2" y="176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" name="Freeform 10"/>
          <p:cNvSpPr>
            <a:spLocks/>
          </p:cNvSpPr>
          <p:nvPr/>
        </p:nvSpPr>
        <p:spPr bwMode="gray">
          <a:xfrm>
            <a:off x="5942068" y="2813726"/>
            <a:ext cx="721701" cy="938683"/>
          </a:xfrm>
          <a:custGeom>
            <a:avLst/>
            <a:gdLst>
              <a:gd name="T0" fmla="*/ 2 w 384"/>
              <a:gd name="T1" fmla="*/ 190 h 500"/>
              <a:gd name="T2" fmla="*/ 6 w 384"/>
              <a:gd name="T3" fmla="*/ 240 h 500"/>
              <a:gd name="T4" fmla="*/ 40 w 384"/>
              <a:gd name="T5" fmla="*/ 222 h 500"/>
              <a:gd name="T6" fmla="*/ 76 w 384"/>
              <a:gd name="T7" fmla="*/ 254 h 500"/>
              <a:gd name="T8" fmla="*/ 112 w 384"/>
              <a:gd name="T9" fmla="*/ 230 h 500"/>
              <a:gd name="T10" fmla="*/ 138 w 384"/>
              <a:gd name="T11" fmla="*/ 202 h 500"/>
              <a:gd name="T12" fmla="*/ 178 w 384"/>
              <a:gd name="T13" fmla="*/ 228 h 500"/>
              <a:gd name="T14" fmla="*/ 200 w 384"/>
              <a:gd name="T15" fmla="*/ 248 h 500"/>
              <a:gd name="T16" fmla="*/ 176 w 384"/>
              <a:gd name="T17" fmla="*/ 294 h 500"/>
              <a:gd name="T18" fmla="*/ 118 w 384"/>
              <a:gd name="T19" fmla="*/ 298 h 500"/>
              <a:gd name="T20" fmla="*/ 86 w 384"/>
              <a:gd name="T21" fmla="*/ 288 h 500"/>
              <a:gd name="T22" fmla="*/ 46 w 384"/>
              <a:gd name="T23" fmla="*/ 324 h 500"/>
              <a:gd name="T24" fmla="*/ 36 w 384"/>
              <a:gd name="T25" fmla="*/ 362 h 500"/>
              <a:gd name="T26" fmla="*/ 22 w 384"/>
              <a:gd name="T27" fmla="*/ 388 h 500"/>
              <a:gd name="T28" fmla="*/ 20 w 384"/>
              <a:gd name="T29" fmla="*/ 418 h 500"/>
              <a:gd name="T30" fmla="*/ 50 w 384"/>
              <a:gd name="T31" fmla="*/ 430 h 500"/>
              <a:gd name="T32" fmla="*/ 90 w 384"/>
              <a:gd name="T33" fmla="*/ 496 h 500"/>
              <a:gd name="T34" fmla="*/ 140 w 384"/>
              <a:gd name="T35" fmla="*/ 488 h 500"/>
              <a:gd name="T36" fmla="*/ 196 w 384"/>
              <a:gd name="T37" fmla="*/ 482 h 500"/>
              <a:gd name="T38" fmla="*/ 222 w 384"/>
              <a:gd name="T39" fmla="*/ 498 h 500"/>
              <a:gd name="T40" fmla="*/ 272 w 384"/>
              <a:gd name="T41" fmla="*/ 462 h 500"/>
              <a:gd name="T42" fmla="*/ 334 w 384"/>
              <a:gd name="T43" fmla="*/ 422 h 500"/>
              <a:gd name="T44" fmla="*/ 364 w 384"/>
              <a:gd name="T45" fmla="*/ 334 h 500"/>
              <a:gd name="T46" fmla="*/ 374 w 384"/>
              <a:gd name="T47" fmla="*/ 312 h 500"/>
              <a:gd name="T48" fmla="*/ 372 w 384"/>
              <a:gd name="T49" fmla="*/ 292 h 500"/>
              <a:gd name="T50" fmla="*/ 384 w 384"/>
              <a:gd name="T51" fmla="*/ 266 h 500"/>
              <a:gd name="T52" fmla="*/ 344 w 384"/>
              <a:gd name="T53" fmla="*/ 240 h 500"/>
              <a:gd name="T54" fmla="*/ 306 w 384"/>
              <a:gd name="T55" fmla="*/ 232 h 500"/>
              <a:gd name="T56" fmla="*/ 300 w 384"/>
              <a:gd name="T57" fmla="*/ 194 h 500"/>
              <a:gd name="T58" fmla="*/ 294 w 384"/>
              <a:gd name="T59" fmla="*/ 168 h 500"/>
              <a:gd name="T60" fmla="*/ 314 w 384"/>
              <a:gd name="T61" fmla="*/ 136 h 500"/>
              <a:gd name="T62" fmla="*/ 288 w 384"/>
              <a:gd name="T63" fmla="*/ 98 h 500"/>
              <a:gd name="T64" fmla="*/ 254 w 384"/>
              <a:gd name="T65" fmla="*/ 60 h 500"/>
              <a:gd name="T66" fmla="*/ 206 w 384"/>
              <a:gd name="T67" fmla="*/ 40 h 500"/>
              <a:gd name="T68" fmla="*/ 184 w 384"/>
              <a:gd name="T69" fmla="*/ 8 h 500"/>
              <a:gd name="T70" fmla="*/ 146 w 384"/>
              <a:gd name="T71" fmla="*/ 0 h 500"/>
              <a:gd name="T72" fmla="*/ 102 w 384"/>
              <a:gd name="T73" fmla="*/ 16 h 500"/>
              <a:gd name="T74" fmla="*/ 70 w 384"/>
              <a:gd name="T75" fmla="*/ 42 h 500"/>
              <a:gd name="T76" fmla="*/ 100 w 384"/>
              <a:gd name="T77" fmla="*/ 60 h 500"/>
              <a:gd name="T78" fmla="*/ 92 w 384"/>
              <a:gd name="T79" fmla="*/ 92 h 500"/>
              <a:gd name="T80" fmla="*/ 60 w 384"/>
              <a:gd name="T81" fmla="*/ 106 h 500"/>
              <a:gd name="T82" fmla="*/ 52 w 384"/>
              <a:gd name="T83" fmla="*/ 132 h 500"/>
              <a:gd name="T84" fmla="*/ 60 w 384"/>
              <a:gd name="T85" fmla="*/ 158 h 500"/>
              <a:gd name="T86" fmla="*/ 42 w 384"/>
              <a:gd name="T87" fmla="*/ 174 h 500"/>
              <a:gd name="T88" fmla="*/ 2 w 384"/>
              <a:gd name="T89" fmla="*/ 176 h 5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84"/>
              <a:gd name="T136" fmla="*/ 0 h 500"/>
              <a:gd name="T137" fmla="*/ 384 w 384"/>
              <a:gd name="T138" fmla="*/ 500 h 5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84" h="500">
                <a:moveTo>
                  <a:pt x="2" y="176"/>
                </a:moveTo>
                <a:lnTo>
                  <a:pt x="2" y="190"/>
                </a:lnTo>
                <a:lnTo>
                  <a:pt x="0" y="214"/>
                </a:lnTo>
                <a:lnTo>
                  <a:pt x="6" y="240"/>
                </a:lnTo>
                <a:lnTo>
                  <a:pt x="20" y="240"/>
                </a:lnTo>
                <a:lnTo>
                  <a:pt x="40" y="222"/>
                </a:lnTo>
                <a:lnTo>
                  <a:pt x="64" y="242"/>
                </a:lnTo>
                <a:lnTo>
                  <a:pt x="76" y="254"/>
                </a:lnTo>
                <a:lnTo>
                  <a:pt x="100" y="248"/>
                </a:lnTo>
                <a:lnTo>
                  <a:pt x="112" y="230"/>
                </a:lnTo>
                <a:lnTo>
                  <a:pt x="128" y="220"/>
                </a:lnTo>
                <a:lnTo>
                  <a:pt x="138" y="202"/>
                </a:lnTo>
                <a:lnTo>
                  <a:pt x="166" y="202"/>
                </a:lnTo>
                <a:lnTo>
                  <a:pt x="178" y="228"/>
                </a:lnTo>
                <a:lnTo>
                  <a:pt x="186" y="242"/>
                </a:lnTo>
                <a:lnTo>
                  <a:pt x="200" y="248"/>
                </a:lnTo>
                <a:lnTo>
                  <a:pt x="196" y="270"/>
                </a:lnTo>
                <a:lnTo>
                  <a:pt x="176" y="294"/>
                </a:lnTo>
                <a:lnTo>
                  <a:pt x="152" y="304"/>
                </a:lnTo>
                <a:lnTo>
                  <a:pt x="118" y="298"/>
                </a:lnTo>
                <a:lnTo>
                  <a:pt x="98" y="292"/>
                </a:lnTo>
                <a:lnTo>
                  <a:pt x="86" y="288"/>
                </a:lnTo>
                <a:lnTo>
                  <a:pt x="66" y="310"/>
                </a:lnTo>
                <a:lnTo>
                  <a:pt x="46" y="324"/>
                </a:lnTo>
                <a:lnTo>
                  <a:pt x="44" y="354"/>
                </a:lnTo>
                <a:lnTo>
                  <a:pt x="36" y="362"/>
                </a:lnTo>
                <a:lnTo>
                  <a:pt x="36" y="382"/>
                </a:lnTo>
                <a:lnTo>
                  <a:pt x="22" y="388"/>
                </a:lnTo>
                <a:lnTo>
                  <a:pt x="16" y="402"/>
                </a:lnTo>
                <a:lnTo>
                  <a:pt x="20" y="418"/>
                </a:lnTo>
                <a:lnTo>
                  <a:pt x="34" y="428"/>
                </a:lnTo>
                <a:lnTo>
                  <a:pt x="50" y="430"/>
                </a:lnTo>
                <a:lnTo>
                  <a:pt x="54" y="462"/>
                </a:lnTo>
                <a:lnTo>
                  <a:pt x="90" y="496"/>
                </a:lnTo>
                <a:lnTo>
                  <a:pt x="112" y="500"/>
                </a:lnTo>
                <a:lnTo>
                  <a:pt x="140" y="488"/>
                </a:lnTo>
                <a:lnTo>
                  <a:pt x="170" y="482"/>
                </a:lnTo>
                <a:lnTo>
                  <a:pt x="196" y="482"/>
                </a:lnTo>
                <a:lnTo>
                  <a:pt x="214" y="494"/>
                </a:lnTo>
                <a:lnTo>
                  <a:pt x="222" y="498"/>
                </a:lnTo>
                <a:lnTo>
                  <a:pt x="236" y="496"/>
                </a:lnTo>
                <a:lnTo>
                  <a:pt x="272" y="462"/>
                </a:lnTo>
                <a:lnTo>
                  <a:pt x="306" y="446"/>
                </a:lnTo>
                <a:lnTo>
                  <a:pt x="334" y="422"/>
                </a:lnTo>
                <a:lnTo>
                  <a:pt x="364" y="400"/>
                </a:lnTo>
                <a:lnTo>
                  <a:pt x="364" y="334"/>
                </a:lnTo>
                <a:lnTo>
                  <a:pt x="374" y="326"/>
                </a:lnTo>
                <a:lnTo>
                  <a:pt x="374" y="312"/>
                </a:lnTo>
                <a:lnTo>
                  <a:pt x="384" y="304"/>
                </a:lnTo>
                <a:lnTo>
                  <a:pt x="372" y="292"/>
                </a:lnTo>
                <a:lnTo>
                  <a:pt x="368" y="280"/>
                </a:lnTo>
                <a:lnTo>
                  <a:pt x="384" y="266"/>
                </a:lnTo>
                <a:lnTo>
                  <a:pt x="364" y="238"/>
                </a:lnTo>
                <a:lnTo>
                  <a:pt x="344" y="240"/>
                </a:lnTo>
                <a:lnTo>
                  <a:pt x="324" y="232"/>
                </a:lnTo>
                <a:lnTo>
                  <a:pt x="306" y="232"/>
                </a:lnTo>
                <a:lnTo>
                  <a:pt x="300" y="222"/>
                </a:lnTo>
                <a:lnTo>
                  <a:pt x="300" y="194"/>
                </a:lnTo>
                <a:lnTo>
                  <a:pt x="292" y="184"/>
                </a:lnTo>
                <a:lnTo>
                  <a:pt x="294" y="168"/>
                </a:lnTo>
                <a:lnTo>
                  <a:pt x="306" y="150"/>
                </a:lnTo>
                <a:lnTo>
                  <a:pt x="314" y="136"/>
                </a:lnTo>
                <a:lnTo>
                  <a:pt x="308" y="116"/>
                </a:lnTo>
                <a:lnTo>
                  <a:pt x="288" y="98"/>
                </a:lnTo>
                <a:lnTo>
                  <a:pt x="274" y="76"/>
                </a:lnTo>
                <a:lnTo>
                  <a:pt x="254" y="60"/>
                </a:lnTo>
                <a:lnTo>
                  <a:pt x="232" y="56"/>
                </a:lnTo>
                <a:lnTo>
                  <a:pt x="206" y="40"/>
                </a:lnTo>
                <a:lnTo>
                  <a:pt x="192" y="22"/>
                </a:lnTo>
                <a:lnTo>
                  <a:pt x="184" y="8"/>
                </a:lnTo>
                <a:lnTo>
                  <a:pt x="182" y="0"/>
                </a:lnTo>
                <a:lnTo>
                  <a:pt x="146" y="0"/>
                </a:lnTo>
                <a:lnTo>
                  <a:pt x="134" y="16"/>
                </a:lnTo>
                <a:lnTo>
                  <a:pt x="102" y="16"/>
                </a:lnTo>
                <a:lnTo>
                  <a:pt x="96" y="38"/>
                </a:lnTo>
                <a:lnTo>
                  <a:pt x="70" y="42"/>
                </a:lnTo>
                <a:lnTo>
                  <a:pt x="66" y="58"/>
                </a:lnTo>
                <a:lnTo>
                  <a:pt x="100" y="60"/>
                </a:lnTo>
                <a:lnTo>
                  <a:pt x="104" y="76"/>
                </a:lnTo>
                <a:lnTo>
                  <a:pt x="92" y="92"/>
                </a:lnTo>
                <a:lnTo>
                  <a:pt x="84" y="106"/>
                </a:lnTo>
                <a:lnTo>
                  <a:pt x="60" y="106"/>
                </a:lnTo>
                <a:lnTo>
                  <a:pt x="46" y="120"/>
                </a:lnTo>
                <a:lnTo>
                  <a:pt x="52" y="132"/>
                </a:lnTo>
                <a:lnTo>
                  <a:pt x="64" y="140"/>
                </a:lnTo>
                <a:lnTo>
                  <a:pt x="60" y="158"/>
                </a:lnTo>
                <a:lnTo>
                  <a:pt x="44" y="156"/>
                </a:lnTo>
                <a:lnTo>
                  <a:pt x="42" y="174"/>
                </a:lnTo>
                <a:lnTo>
                  <a:pt x="30" y="180"/>
                </a:lnTo>
                <a:lnTo>
                  <a:pt x="2" y="176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8" name="Freeform 11"/>
          <p:cNvSpPr>
            <a:spLocks/>
          </p:cNvSpPr>
          <p:nvPr/>
        </p:nvSpPr>
        <p:spPr bwMode="gray">
          <a:xfrm>
            <a:off x="6284051" y="2617971"/>
            <a:ext cx="1246468" cy="1029486"/>
          </a:xfrm>
          <a:custGeom>
            <a:avLst/>
            <a:gdLst>
              <a:gd name="T0" fmla="*/ 6 w 664"/>
              <a:gd name="T1" fmla="*/ 120 h 548"/>
              <a:gd name="T2" fmla="*/ 50 w 664"/>
              <a:gd name="T3" fmla="*/ 160 h 548"/>
              <a:gd name="T4" fmla="*/ 94 w 664"/>
              <a:gd name="T5" fmla="*/ 184 h 548"/>
              <a:gd name="T6" fmla="*/ 126 w 664"/>
              <a:gd name="T7" fmla="*/ 220 h 548"/>
              <a:gd name="T8" fmla="*/ 112 w 664"/>
              <a:gd name="T9" fmla="*/ 274 h 548"/>
              <a:gd name="T10" fmla="*/ 118 w 664"/>
              <a:gd name="T11" fmla="*/ 300 h 548"/>
              <a:gd name="T12" fmla="*/ 126 w 664"/>
              <a:gd name="T13" fmla="*/ 336 h 548"/>
              <a:gd name="T14" fmla="*/ 160 w 664"/>
              <a:gd name="T15" fmla="*/ 344 h 548"/>
              <a:gd name="T16" fmla="*/ 200 w 664"/>
              <a:gd name="T17" fmla="*/ 370 h 548"/>
              <a:gd name="T18" fmla="*/ 188 w 664"/>
              <a:gd name="T19" fmla="*/ 398 h 548"/>
              <a:gd name="T20" fmla="*/ 194 w 664"/>
              <a:gd name="T21" fmla="*/ 416 h 548"/>
              <a:gd name="T22" fmla="*/ 182 w 664"/>
              <a:gd name="T23" fmla="*/ 442 h 548"/>
              <a:gd name="T24" fmla="*/ 202 w 664"/>
              <a:gd name="T25" fmla="*/ 516 h 548"/>
              <a:gd name="T26" fmla="*/ 242 w 664"/>
              <a:gd name="T27" fmla="*/ 486 h 548"/>
              <a:gd name="T28" fmla="*/ 266 w 664"/>
              <a:gd name="T29" fmla="*/ 486 h 548"/>
              <a:gd name="T30" fmla="*/ 298 w 664"/>
              <a:gd name="T31" fmla="*/ 488 h 548"/>
              <a:gd name="T32" fmla="*/ 328 w 664"/>
              <a:gd name="T33" fmla="*/ 482 h 548"/>
              <a:gd name="T34" fmla="*/ 346 w 664"/>
              <a:gd name="T35" fmla="*/ 514 h 548"/>
              <a:gd name="T36" fmla="*/ 414 w 664"/>
              <a:gd name="T37" fmla="*/ 538 h 548"/>
              <a:gd name="T38" fmla="*/ 490 w 664"/>
              <a:gd name="T39" fmla="*/ 540 h 548"/>
              <a:gd name="T40" fmla="*/ 528 w 664"/>
              <a:gd name="T41" fmla="*/ 548 h 548"/>
              <a:gd name="T42" fmla="*/ 582 w 664"/>
              <a:gd name="T43" fmla="*/ 540 h 548"/>
              <a:gd name="T44" fmla="*/ 620 w 664"/>
              <a:gd name="T45" fmla="*/ 534 h 548"/>
              <a:gd name="T46" fmla="*/ 664 w 664"/>
              <a:gd name="T47" fmla="*/ 506 h 548"/>
              <a:gd name="T48" fmla="*/ 652 w 664"/>
              <a:gd name="T49" fmla="*/ 456 h 548"/>
              <a:gd name="T50" fmla="*/ 600 w 664"/>
              <a:gd name="T51" fmla="*/ 390 h 548"/>
              <a:gd name="T52" fmla="*/ 584 w 664"/>
              <a:gd name="T53" fmla="*/ 342 h 548"/>
              <a:gd name="T54" fmla="*/ 574 w 664"/>
              <a:gd name="T55" fmla="*/ 310 h 548"/>
              <a:gd name="T56" fmla="*/ 512 w 664"/>
              <a:gd name="T57" fmla="*/ 248 h 548"/>
              <a:gd name="T58" fmla="*/ 452 w 664"/>
              <a:gd name="T59" fmla="*/ 170 h 548"/>
              <a:gd name="T60" fmla="*/ 432 w 664"/>
              <a:gd name="T61" fmla="*/ 138 h 548"/>
              <a:gd name="T62" fmla="*/ 406 w 664"/>
              <a:gd name="T63" fmla="*/ 72 h 548"/>
              <a:gd name="T64" fmla="*/ 398 w 664"/>
              <a:gd name="T65" fmla="*/ 32 h 548"/>
              <a:gd name="T66" fmla="*/ 374 w 664"/>
              <a:gd name="T67" fmla="*/ 0 h 548"/>
              <a:gd name="T68" fmla="*/ 350 w 664"/>
              <a:gd name="T69" fmla="*/ 36 h 548"/>
              <a:gd name="T70" fmla="*/ 330 w 664"/>
              <a:gd name="T71" fmla="*/ 64 h 548"/>
              <a:gd name="T72" fmla="*/ 294 w 664"/>
              <a:gd name="T73" fmla="*/ 48 h 548"/>
              <a:gd name="T74" fmla="*/ 278 w 664"/>
              <a:gd name="T75" fmla="*/ 92 h 548"/>
              <a:gd name="T76" fmla="*/ 154 w 664"/>
              <a:gd name="T77" fmla="*/ 96 h 548"/>
              <a:gd name="T78" fmla="*/ 102 w 664"/>
              <a:gd name="T79" fmla="*/ 80 h 548"/>
              <a:gd name="T80" fmla="*/ 64 w 664"/>
              <a:gd name="T81" fmla="*/ 96 h 548"/>
              <a:gd name="T82" fmla="*/ 24 w 664"/>
              <a:gd name="T83" fmla="*/ 86 h 5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64"/>
              <a:gd name="T127" fmla="*/ 0 h 548"/>
              <a:gd name="T128" fmla="*/ 664 w 664"/>
              <a:gd name="T129" fmla="*/ 548 h 5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64" h="548">
                <a:moveTo>
                  <a:pt x="0" y="104"/>
                </a:moveTo>
                <a:lnTo>
                  <a:pt x="6" y="120"/>
                </a:lnTo>
                <a:lnTo>
                  <a:pt x="24" y="144"/>
                </a:lnTo>
                <a:lnTo>
                  <a:pt x="50" y="160"/>
                </a:lnTo>
                <a:lnTo>
                  <a:pt x="72" y="164"/>
                </a:lnTo>
                <a:lnTo>
                  <a:pt x="94" y="184"/>
                </a:lnTo>
                <a:lnTo>
                  <a:pt x="104" y="204"/>
                </a:lnTo>
                <a:lnTo>
                  <a:pt x="126" y="220"/>
                </a:lnTo>
                <a:lnTo>
                  <a:pt x="132" y="240"/>
                </a:lnTo>
                <a:lnTo>
                  <a:pt x="112" y="274"/>
                </a:lnTo>
                <a:lnTo>
                  <a:pt x="110" y="288"/>
                </a:lnTo>
                <a:lnTo>
                  <a:pt x="118" y="300"/>
                </a:lnTo>
                <a:lnTo>
                  <a:pt x="118" y="328"/>
                </a:lnTo>
                <a:lnTo>
                  <a:pt x="126" y="336"/>
                </a:lnTo>
                <a:lnTo>
                  <a:pt x="144" y="336"/>
                </a:lnTo>
                <a:lnTo>
                  <a:pt x="160" y="344"/>
                </a:lnTo>
                <a:lnTo>
                  <a:pt x="182" y="344"/>
                </a:lnTo>
                <a:lnTo>
                  <a:pt x="200" y="370"/>
                </a:lnTo>
                <a:lnTo>
                  <a:pt x="186" y="384"/>
                </a:lnTo>
                <a:lnTo>
                  <a:pt x="188" y="398"/>
                </a:lnTo>
                <a:lnTo>
                  <a:pt x="202" y="408"/>
                </a:lnTo>
                <a:lnTo>
                  <a:pt x="194" y="416"/>
                </a:lnTo>
                <a:lnTo>
                  <a:pt x="192" y="432"/>
                </a:lnTo>
                <a:lnTo>
                  <a:pt x="182" y="442"/>
                </a:lnTo>
                <a:lnTo>
                  <a:pt x="182" y="506"/>
                </a:lnTo>
                <a:lnTo>
                  <a:pt x="202" y="516"/>
                </a:lnTo>
                <a:lnTo>
                  <a:pt x="226" y="514"/>
                </a:lnTo>
                <a:lnTo>
                  <a:pt x="242" y="486"/>
                </a:lnTo>
                <a:lnTo>
                  <a:pt x="258" y="474"/>
                </a:lnTo>
                <a:lnTo>
                  <a:pt x="266" y="486"/>
                </a:lnTo>
                <a:lnTo>
                  <a:pt x="266" y="498"/>
                </a:lnTo>
                <a:lnTo>
                  <a:pt x="298" y="488"/>
                </a:lnTo>
                <a:lnTo>
                  <a:pt x="302" y="480"/>
                </a:lnTo>
                <a:lnTo>
                  <a:pt x="328" y="482"/>
                </a:lnTo>
                <a:lnTo>
                  <a:pt x="346" y="500"/>
                </a:lnTo>
                <a:lnTo>
                  <a:pt x="346" y="514"/>
                </a:lnTo>
                <a:lnTo>
                  <a:pt x="378" y="516"/>
                </a:lnTo>
                <a:lnTo>
                  <a:pt x="414" y="538"/>
                </a:lnTo>
                <a:lnTo>
                  <a:pt x="442" y="546"/>
                </a:lnTo>
                <a:lnTo>
                  <a:pt x="490" y="540"/>
                </a:lnTo>
                <a:lnTo>
                  <a:pt x="518" y="540"/>
                </a:lnTo>
                <a:lnTo>
                  <a:pt x="528" y="548"/>
                </a:lnTo>
                <a:lnTo>
                  <a:pt x="558" y="536"/>
                </a:lnTo>
                <a:lnTo>
                  <a:pt x="582" y="540"/>
                </a:lnTo>
                <a:lnTo>
                  <a:pt x="602" y="546"/>
                </a:lnTo>
                <a:lnTo>
                  <a:pt x="620" y="534"/>
                </a:lnTo>
                <a:lnTo>
                  <a:pt x="646" y="506"/>
                </a:lnTo>
                <a:lnTo>
                  <a:pt x="664" y="506"/>
                </a:lnTo>
                <a:lnTo>
                  <a:pt x="660" y="492"/>
                </a:lnTo>
                <a:lnTo>
                  <a:pt x="652" y="456"/>
                </a:lnTo>
                <a:lnTo>
                  <a:pt x="648" y="438"/>
                </a:lnTo>
                <a:lnTo>
                  <a:pt x="600" y="390"/>
                </a:lnTo>
                <a:lnTo>
                  <a:pt x="590" y="372"/>
                </a:lnTo>
                <a:lnTo>
                  <a:pt x="584" y="342"/>
                </a:lnTo>
                <a:lnTo>
                  <a:pt x="568" y="334"/>
                </a:lnTo>
                <a:lnTo>
                  <a:pt x="574" y="310"/>
                </a:lnTo>
                <a:lnTo>
                  <a:pt x="544" y="288"/>
                </a:lnTo>
                <a:lnTo>
                  <a:pt x="512" y="248"/>
                </a:lnTo>
                <a:lnTo>
                  <a:pt x="492" y="218"/>
                </a:lnTo>
                <a:lnTo>
                  <a:pt x="452" y="170"/>
                </a:lnTo>
                <a:lnTo>
                  <a:pt x="438" y="144"/>
                </a:lnTo>
                <a:lnTo>
                  <a:pt x="432" y="138"/>
                </a:lnTo>
                <a:lnTo>
                  <a:pt x="432" y="110"/>
                </a:lnTo>
                <a:lnTo>
                  <a:pt x="406" y="72"/>
                </a:lnTo>
                <a:lnTo>
                  <a:pt x="398" y="54"/>
                </a:lnTo>
                <a:lnTo>
                  <a:pt x="398" y="32"/>
                </a:lnTo>
                <a:lnTo>
                  <a:pt x="384" y="10"/>
                </a:lnTo>
                <a:lnTo>
                  <a:pt x="374" y="0"/>
                </a:lnTo>
                <a:lnTo>
                  <a:pt x="350" y="0"/>
                </a:lnTo>
                <a:lnTo>
                  <a:pt x="350" y="36"/>
                </a:lnTo>
                <a:lnTo>
                  <a:pt x="342" y="66"/>
                </a:lnTo>
                <a:lnTo>
                  <a:pt x="330" y="64"/>
                </a:lnTo>
                <a:lnTo>
                  <a:pt x="316" y="48"/>
                </a:lnTo>
                <a:lnTo>
                  <a:pt x="294" y="48"/>
                </a:lnTo>
                <a:lnTo>
                  <a:pt x="278" y="60"/>
                </a:lnTo>
                <a:lnTo>
                  <a:pt x="278" y="92"/>
                </a:lnTo>
                <a:lnTo>
                  <a:pt x="270" y="98"/>
                </a:lnTo>
                <a:lnTo>
                  <a:pt x="154" y="96"/>
                </a:lnTo>
                <a:lnTo>
                  <a:pt x="136" y="82"/>
                </a:lnTo>
                <a:lnTo>
                  <a:pt x="102" y="80"/>
                </a:lnTo>
                <a:lnTo>
                  <a:pt x="92" y="94"/>
                </a:lnTo>
                <a:lnTo>
                  <a:pt x="64" y="96"/>
                </a:lnTo>
                <a:lnTo>
                  <a:pt x="50" y="84"/>
                </a:lnTo>
                <a:lnTo>
                  <a:pt x="24" y="86"/>
                </a:lnTo>
                <a:lnTo>
                  <a:pt x="0" y="104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9" name="Freeform 12"/>
          <p:cNvSpPr>
            <a:spLocks/>
          </p:cNvSpPr>
          <p:nvPr/>
        </p:nvSpPr>
        <p:spPr bwMode="gray">
          <a:xfrm>
            <a:off x="6284051" y="2617971"/>
            <a:ext cx="1246468" cy="1029486"/>
          </a:xfrm>
          <a:custGeom>
            <a:avLst/>
            <a:gdLst>
              <a:gd name="T0" fmla="*/ 6 w 664"/>
              <a:gd name="T1" fmla="*/ 120 h 548"/>
              <a:gd name="T2" fmla="*/ 50 w 664"/>
              <a:gd name="T3" fmla="*/ 160 h 548"/>
              <a:gd name="T4" fmla="*/ 94 w 664"/>
              <a:gd name="T5" fmla="*/ 184 h 548"/>
              <a:gd name="T6" fmla="*/ 126 w 664"/>
              <a:gd name="T7" fmla="*/ 220 h 548"/>
              <a:gd name="T8" fmla="*/ 112 w 664"/>
              <a:gd name="T9" fmla="*/ 274 h 548"/>
              <a:gd name="T10" fmla="*/ 118 w 664"/>
              <a:gd name="T11" fmla="*/ 300 h 548"/>
              <a:gd name="T12" fmla="*/ 126 w 664"/>
              <a:gd name="T13" fmla="*/ 336 h 548"/>
              <a:gd name="T14" fmla="*/ 160 w 664"/>
              <a:gd name="T15" fmla="*/ 344 h 548"/>
              <a:gd name="T16" fmla="*/ 200 w 664"/>
              <a:gd name="T17" fmla="*/ 370 h 548"/>
              <a:gd name="T18" fmla="*/ 188 w 664"/>
              <a:gd name="T19" fmla="*/ 398 h 548"/>
              <a:gd name="T20" fmla="*/ 194 w 664"/>
              <a:gd name="T21" fmla="*/ 416 h 548"/>
              <a:gd name="T22" fmla="*/ 182 w 664"/>
              <a:gd name="T23" fmla="*/ 442 h 548"/>
              <a:gd name="T24" fmla="*/ 202 w 664"/>
              <a:gd name="T25" fmla="*/ 516 h 548"/>
              <a:gd name="T26" fmla="*/ 242 w 664"/>
              <a:gd name="T27" fmla="*/ 486 h 548"/>
              <a:gd name="T28" fmla="*/ 266 w 664"/>
              <a:gd name="T29" fmla="*/ 486 h 548"/>
              <a:gd name="T30" fmla="*/ 298 w 664"/>
              <a:gd name="T31" fmla="*/ 488 h 548"/>
              <a:gd name="T32" fmla="*/ 328 w 664"/>
              <a:gd name="T33" fmla="*/ 482 h 548"/>
              <a:gd name="T34" fmla="*/ 346 w 664"/>
              <a:gd name="T35" fmla="*/ 514 h 548"/>
              <a:gd name="T36" fmla="*/ 414 w 664"/>
              <a:gd name="T37" fmla="*/ 538 h 548"/>
              <a:gd name="T38" fmla="*/ 490 w 664"/>
              <a:gd name="T39" fmla="*/ 540 h 548"/>
              <a:gd name="T40" fmla="*/ 528 w 664"/>
              <a:gd name="T41" fmla="*/ 548 h 548"/>
              <a:gd name="T42" fmla="*/ 582 w 664"/>
              <a:gd name="T43" fmla="*/ 540 h 548"/>
              <a:gd name="T44" fmla="*/ 620 w 664"/>
              <a:gd name="T45" fmla="*/ 534 h 548"/>
              <a:gd name="T46" fmla="*/ 664 w 664"/>
              <a:gd name="T47" fmla="*/ 506 h 548"/>
              <a:gd name="T48" fmla="*/ 652 w 664"/>
              <a:gd name="T49" fmla="*/ 456 h 548"/>
              <a:gd name="T50" fmla="*/ 600 w 664"/>
              <a:gd name="T51" fmla="*/ 390 h 548"/>
              <a:gd name="T52" fmla="*/ 584 w 664"/>
              <a:gd name="T53" fmla="*/ 342 h 548"/>
              <a:gd name="T54" fmla="*/ 574 w 664"/>
              <a:gd name="T55" fmla="*/ 310 h 548"/>
              <a:gd name="T56" fmla="*/ 512 w 664"/>
              <a:gd name="T57" fmla="*/ 248 h 548"/>
              <a:gd name="T58" fmla="*/ 452 w 664"/>
              <a:gd name="T59" fmla="*/ 170 h 548"/>
              <a:gd name="T60" fmla="*/ 432 w 664"/>
              <a:gd name="T61" fmla="*/ 138 h 548"/>
              <a:gd name="T62" fmla="*/ 406 w 664"/>
              <a:gd name="T63" fmla="*/ 72 h 548"/>
              <a:gd name="T64" fmla="*/ 398 w 664"/>
              <a:gd name="T65" fmla="*/ 32 h 548"/>
              <a:gd name="T66" fmla="*/ 374 w 664"/>
              <a:gd name="T67" fmla="*/ 0 h 548"/>
              <a:gd name="T68" fmla="*/ 350 w 664"/>
              <a:gd name="T69" fmla="*/ 36 h 548"/>
              <a:gd name="T70" fmla="*/ 330 w 664"/>
              <a:gd name="T71" fmla="*/ 64 h 548"/>
              <a:gd name="T72" fmla="*/ 294 w 664"/>
              <a:gd name="T73" fmla="*/ 48 h 548"/>
              <a:gd name="T74" fmla="*/ 278 w 664"/>
              <a:gd name="T75" fmla="*/ 92 h 548"/>
              <a:gd name="T76" fmla="*/ 154 w 664"/>
              <a:gd name="T77" fmla="*/ 96 h 548"/>
              <a:gd name="T78" fmla="*/ 102 w 664"/>
              <a:gd name="T79" fmla="*/ 80 h 548"/>
              <a:gd name="T80" fmla="*/ 64 w 664"/>
              <a:gd name="T81" fmla="*/ 96 h 548"/>
              <a:gd name="T82" fmla="*/ 24 w 664"/>
              <a:gd name="T83" fmla="*/ 86 h 5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64"/>
              <a:gd name="T127" fmla="*/ 0 h 548"/>
              <a:gd name="T128" fmla="*/ 664 w 664"/>
              <a:gd name="T129" fmla="*/ 548 h 5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64" h="548">
                <a:moveTo>
                  <a:pt x="0" y="104"/>
                </a:moveTo>
                <a:lnTo>
                  <a:pt x="6" y="120"/>
                </a:lnTo>
                <a:lnTo>
                  <a:pt x="24" y="144"/>
                </a:lnTo>
                <a:lnTo>
                  <a:pt x="50" y="160"/>
                </a:lnTo>
                <a:lnTo>
                  <a:pt x="72" y="164"/>
                </a:lnTo>
                <a:lnTo>
                  <a:pt x="94" y="184"/>
                </a:lnTo>
                <a:lnTo>
                  <a:pt x="104" y="204"/>
                </a:lnTo>
                <a:lnTo>
                  <a:pt x="126" y="220"/>
                </a:lnTo>
                <a:lnTo>
                  <a:pt x="132" y="240"/>
                </a:lnTo>
                <a:lnTo>
                  <a:pt x="112" y="274"/>
                </a:lnTo>
                <a:lnTo>
                  <a:pt x="110" y="288"/>
                </a:lnTo>
                <a:lnTo>
                  <a:pt x="118" y="300"/>
                </a:lnTo>
                <a:lnTo>
                  <a:pt x="118" y="328"/>
                </a:lnTo>
                <a:lnTo>
                  <a:pt x="126" y="336"/>
                </a:lnTo>
                <a:lnTo>
                  <a:pt x="144" y="336"/>
                </a:lnTo>
                <a:lnTo>
                  <a:pt x="160" y="344"/>
                </a:lnTo>
                <a:lnTo>
                  <a:pt x="182" y="344"/>
                </a:lnTo>
                <a:lnTo>
                  <a:pt x="200" y="370"/>
                </a:lnTo>
                <a:lnTo>
                  <a:pt x="186" y="384"/>
                </a:lnTo>
                <a:lnTo>
                  <a:pt x="188" y="398"/>
                </a:lnTo>
                <a:lnTo>
                  <a:pt x="202" y="408"/>
                </a:lnTo>
                <a:lnTo>
                  <a:pt x="194" y="416"/>
                </a:lnTo>
                <a:lnTo>
                  <a:pt x="192" y="432"/>
                </a:lnTo>
                <a:lnTo>
                  <a:pt x="182" y="442"/>
                </a:lnTo>
                <a:lnTo>
                  <a:pt x="182" y="506"/>
                </a:lnTo>
                <a:lnTo>
                  <a:pt x="202" y="516"/>
                </a:lnTo>
                <a:lnTo>
                  <a:pt x="226" y="514"/>
                </a:lnTo>
                <a:lnTo>
                  <a:pt x="242" y="486"/>
                </a:lnTo>
                <a:lnTo>
                  <a:pt x="258" y="474"/>
                </a:lnTo>
                <a:lnTo>
                  <a:pt x="266" y="486"/>
                </a:lnTo>
                <a:lnTo>
                  <a:pt x="266" y="498"/>
                </a:lnTo>
                <a:lnTo>
                  <a:pt x="298" y="488"/>
                </a:lnTo>
                <a:lnTo>
                  <a:pt x="302" y="480"/>
                </a:lnTo>
                <a:lnTo>
                  <a:pt x="328" y="482"/>
                </a:lnTo>
                <a:lnTo>
                  <a:pt x="346" y="500"/>
                </a:lnTo>
                <a:lnTo>
                  <a:pt x="346" y="514"/>
                </a:lnTo>
                <a:lnTo>
                  <a:pt x="378" y="516"/>
                </a:lnTo>
                <a:lnTo>
                  <a:pt x="414" y="538"/>
                </a:lnTo>
                <a:lnTo>
                  <a:pt x="442" y="546"/>
                </a:lnTo>
                <a:lnTo>
                  <a:pt x="490" y="540"/>
                </a:lnTo>
                <a:lnTo>
                  <a:pt x="518" y="540"/>
                </a:lnTo>
                <a:lnTo>
                  <a:pt x="528" y="548"/>
                </a:lnTo>
                <a:lnTo>
                  <a:pt x="558" y="536"/>
                </a:lnTo>
                <a:lnTo>
                  <a:pt x="582" y="540"/>
                </a:lnTo>
                <a:lnTo>
                  <a:pt x="602" y="546"/>
                </a:lnTo>
                <a:lnTo>
                  <a:pt x="620" y="534"/>
                </a:lnTo>
                <a:lnTo>
                  <a:pt x="646" y="506"/>
                </a:lnTo>
                <a:lnTo>
                  <a:pt x="664" y="506"/>
                </a:lnTo>
                <a:lnTo>
                  <a:pt x="660" y="492"/>
                </a:lnTo>
                <a:lnTo>
                  <a:pt x="652" y="456"/>
                </a:lnTo>
                <a:lnTo>
                  <a:pt x="648" y="438"/>
                </a:lnTo>
                <a:lnTo>
                  <a:pt x="600" y="390"/>
                </a:lnTo>
                <a:lnTo>
                  <a:pt x="590" y="372"/>
                </a:lnTo>
                <a:lnTo>
                  <a:pt x="584" y="342"/>
                </a:lnTo>
                <a:lnTo>
                  <a:pt x="568" y="334"/>
                </a:lnTo>
                <a:lnTo>
                  <a:pt x="574" y="310"/>
                </a:lnTo>
                <a:lnTo>
                  <a:pt x="544" y="288"/>
                </a:lnTo>
                <a:lnTo>
                  <a:pt x="512" y="248"/>
                </a:lnTo>
                <a:lnTo>
                  <a:pt x="492" y="218"/>
                </a:lnTo>
                <a:lnTo>
                  <a:pt x="452" y="170"/>
                </a:lnTo>
                <a:lnTo>
                  <a:pt x="438" y="144"/>
                </a:lnTo>
                <a:lnTo>
                  <a:pt x="432" y="138"/>
                </a:lnTo>
                <a:lnTo>
                  <a:pt x="432" y="110"/>
                </a:lnTo>
                <a:lnTo>
                  <a:pt x="406" y="72"/>
                </a:lnTo>
                <a:lnTo>
                  <a:pt x="398" y="54"/>
                </a:lnTo>
                <a:lnTo>
                  <a:pt x="398" y="32"/>
                </a:lnTo>
                <a:lnTo>
                  <a:pt x="384" y="10"/>
                </a:lnTo>
                <a:lnTo>
                  <a:pt x="374" y="0"/>
                </a:lnTo>
                <a:lnTo>
                  <a:pt x="350" y="0"/>
                </a:lnTo>
                <a:lnTo>
                  <a:pt x="350" y="36"/>
                </a:lnTo>
                <a:lnTo>
                  <a:pt x="342" y="66"/>
                </a:lnTo>
                <a:lnTo>
                  <a:pt x="330" y="64"/>
                </a:lnTo>
                <a:lnTo>
                  <a:pt x="316" y="48"/>
                </a:lnTo>
                <a:lnTo>
                  <a:pt x="294" y="48"/>
                </a:lnTo>
                <a:lnTo>
                  <a:pt x="278" y="60"/>
                </a:lnTo>
                <a:lnTo>
                  <a:pt x="278" y="92"/>
                </a:lnTo>
                <a:lnTo>
                  <a:pt x="270" y="98"/>
                </a:lnTo>
                <a:lnTo>
                  <a:pt x="154" y="96"/>
                </a:lnTo>
                <a:lnTo>
                  <a:pt x="136" y="82"/>
                </a:lnTo>
                <a:lnTo>
                  <a:pt x="102" y="80"/>
                </a:lnTo>
                <a:lnTo>
                  <a:pt x="92" y="94"/>
                </a:lnTo>
                <a:lnTo>
                  <a:pt x="64" y="96"/>
                </a:lnTo>
                <a:lnTo>
                  <a:pt x="50" y="84"/>
                </a:lnTo>
                <a:lnTo>
                  <a:pt x="24" y="86"/>
                </a:lnTo>
                <a:lnTo>
                  <a:pt x="0" y="104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0" name="Freeform 13"/>
          <p:cNvSpPr>
            <a:spLocks/>
          </p:cNvSpPr>
          <p:nvPr/>
        </p:nvSpPr>
        <p:spPr bwMode="gray">
          <a:xfrm>
            <a:off x="5623670" y="3470569"/>
            <a:ext cx="333728" cy="146227"/>
          </a:xfrm>
          <a:custGeom>
            <a:avLst/>
            <a:gdLst>
              <a:gd name="T0" fmla="*/ 0 w 178"/>
              <a:gd name="T1" fmla="*/ 44 h 78"/>
              <a:gd name="T2" fmla="*/ 6 w 178"/>
              <a:gd name="T3" fmla="*/ 24 h 78"/>
              <a:gd name="T4" fmla="*/ 20 w 178"/>
              <a:gd name="T5" fmla="*/ 8 h 78"/>
              <a:gd name="T6" fmla="*/ 32 w 178"/>
              <a:gd name="T7" fmla="*/ 2 h 78"/>
              <a:gd name="T8" fmla="*/ 64 w 178"/>
              <a:gd name="T9" fmla="*/ 4 h 78"/>
              <a:gd name="T10" fmla="*/ 74 w 178"/>
              <a:gd name="T11" fmla="*/ 12 h 78"/>
              <a:gd name="T12" fmla="*/ 88 w 178"/>
              <a:gd name="T13" fmla="*/ 0 h 78"/>
              <a:gd name="T14" fmla="*/ 108 w 178"/>
              <a:gd name="T15" fmla="*/ 0 h 78"/>
              <a:gd name="T16" fmla="*/ 126 w 178"/>
              <a:gd name="T17" fmla="*/ 8 h 78"/>
              <a:gd name="T18" fmla="*/ 138 w 178"/>
              <a:gd name="T19" fmla="*/ 0 h 78"/>
              <a:gd name="T20" fmla="*/ 166 w 178"/>
              <a:gd name="T21" fmla="*/ 2 h 78"/>
              <a:gd name="T22" fmla="*/ 178 w 178"/>
              <a:gd name="T23" fmla="*/ 10 h 78"/>
              <a:gd name="T24" fmla="*/ 174 w 178"/>
              <a:gd name="T25" fmla="*/ 28 h 78"/>
              <a:gd name="T26" fmla="*/ 160 w 178"/>
              <a:gd name="T27" fmla="*/ 38 h 78"/>
              <a:gd name="T28" fmla="*/ 138 w 178"/>
              <a:gd name="T29" fmla="*/ 38 h 78"/>
              <a:gd name="T30" fmla="*/ 108 w 178"/>
              <a:gd name="T31" fmla="*/ 62 h 78"/>
              <a:gd name="T32" fmla="*/ 88 w 178"/>
              <a:gd name="T33" fmla="*/ 78 h 78"/>
              <a:gd name="T34" fmla="*/ 70 w 178"/>
              <a:gd name="T35" fmla="*/ 74 h 78"/>
              <a:gd name="T36" fmla="*/ 52 w 178"/>
              <a:gd name="T37" fmla="*/ 58 h 78"/>
              <a:gd name="T38" fmla="*/ 30 w 178"/>
              <a:gd name="T39" fmla="*/ 62 h 78"/>
              <a:gd name="T40" fmla="*/ 20 w 178"/>
              <a:gd name="T41" fmla="*/ 68 h 78"/>
              <a:gd name="T42" fmla="*/ 6 w 178"/>
              <a:gd name="T43" fmla="*/ 56 h 78"/>
              <a:gd name="T44" fmla="*/ 0 w 178"/>
              <a:gd name="T45" fmla="*/ 44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78"/>
              <a:gd name="T70" fmla="*/ 0 h 78"/>
              <a:gd name="T71" fmla="*/ 178 w 178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78" h="78">
                <a:moveTo>
                  <a:pt x="0" y="44"/>
                </a:moveTo>
                <a:lnTo>
                  <a:pt x="6" y="24"/>
                </a:lnTo>
                <a:lnTo>
                  <a:pt x="20" y="8"/>
                </a:lnTo>
                <a:lnTo>
                  <a:pt x="32" y="2"/>
                </a:lnTo>
                <a:lnTo>
                  <a:pt x="64" y="4"/>
                </a:lnTo>
                <a:lnTo>
                  <a:pt x="74" y="12"/>
                </a:lnTo>
                <a:lnTo>
                  <a:pt x="88" y="0"/>
                </a:lnTo>
                <a:lnTo>
                  <a:pt x="108" y="0"/>
                </a:lnTo>
                <a:lnTo>
                  <a:pt x="126" y="8"/>
                </a:lnTo>
                <a:lnTo>
                  <a:pt x="138" y="0"/>
                </a:lnTo>
                <a:lnTo>
                  <a:pt x="166" y="2"/>
                </a:lnTo>
                <a:lnTo>
                  <a:pt x="178" y="10"/>
                </a:lnTo>
                <a:lnTo>
                  <a:pt x="174" y="28"/>
                </a:lnTo>
                <a:lnTo>
                  <a:pt x="160" y="38"/>
                </a:lnTo>
                <a:lnTo>
                  <a:pt x="138" y="38"/>
                </a:lnTo>
                <a:lnTo>
                  <a:pt x="108" y="62"/>
                </a:lnTo>
                <a:lnTo>
                  <a:pt x="88" y="78"/>
                </a:lnTo>
                <a:lnTo>
                  <a:pt x="70" y="74"/>
                </a:lnTo>
                <a:lnTo>
                  <a:pt x="52" y="58"/>
                </a:lnTo>
                <a:lnTo>
                  <a:pt x="30" y="62"/>
                </a:lnTo>
                <a:lnTo>
                  <a:pt x="20" y="68"/>
                </a:lnTo>
                <a:lnTo>
                  <a:pt x="6" y="56"/>
                </a:lnTo>
                <a:lnTo>
                  <a:pt x="0" y="44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1" name="Freeform 14"/>
          <p:cNvSpPr>
            <a:spLocks/>
          </p:cNvSpPr>
          <p:nvPr/>
        </p:nvSpPr>
        <p:spPr bwMode="gray">
          <a:xfrm>
            <a:off x="5623670" y="3470569"/>
            <a:ext cx="333728" cy="146227"/>
          </a:xfrm>
          <a:custGeom>
            <a:avLst/>
            <a:gdLst>
              <a:gd name="T0" fmla="*/ 0 w 178"/>
              <a:gd name="T1" fmla="*/ 44 h 78"/>
              <a:gd name="T2" fmla="*/ 6 w 178"/>
              <a:gd name="T3" fmla="*/ 24 h 78"/>
              <a:gd name="T4" fmla="*/ 20 w 178"/>
              <a:gd name="T5" fmla="*/ 8 h 78"/>
              <a:gd name="T6" fmla="*/ 32 w 178"/>
              <a:gd name="T7" fmla="*/ 2 h 78"/>
              <a:gd name="T8" fmla="*/ 64 w 178"/>
              <a:gd name="T9" fmla="*/ 4 h 78"/>
              <a:gd name="T10" fmla="*/ 74 w 178"/>
              <a:gd name="T11" fmla="*/ 12 h 78"/>
              <a:gd name="T12" fmla="*/ 88 w 178"/>
              <a:gd name="T13" fmla="*/ 0 h 78"/>
              <a:gd name="T14" fmla="*/ 108 w 178"/>
              <a:gd name="T15" fmla="*/ 0 h 78"/>
              <a:gd name="T16" fmla="*/ 126 w 178"/>
              <a:gd name="T17" fmla="*/ 8 h 78"/>
              <a:gd name="T18" fmla="*/ 138 w 178"/>
              <a:gd name="T19" fmla="*/ 0 h 78"/>
              <a:gd name="T20" fmla="*/ 166 w 178"/>
              <a:gd name="T21" fmla="*/ 2 h 78"/>
              <a:gd name="T22" fmla="*/ 178 w 178"/>
              <a:gd name="T23" fmla="*/ 10 h 78"/>
              <a:gd name="T24" fmla="*/ 174 w 178"/>
              <a:gd name="T25" fmla="*/ 28 h 78"/>
              <a:gd name="T26" fmla="*/ 160 w 178"/>
              <a:gd name="T27" fmla="*/ 38 h 78"/>
              <a:gd name="T28" fmla="*/ 138 w 178"/>
              <a:gd name="T29" fmla="*/ 38 h 78"/>
              <a:gd name="T30" fmla="*/ 108 w 178"/>
              <a:gd name="T31" fmla="*/ 62 h 78"/>
              <a:gd name="T32" fmla="*/ 88 w 178"/>
              <a:gd name="T33" fmla="*/ 78 h 78"/>
              <a:gd name="T34" fmla="*/ 70 w 178"/>
              <a:gd name="T35" fmla="*/ 74 h 78"/>
              <a:gd name="T36" fmla="*/ 52 w 178"/>
              <a:gd name="T37" fmla="*/ 58 h 78"/>
              <a:gd name="T38" fmla="*/ 30 w 178"/>
              <a:gd name="T39" fmla="*/ 62 h 78"/>
              <a:gd name="T40" fmla="*/ 20 w 178"/>
              <a:gd name="T41" fmla="*/ 68 h 78"/>
              <a:gd name="T42" fmla="*/ 6 w 178"/>
              <a:gd name="T43" fmla="*/ 56 h 78"/>
              <a:gd name="T44" fmla="*/ 0 w 178"/>
              <a:gd name="T45" fmla="*/ 44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78"/>
              <a:gd name="T70" fmla="*/ 0 h 78"/>
              <a:gd name="T71" fmla="*/ 178 w 178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78" h="78">
                <a:moveTo>
                  <a:pt x="0" y="44"/>
                </a:moveTo>
                <a:lnTo>
                  <a:pt x="6" y="24"/>
                </a:lnTo>
                <a:lnTo>
                  <a:pt x="20" y="8"/>
                </a:lnTo>
                <a:lnTo>
                  <a:pt x="32" y="2"/>
                </a:lnTo>
                <a:lnTo>
                  <a:pt x="64" y="4"/>
                </a:lnTo>
                <a:lnTo>
                  <a:pt x="74" y="12"/>
                </a:lnTo>
                <a:lnTo>
                  <a:pt x="88" y="0"/>
                </a:lnTo>
                <a:lnTo>
                  <a:pt x="108" y="0"/>
                </a:lnTo>
                <a:lnTo>
                  <a:pt x="126" y="8"/>
                </a:lnTo>
                <a:lnTo>
                  <a:pt x="138" y="0"/>
                </a:lnTo>
                <a:lnTo>
                  <a:pt x="166" y="2"/>
                </a:lnTo>
                <a:lnTo>
                  <a:pt x="178" y="10"/>
                </a:lnTo>
                <a:lnTo>
                  <a:pt x="174" y="28"/>
                </a:lnTo>
                <a:lnTo>
                  <a:pt x="160" y="38"/>
                </a:lnTo>
                <a:lnTo>
                  <a:pt x="138" y="38"/>
                </a:lnTo>
                <a:lnTo>
                  <a:pt x="108" y="62"/>
                </a:lnTo>
                <a:lnTo>
                  <a:pt x="88" y="78"/>
                </a:lnTo>
                <a:lnTo>
                  <a:pt x="70" y="74"/>
                </a:lnTo>
                <a:lnTo>
                  <a:pt x="52" y="58"/>
                </a:lnTo>
                <a:lnTo>
                  <a:pt x="30" y="62"/>
                </a:lnTo>
                <a:lnTo>
                  <a:pt x="20" y="68"/>
                </a:lnTo>
                <a:lnTo>
                  <a:pt x="6" y="56"/>
                </a:lnTo>
                <a:lnTo>
                  <a:pt x="0" y="44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" name="Freeform 15"/>
          <p:cNvSpPr>
            <a:spLocks/>
          </p:cNvSpPr>
          <p:nvPr/>
        </p:nvSpPr>
        <p:spPr bwMode="gray">
          <a:xfrm>
            <a:off x="5697963" y="3628588"/>
            <a:ext cx="871466" cy="758259"/>
          </a:xfrm>
          <a:custGeom>
            <a:avLst/>
            <a:gdLst>
              <a:gd name="T0" fmla="*/ 220 w 464"/>
              <a:gd name="T1" fmla="*/ 62 h 404"/>
              <a:gd name="T2" fmla="*/ 270 w 464"/>
              <a:gd name="T3" fmla="*/ 56 h 404"/>
              <a:gd name="T4" fmla="*/ 326 w 464"/>
              <a:gd name="T5" fmla="*/ 48 h 404"/>
              <a:gd name="T6" fmla="*/ 366 w 464"/>
              <a:gd name="T7" fmla="*/ 62 h 404"/>
              <a:gd name="T8" fmla="*/ 394 w 464"/>
              <a:gd name="T9" fmla="*/ 104 h 404"/>
              <a:gd name="T10" fmla="*/ 372 w 464"/>
              <a:gd name="T11" fmla="*/ 122 h 404"/>
              <a:gd name="T12" fmla="*/ 356 w 464"/>
              <a:gd name="T13" fmla="*/ 160 h 404"/>
              <a:gd name="T14" fmla="*/ 384 w 464"/>
              <a:gd name="T15" fmla="*/ 220 h 404"/>
              <a:gd name="T16" fmla="*/ 352 w 464"/>
              <a:gd name="T17" fmla="*/ 300 h 404"/>
              <a:gd name="T18" fmla="*/ 400 w 464"/>
              <a:gd name="T19" fmla="*/ 324 h 404"/>
              <a:gd name="T20" fmla="*/ 444 w 464"/>
              <a:gd name="T21" fmla="*/ 312 h 404"/>
              <a:gd name="T22" fmla="*/ 458 w 464"/>
              <a:gd name="T23" fmla="*/ 370 h 404"/>
              <a:gd name="T24" fmla="*/ 462 w 464"/>
              <a:gd name="T25" fmla="*/ 390 h 404"/>
              <a:gd name="T26" fmla="*/ 410 w 464"/>
              <a:gd name="T27" fmla="*/ 404 h 404"/>
              <a:gd name="T28" fmla="*/ 372 w 464"/>
              <a:gd name="T29" fmla="*/ 354 h 404"/>
              <a:gd name="T30" fmla="*/ 320 w 464"/>
              <a:gd name="T31" fmla="*/ 374 h 404"/>
              <a:gd name="T32" fmla="*/ 286 w 464"/>
              <a:gd name="T33" fmla="*/ 370 h 404"/>
              <a:gd name="T34" fmla="*/ 272 w 464"/>
              <a:gd name="T35" fmla="*/ 336 h 404"/>
              <a:gd name="T36" fmla="*/ 236 w 464"/>
              <a:gd name="T37" fmla="*/ 350 h 404"/>
              <a:gd name="T38" fmla="*/ 208 w 464"/>
              <a:gd name="T39" fmla="*/ 388 h 404"/>
              <a:gd name="T40" fmla="*/ 160 w 464"/>
              <a:gd name="T41" fmla="*/ 398 h 404"/>
              <a:gd name="T42" fmla="*/ 136 w 464"/>
              <a:gd name="T43" fmla="*/ 352 h 404"/>
              <a:gd name="T44" fmla="*/ 116 w 464"/>
              <a:gd name="T45" fmla="*/ 340 h 404"/>
              <a:gd name="T46" fmla="*/ 134 w 464"/>
              <a:gd name="T47" fmla="*/ 298 h 404"/>
              <a:gd name="T48" fmla="*/ 106 w 464"/>
              <a:gd name="T49" fmla="*/ 264 h 404"/>
              <a:gd name="T50" fmla="*/ 54 w 464"/>
              <a:gd name="T51" fmla="*/ 242 h 404"/>
              <a:gd name="T52" fmla="*/ 64 w 464"/>
              <a:gd name="T53" fmla="*/ 206 h 404"/>
              <a:gd name="T54" fmla="*/ 48 w 464"/>
              <a:gd name="T55" fmla="*/ 172 h 404"/>
              <a:gd name="T56" fmla="*/ 30 w 464"/>
              <a:gd name="T57" fmla="*/ 158 h 404"/>
              <a:gd name="T58" fmla="*/ 0 w 464"/>
              <a:gd name="T59" fmla="*/ 146 h 404"/>
              <a:gd name="T60" fmla="*/ 8 w 464"/>
              <a:gd name="T61" fmla="*/ 112 h 404"/>
              <a:gd name="T62" fmla="*/ 52 w 464"/>
              <a:gd name="T63" fmla="*/ 44 h 404"/>
              <a:gd name="T64" fmla="*/ 92 w 464"/>
              <a:gd name="T65" fmla="*/ 0 h 404"/>
              <a:gd name="T66" fmla="*/ 152 w 464"/>
              <a:gd name="T67" fmla="*/ 20 h 404"/>
              <a:gd name="T68" fmla="*/ 176 w 464"/>
              <a:gd name="T69" fmla="*/ 36 h 4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64"/>
              <a:gd name="T106" fmla="*/ 0 h 404"/>
              <a:gd name="T107" fmla="*/ 464 w 464"/>
              <a:gd name="T108" fmla="*/ 404 h 40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64" h="404">
                <a:moveTo>
                  <a:pt x="184" y="28"/>
                </a:moveTo>
                <a:lnTo>
                  <a:pt x="220" y="62"/>
                </a:lnTo>
                <a:lnTo>
                  <a:pt x="242" y="66"/>
                </a:lnTo>
                <a:lnTo>
                  <a:pt x="270" y="56"/>
                </a:lnTo>
                <a:lnTo>
                  <a:pt x="292" y="50"/>
                </a:lnTo>
                <a:lnTo>
                  <a:pt x="326" y="48"/>
                </a:lnTo>
                <a:lnTo>
                  <a:pt x="350" y="62"/>
                </a:lnTo>
                <a:lnTo>
                  <a:pt x="366" y="62"/>
                </a:lnTo>
                <a:lnTo>
                  <a:pt x="370" y="78"/>
                </a:lnTo>
                <a:lnTo>
                  <a:pt x="394" y="104"/>
                </a:lnTo>
                <a:lnTo>
                  <a:pt x="400" y="122"/>
                </a:lnTo>
                <a:lnTo>
                  <a:pt x="372" y="122"/>
                </a:lnTo>
                <a:lnTo>
                  <a:pt x="356" y="140"/>
                </a:lnTo>
                <a:lnTo>
                  <a:pt x="356" y="160"/>
                </a:lnTo>
                <a:lnTo>
                  <a:pt x="384" y="194"/>
                </a:lnTo>
                <a:lnTo>
                  <a:pt x="384" y="220"/>
                </a:lnTo>
                <a:lnTo>
                  <a:pt x="352" y="260"/>
                </a:lnTo>
                <a:lnTo>
                  <a:pt x="352" y="300"/>
                </a:lnTo>
                <a:lnTo>
                  <a:pt x="378" y="320"/>
                </a:lnTo>
                <a:lnTo>
                  <a:pt x="400" y="324"/>
                </a:lnTo>
                <a:lnTo>
                  <a:pt x="418" y="312"/>
                </a:lnTo>
                <a:lnTo>
                  <a:pt x="444" y="312"/>
                </a:lnTo>
                <a:lnTo>
                  <a:pt x="448" y="346"/>
                </a:lnTo>
                <a:lnTo>
                  <a:pt x="458" y="370"/>
                </a:lnTo>
                <a:lnTo>
                  <a:pt x="464" y="376"/>
                </a:lnTo>
                <a:lnTo>
                  <a:pt x="462" y="390"/>
                </a:lnTo>
                <a:lnTo>
                  <a:pt x="438" y="404"/>
                </a:lnTo>
                <a:lnTo>
                  <a:pt x="410" y="404"/>
                </a:lnTo>
                <a:lnTo>
                  <a:pt x="390" y="382"/>
                </a:lnTo>
                <a:lnTo>
                  <a:pt x="372" y="354"/>
                </a:lnTo>
                <a:lnTo>
                  <a:pt x="338" y="358"/>
                </a:lnTo>
                <a:lnTo>
                  <a:pt x="320" y="374"/>
                </a:lnTo>
                <a:lnTo>
                  <a:pt x="304" y="382"/>
                </a:lnTo>
                <a:lnTo>
                  <a:pt x="286" y="370"/>
                </a:lnTo>
                <a:lnTo>
                  <a:pt x="288" y="346"/>
                </a:lnTo>
                <a:lnTo>
                  <a:pt x="272" y="336"/>
                </a:lnTo>
                <a:lnTo>
                  <a:pt x="244" y="338"/>
                </a:lnTo>
                <a:lnTo>
                  <a:pt x="236" y="350"/>
                </a:lnTo>
                <a:lnTo>
                  <a:pt x="236" y="368"/>
                </a:lnTo>
                <a:lnTo>
                  <a:pt x="208" y="388"/>
                </a:lnTo>
                <a:lnTo>
                  <a:pt x="186" y="400"/>
                </a:lnTo>
                <a:lnTo>
                  <a:pt x="160" y="398"/>
                </a:lnTo>
                <a:lnTo>
                  <a:pt x="160" y="374"/>
                </a:lnTo>
                <a:lnTo>
                  <a:pt x="136" y="352"/>
                </a:lnTo>
                <a:lnTo>
                  <a:pt x="126" y="352"/>
                </a:lnTo>
                <a:lnTo>
                  <a:pt x="116" y="340"/>
                </a:lnTo>
                <a:lnTo>
                  <a:pt x="118" y="312"/>
                </a:lnTo>
                <a:lnTo>
                  <a:pt x="134" y="298"/>
                </a:lnTo>
                <a:lnTo>
                  <a:pt x="120" y="270"/>
                </a:lnTo>
                <a:lnTo>
                  <a:pt x="106" y="264"/>
                </a:lnTo>
                <a:lnTo>
                  <a:pt x="76" y="262"/>
                </a:lnTo>
                <a:lnTo>
                  <a:pt x="54" y="242"/>
                </a:lnTo>
                <a:lnTo>
                  <a:pt x="56" y="212"/>
                </a:lnTo>
                <a:lnTo>
                  <a:pt x="64" y="206"/>
                </a:lnTo>
                <a:lnTo>
                  <a:pt x="64" y="182"/>
                </a:lnTo>
                <a:lnTo>
                  <a:pt x="48" y="172"/>
                </a:lnTo>
                <a:lnTo>
                  <a:pt x="46" y="140"/>
                </a:lnTo>
                <a:lnTo>
                  <a:pt x="30" y="158"/>
                </a:lnTo>
                <a:lnTo>
                  <a:pt x="10" y="162"/>
                </a:lnTo>
                <a:lnTo>
                  <a:pt x="0" y="146"/>
                </a:lnTo>
                <a:lnTo>
                  <a:pt x="2" y="120"/>
                </a:lnTo>
                <a:lnTo>
                  <a:pt x="8" y="112"/>
                </a:lnTo>
                <a:lnTo>
                  <a:pt x="8" y="86"/>
                </a:lnTo>
                <a:lnTo>
                  <a:pt x="52" y="44"/>
                </a:lnTo>
                <a:lnTo>
                  <a:pt x="80" y="18"/>
                </a:lnTo>
                <a:lnTo>
                  <a:pt x="92" y="0"/>
                </a:lnTo>
                <a:lnTo>
                  <a:pt x="134" y="4"/>
                </a:lnTo>
                <a:lnTo>
                  <a:pt x="152" y="20"/>
                </a:lnTo>
                <a:lnTo>
                  <a:pt x="162" y="38"/>
                </a:lnTo>
                <a:lnTo>
                  <a:pt x="176" y="36"/>
                </a:lnTo>
                <a:lnTo>
                  <a:pt x="184" y="28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3" name="Freeform 16"/>
          <p:cNvSpPr>
            <a:spLocks/>
          </p:cNvSpPr>
          <p:nvPr/>
        </p:nvSpPr>
        <p:spPr bwMode="gray">
          <a:xfrm>
            <a:off x="5697963" y="3628588"/>
            <a:ext cx="871466" cy="758259"/>
          </a:xfrm>
          <a:custGeom>
            <a:avLst/>
            <a:gdLst>
              <a:gd name="T0" fmla="*/ 220 w 464"/>
              <a:gd name="T1" fmla="*/ 62 h 404"/>
              <a:gd name="T2" fmla="*/ 270 w 464"/>
              <a:gd name="T3" fmla="*/ 56 h 404"/>
              <a:gd name="T4" fmla="*/ 326 w 464"/>
              <a:gd name="T5" fmla="*/ 48 h 404"/>
              <a:gd name="T6" fmla="*/ 366 w 464"/>
              <a:gd name="T7" fmla="*/ 62 h 404"/>
              <a:gd name="T8" fmla="*/ 394 w 464"/>
              <a:gd name="T9" fmla="*/ 104 h 404"/>
              <a:gd name="T10" fmla="*/ 372 w 464"/>
              <a:gd name="T11" fmla="*/ 122 h 404"/>
              <a:gd name="T12" fmla="*/ 356 w 464"/>
              <a:gd name="T13" fmla="*/ 160 h 404"/>
              <a:gd name="T14" fmla="*/ 384 w 464"/>
              <a:gd name="T15" fmla="*/ 220 h 404"/>
              <a:gd name="T16" fmla="*/ 352 w 464"/>
              <a:gd name="T17" fmla="*/ 300 h 404"/>
              <a:gd name="T18" fmla="*/ 400 w 464"/>
              <a:gd name="T19" fmla="*/ 324 h 404"/>
              <a:gd name="T20" fmla="*/ 444 w 464"/>
              <a:gd name="T21" fmla="*/ 312 h 404"/>
              <a:gd name="T22" fmla="*/ 458 w 464"/>
              <a:gd name="T23" fmla="*/ 370 h 404"/>
              <a:gd name="T24" fmla="*/ 462 w 464"/>
              <a:gd name="T25" fmla="*/ 390 h 404"/>
              <a:gd name="T26" fmla="*/ 410 w 464"/>
              <a:gd name="T27" fmla="*/ 404 h 404"/>
              <a:gd name="T28" fmla="*/ 372 w 464"/>
              <a:gd name="T29" fmla="*/ 354 h 404"/>
              <a:gd name="T30" fmla="*/ 320 w 464"/>
              <a:gd name="T31" fmla="*/ 374 h 404"/>
              <a:gd name="T32" fmla="*/ 286 w 464"/>
              <a:gd name="T33" fmla="*/ 370 h 404"/>
              <a:gd name="T34" fmla="*/ 272 w 464"/>
              <a:gd name="T35" fmla="*/ 336 h 404"/>
              <a:gd name="T36" fmla="*/ 236 w 464"/>
              <a:gd name="T37" fmla="*/ 350 h 404"/>
              <a:gd name="T38" fmla="*/ 208 w 464"/>
              <a:gd name="T39" fmla="*/ 388 h 404"/>
              <a:gd name="T40" fmla="*/ 160 w 464"/>
              <a:gd name="T41" fmla="*/ 398 h 404"/>
              <a:gd name="T42" fmla="*/ 136 w 464"/>
              <a:gd name="T43" fmla="*/ 352 h 404"/>
              <a:gd name="T44" fmla="*/ 116 w 464"/>
              <a:gd name="T45" fmla="*/ 340 h 404"/>
              <a:gd name="T46" fmla="*/ 134 w 464"/>
              <a:gd name="T47" fmla="*/ 298 h 404"/>
              <a:gd name="T48" fmla="*/ 106 w 464"/>
              <a:gd name="T49" fmla="*/ 264 h 404"/>
              <a:gd name="T50" fmla="*/ 54 w 464"/>
              <a:gd name="T51" fmla="*/ 242 h 404"/>
              <a:gd name="T52" fmla="*/ 64 w 464"/>
              <a:gd name="T53" fmla="*/ 206 h 404"/>
              <a:gd name="T54" fmla="*/ 48 w 464"/>
              <a:gd name="T55" fmla="*/ 172 h 404"/>
              <a:gd name="T56" fmla="*/ 30 w 464"/>
              <a:gd name="T57" fmla="*/ 158 h 404"/>
              <a:gd name="T58" fmla="*/ 0 w 464"/>
              <a:gd name="T59" fmla="*/ 146 h 404"/>
              <a:gd name="T60" fmla="*/ 8 w 464"/>
              <a:gd name="T61" fmla="*/ 112 h 404"/>
              <a:gd name="T62" fmla="*/ 52 w 464"/>
              <a:gd name="T63" fmla="*/ 44 h 404"/>
              <a:gd name="T64" fmla="*/ 92 w 464"/>
              <a:gd name="T65" fmla="*/ 0 h 404"/>
              <a:gd name="T66" fmla="*/ 152 w 464"/>
              <a:gd name="T67" fmla="*/ 20 h 404"/>
              <a:gd name="T68" fmla="*/ 176 w 464"/>
              <a:gd name="T69" fmla="*/ 36 h 4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64"/>
              <a:gd name="T106" fmla="*/ 0 h 404"/>
              <a:gd name="T107" fmla="*/ 464 w 464"/>
              <a:gd name="T108" fmla="*/ 404 h 40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64" h="404">
                <a:moveTo>
                  <a:pt x="184" y="28"/>
                </a:moveTo>
                <a:lnTo>
                  <a:pt x="220" y="62"/>
                </a:lnTo>
                <a:lnTo>
                  <a:pt x="242" y="66"/>
                </a:lnTo>
                <a:lnTo>
                  <a:pt x="270" y="56"/>
                </a:lnTo>
                <a:lnTo>
                  <a:pt x="292" y="50"/>
                </a:lnTo>
                <a:lnTo>
                  <a:pt x="326" y="48"/>
                </a:lnTo>
                <a:lnTo>
                  <a:pt x="350" y="62"/>
                </a:lnTo>
                <a:lnTo>
                  <a:pt x="366" y="62"/>
                </a:lnTo>
                <a:lnTo>
                  <a:pt x="370" y="78"/>
                </a:lnTo>
                <a:lnTo>
                  <a:pt x="394" y="104"/>
                </a:lnTo>
                <a:lnTo>
                  <a:pt x="400" y="122"/>
                </a:lnTo>
                <a:lnTo>
                  <a:pt x="372" y="122"/>
                </a:lnTo>
                <a:lnTo>
                  <a:pt x="356" y="140"/>
                </a:lnTo>
                <a:lnTo>
                  <a:pt x="356" y="160"/>
                </a:lnTo>
                <a:lnTo>
                  <a:pt x="384" y="194"/>
                </a:lnTo>
                <a:lnTo>
                  <a:pt x="384" y="220"/>
                </a:lnTo>
                <a:lnTo>
                  <a:pt x="352" y="260"/>
                </a:lnTo>
                <a:lnTo>
                  <a:pt x="352" y="300"/>
                </a:lnTo>
                <a:lnTo>
                  <a:pt x="378" y="320"/>
                </a:lnTo>
                <a:lnTo>
                  <a:pt x="400" y="324"/>
                </a:lnTo>
                <a:lnTo>
                  <a:pt x="418" y="312"/>
                </a:lnTo>
                <a:lnTo>
                  <a:pt x="444" y="312"/>
                </a:lnTo>
                <a:lnTo>
                  <a:pt x="448" y="346"/>
                </a:lnTo>
                <a:lnTo>
                  <a:pt x="458" y="370"/>
                </a:lnTo>
                <a:lnTo>
                  <a:pt x="464" y="376"/>
                </a:lnTo>
                <a:lnTo>
                  <a:pt x="462" y="390"/>
                </a:lnTo>
                <a:lnTo>
                  <a:pt x="438" y="404"/>
                </a:lnTo>
                <a:lnTo>
                  <a:pt x="410" y="404"/>
                </a:lnTo>
                <a:lnTo>
                  <a:pt x="390" y="382"/>
                </a:lnTo>
                <a:lnTo>
                  <a:pt x="372" y="354"/>
                </a:lnTo>
                <a:lnTo>
                  <a:pt x="338" y="358"/>
                </a:lnTo>
                <a:lnTo>
                  <a:pt x="320" y="374"/>
                </a:lnTo>
                <a:lnTo>
                  <a:pt x="304" y="382"/>
                </a:lnTo>
                <a:lnTo>
                  <a:pt x="286" y="370"/>
                </a:lnTo>
                <a:lnTo>
                  <a:pt x="288" y="346"/>
                </a:lnTo>
                <a:lnTo>
                  <a:pt x="272" y="336"/>
                </a:lnTo>
                <a:lnTo>
                  <a:pt x="244" y="338"/>
                </a:lnTo>
                <a:lnTo>
                  <a:pt x="236" y="350"/>
                </a:lnTo>
                <a:lnTo>
                  <a:pt x="236" y="368"/>
                </a:lnTo>
                <a:lnTo>
                  <a:pt x="208" y="388"/>
                </a:lnTo>
                <a:lnTo>
                  <a:pt x="186" y="400"/>
                </a:lnTo>
                <a:lnTo>
                  <a:pt x="160" y="398"/>
                </a:lnTo>
                <a:lnTo>
                  <a:pt x="160" y="374"/>
                </a:lnTo>
                <a:lnTo>
                  <a:pt x="136" y="352"/>
                </a:lnTo>
                <a:lnTo>
                  <a:pt x="126" y="352"/>
                </a:lnTo>
                <a:lnTo>
                  <a:pt x="116" y="340"/>
                </a:lnTo>
                <a:lnTo>
                  <a:pt x="118" y="312"/>
                </a:lnTo>
                <a:lnTo>
                  <a:pt x="134" y="298"/>
                </a:lnTo>
                <a:lnTo>
                  <a:pt x="120" y="270"/>
                </a:lnTo>
                <a:lnTo>
                  <a:pt x="106" y="264"/>
                </a:lnTo>
                <a:lnTo>
                  <a:pt x="76" y="262"/>
                </a:lnTo>
                <a:lnTo>
                  <a:pt x="54" y="242"/>
                </a:lnTo>
                <a:lnTo>
                  <a:pt x="56" y="212"/>
                </a:lnTo>
                <a:lnTo>
                  <a:pt x="64" y="206"/>
                </a:lnTo>
                <a:lnTo>
                  <a:pt x="64" y="182"/>
                </a:lnTo>
                <a:lnTo>
                  <a:pt x="48" y="172"/>
                </a:lnTo>
                <a:lnTo>
                  <a:pt x="46" y="140"/>
                </a:lnTo>
                <a:lnTo>
                  <a:pt x="30" y="158"/>
                </a:lnTo>
                <a:lnTo>
                  <a:pt x="10" y="162"/>
                </a:lnTo>
                <a:lnTo>
                  <a:pt x="0" y="146"/>
                </a:lnTo>
                <a:lnTo>
                  <a:pt x="2" y="120"/>
                </a:lnTo>
                <a:lnTo>
                  <a:pt x="8" y="112"/>
                </a:lnTo>
                <a:lnTo>
                  <a:pt x="8" y="86"/>
                </a:lnTo>
                <a:lnTo>
                  <a:pt x="52" y="44"/>
                </a:lnTo>
                <a:lnTo>
                  <a:pt x="80" y="18"/>
                </a:lnTo>
                <a:lnTo>
                  <a:pt x="92" y="0"/>
                </a:lnTo>
                <a:lnTo>
                  <a:pt x="134" y="4"/>
                </a:lnTo>
                <a:lnTo>
                  <a:pt x="152" y="20"/>
                </a:lnTo>
                <a:lnTo>
                  <a:pt x="162" y="38"/>
                </a:lnTo>
                <a:lnTo>
                  <a:pt x="176" y="36"/>
                </a:lnTo>
                <a:lnTo>
                  <a:pt x="184" y="28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4" name="Freeform 17"/>
          <p:cNvSpPr>
            <a:spLocks/>
          </p:cNvSpPr>
          <p:nvPr/>
        </p:nvSpPr>
        <p:spPr bwMode="gray">
          <a:xfrm>
            <a:off x="6359522" y="4041326"/>
            <a:ext cx="153303" cy="195756"/>
          </a:xfrm>
          <a:custGeom>
            <a:avLst/>
            <a:gdLst>
              <a:gd name="T0" fmla="*/ 32 w 82"/>
              <a:gd name="T1" fmla="*/ 0 h 104"/>
              <a:gd name="T2" fmla="*/ 0 w 82"/>
              <a:gd name="T3" fmla="*/ 40 h 104"/>
              <a:gd name="T4" fmla="*/ 0 w 82"/>
              <a:gd name="T5" fmla="*/ 80 h 104"/>
              <a:gd name="T6" fmla="*/ 24 w 82"/>
              <a:gd name="T7" fmla="*/ 100 h 104"/>
              <a:gd name="T8" fmla="*/ 48 w 82"/>
              <a:gd name="T9" fmla="*/ 104 h 104"/>
              <a:gd name="T10" fmla="*/ 66 w 82"/>
              <a:gd name="T11" fmla="*/ 92 h 104"/>
              <a:gd name="T12" fmla="*/ 68 w 82"/>
              <a:gd name="T13" fmla="*/ 66 h 104"/>
              <a:gd name="T14" fmla="*/ 82 w 82"/>
              <a:gd name="T15" fmla="*/ 46 h 104"/>
              <a:gd name="T16" fmla="*/ 80 w 82"/>
              <a:gd name="T17" fmla="*/ 24 h 104"/>
              <a:gd name="T18" fmla="*/ 66 w 82"/>
              <a:gd name="T19" fmla="*/ 8 h 104"/>
              <a:gd name="T20" fmla="*/ 44 w 82"/>
              <a:gd name="T21" fmla="*/ 6 h 104"/>
              <a:gd name="T22" fmla="*/ 32 w 82"/>
              <a:gd name="T23" fmla="*/ 0 h 1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"/>
              <a:gd name="T37" fmla="*/ 0 h 104"/>
              <a:gd name="T38" fmla="*/ 82 w 82"/>
              <a:gd name="T39" fmla="*/ 104 h 1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" h="104">
                <a:moveTo>
                  <a:pt x="32" y="0"/>
                </a:moveTo>
                <a:lnTo>
                  <a:pt x="0" y="40"/>
                </a:lnTo>
                <a:lnTo>
                  <a:pt x="0" y="80"/>
                </a:lnTo>
                <a:lnTo>
                  <a:pt x="24" y="100"/>
                </a:lnTo>
                <a:lnTo>
                  <a:pt x="48" y="104"/>
                </a:lnTo>
                <a:lnTo>
                  <a:pt x="66" y="92"/>
                </a:lnTo>
                <a:lnTo>
                  <a:pt x="68" y="66"/>
                </a:lnTo>
                <a:lnTo>
                  <a:pt x="82" y="46"/>
                </a:lnTo>
                <a:lnTo>
                  <a:pt x="80" y="24"/>
                </a:lnTo>
                <a:lnTo>
                  <a:pt x="66" y="8"/>
                </a:lnTo>
                <a:lnTo>
                  <a:pt x="44" y="6"/>
                </a:lnTo>
                <a:lnTo>
                  <a:pt x="32" y="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5" name="Freeform 18"/>
          <p:cNvSpPr>
            <a:spLocks/>
          </p:cNvSpPr>
          <p:nvPr/>
        </p:nvSpPr>
        <p:spPr bwMode="gray">
          <a:xfrm>
            <a:off x="6359522" y="4041326"/>
            <a:ext cx="153303" cy="195756"/>
          </a:xfrm>
          <a:custGeom>
            <a:avLst/>
            <a:gdLst>
              <a:gd name="T0" fmla="*/ 32 w 82"/>
              <a:gd name="T1" fmla="*/ 0 h 104"/>
              <a:gd name="T2" fmla="*/ 0 w 82"/>
              <a:gd name="T3" fmla="*/ 40 h 104"/>
              <a:gd name="T4" fmla="*/ 0 w 82"/>
              <a:gd name="T5" fmla="*/ 80 h 104"/>
              <a:gd name="T6" fmla="*/ 24 w 82"/>
              <a:gd name="T7" fmla="*/ 100 h 104"/>
              <a:gd name="T8" fmla="*/ 48 w 82"/>
              <a:gd name="T9" fmla="*/ 104 h 104"/>
              <a:gd name="T10" fmla="*/ 66 w 82"/>
              <a:gd name="T11" fmla="*/ 92 h 104"/>
              <a:gd name="T12" fmla="*/ 68 w 82"/>
              <a:gd name="T13" fmla="*/ 66 h 104"/>
              <a:gd name="T14" fmla="*/ 82 w 82"/>
              <a:gd name="T15" fmla="*/ 46 h 104"/>
              <a:gd name="T16" fmla="*/ 80 w 82"/>
              <a:gd name="T17" fmla="*/ 24 h 104"/>
              <a:gd name="T18" fmla="*/ 66 w 82"/>
              <a:gd name="T19" fmla="*/ 8 h 104"/>
              <a:gd name="T20" fmla="*/ 44 w 82"/>
              <a:gd name="T21" fmla="*/ 6 h 104"/>
              <a:gd name="T22" fmla="*/ 32 w 82"/>
              <a:gd name="T23" fmla="*/ 0 h 1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"/>
              <a:gd name="T37" fmla="*/ 0 h 104"/>
              <a:gd name="T38" fmla="*/ 82 w 82"/>
              <a:gd name="T39" fmla="*/ 104 h 1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" h="104">
                <a:moveTo>
                  <a:pt x="32" y="0"/>
                </a:moveTo>
                <a:lnTo>
                  <a:pt x="0" y="40"/>
                </a:lnTo>
                <a:lnTo>
                  <a:pt x="0" y="80"/>
                </a:lnTo>
                <a:lnTo>
                  <a:pt x="24" y="100"/>
                </a:lnTo>
                <a:lnTo>
                  <a:pt x="48" y="104"/>
                </a:lnTo>
                <a:lnTo>
                  <a:pt x="66" y="92"/>
                </a:lnTo>
                <a:lnTo>
                  <a:pt x="68" y="66"/>
                </a:lnTo>
                <a:lnTo>
                  <a:pt x="82" y="46"/>
                </a:lnTo>
                <a:lnTo>
                  <a:pt x="80" y="24"/>
                </a:lnTo>
                <a:lnTo>
                  <a:pt x="66" y="8"/>
                </a:lnTo>
                <a:lnTo>
                  <a:pt x="44" y="6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6" name="Freeform 19"/>
          <p:cNvSpPr>
            <a:spLocks/>
          </p:cNvSpPr>
          <p:nvPr/>
        </p:nvSpPr>
        <p:spPr bwMode="gray">
          <a:xfrm>
            <a:off x="6366599" y="3508304"/>
            <a:ext cx="732315" cy="856136"/>
          </a:xfrm>
          <a:custGeom>
            <a:avLst/>
            <a:gdLst>
              <a:gd name="T0" fmla="*/ 138 w 390"/>
              <a:gd name="T1" fmla="*/ 32 h 456"/>
              <a:gd name="T2" fmla="*/ 108 w 390"/>
              <a:gd name="T3" fmla="*/ 52 h 456"/>
              <a:gd name="T4" fmla="*/ 80 w 390"/>
              <a:gd name="T5" fmla="*/ 76 h 456"/>
              <a:gd name="T6" fmla="*/ 46 w 390"/>
              <a:gd name="T7" fmla="*/ 92 h 456"/>
              <a:gd name="T8" fmla="*/ 10 w 390"/>
              <a:gd name="T9" fmla="*/ 126 h 456"/>
              <a:gd name="T10" fmla="*/ 12 w 390"/>
              <a:gd name="T11" fmla="*/ 142 h 456"/>
              <a:gd name="T12" fmla="*/ 38 w 390"/>
              <a:gd name="T13" fmla="*/ 168 h 456"/>
              <a:gd name="T14" fmla="*/ 44 w 390"/>
              <a:gd name="T15" fmla="*/ 186 h 456"/>
              <a:gd name="T16" fmla="*/ 16 w 390"/>
              <a:gd name="T17" fmla="*/ 186 h 456"/>
              <a:gd name="T18" fmla="*/ 0 w 390"/>
              <a:gd name="T19" fmla="*/ 204 h 456"/>
              <a:gd name="T20" fmla="*/ 0 w 390"/>
              <a:gd name="T21" fmla="*/ 224 h 456"/>
              <a:gd name="T22" fmla="*/ 28 w 390"/>
              <a:gd name="T23" fmla="*/ 258 h 456"/>
              <a:gd name="T24" fmla="*/ 28 w 390"/>
              <a:gd name="T25" fmla="*/ 286 h 456"/>
              <a:gd name="T26" fmla="*/ 40 w 390"/>
              <a:gd name="T27" fmla="*/ 290 h 456"/>
              <a:gd name="T28" fmla="*/ 62 w 390"/>
              <a:gd name="T29" fmla="*/ 294 h 456"/>
              <a:gd name="T30" fmla="*/ 78 w 390"/>
              <a:gd name="T31" fmla="*/ 308 h 456"/>
              <a:gd name="T32" fmla="*/ 78 w 390"/>
              <a:gd name="T33" fmla="*/ 330 h 456"/>
              <a:gd name="T34" fmla="*/ 64 w 390"/>
              <a:gd name="T35" fmla="*/ 350 h 456"/>
              <a:gd name="T36" fmla="*/ 62 w 390"/>
              <a:gd name="T37" fmla="*/ 376 h 456"/>
              <a:gd name="T38" fmla="*/ 86 w 390"/>
              <a:gd name="T39" fmla="*/ 376 h 456"/>
              <a:gd name="T40" fmla="*/ 92 w 390"/>
              <a:gd name="T41" fmla="*/ 412 h 456"/>
              <a:gd name="T42" fmla="*/ 102 w 390"/>
              <a:gd name="T43" fmla="*/ 434 h 456"/>
              <a:gd name="T44" fmla="*/ 108 w 390"/>
              <a:gd name="T45" fmla="*/ 440 h 456"/>
              <a:gd name="T46" fmla="*/ 130 w 390"/>
              <a:gd name="T47" fmla="*/ 450 h 456"/>
              <a:gd name="T48" fmla="*/ 162 w 390"/>
              <a:gd name="T49" fmla="*/ 456 h 456"/>
              <a:gd name="T50" fmla="*/ 192 w 390"/>
              <a:gd name="T51" fmla="*/ 448 h 456"/>
              <a:gd name="T52" fmla="*/ 206 w 390"/>
              <a:gd name="T53" fmla="*/ 416 h 456"/>
              <a:gd name="T54" fmla="*/ 218 w 390"/>
              <a:gd name="T55" fmla="*/ 396 h 456"/>
              <a:gd name="T56" fmla="*/ 230 w 390"/>
              <a:gd name="T57" fmla="*/ 392 h 456"/>
              <a:gd name="T58" fmla="*/ 234 w 390"/>
              <a:gd name="T59" fmla="*/ 374 h 456"/>
              <a:gd name="T60" fmla="*/ 212 w 390"/>
              <a:gd name="T61" fmla="*/ 364 h 456"/>
              <a:gd name="T62" fmla="*/ 182 w 390"/>
              <a:gd name="T63" fmla="*/ 360 h 456"/>
              <a:gd name="T64" fmla="*/ 170 w 390"/>
              <a:gd name="T65" fmla="*/ 340 h 456"/>
              <a:gd name="T66" fmla="*/ 180 w 390"/>
              <a:gd name="T67" fmla="*/ 318 h 456"/>
              <a:gd name="T68" fmla="*/ 188 w 390"/>
              <a:gd name="T69" fmla="*/ 288 h 456"/>
              <a:gd name="T70" fmla="*/ 182 w 390"/>
              <a:gd name="T71" fmla="*/ 256 h 456"/>
              <a:gd name="T72" fmla="*/ 170 w 390"/>
              <a:gd name="T73" fmla="*/ 244 h 456"/>
              <a:gd name="T74" fmla="*/ 184 w 390"/>
              <a:gd name="T75" fmla="*/ 218 h 456"/>
              <a:gd name="T76" fmla="*/ 232 w 390"/>
              <a:gd name="T77" fmla="*/ 176 h 456"/>
              <a:gd name="T78" fmla="*/ 272 w 390"/>
              <a:gd name="T79" fmla="*/ 156 h 456"/>
              <a:gd name="T80" fmla="*/ 284 w 390"/>
              <a:gd name="T81" fmla="*/ 140 h 456"/>
              <a:gd name="T82" fmla="*/ 298 w 390"/>
              <a:gd name="T83" fmla="*/ 148 h 456"/>
              <a:gd name="T84" fmla="*/ 302 w 390"/>
              <a:gd name="T85" fmla="*/ 162 h 456"/>
              <a:gd name="T86" fmla="*/ 326 w 390"/>
              <a:gd name="T87" fmla="*/ 168 h 456"/>
              <a:gd name="T88" fmla="*/ 348 w 390"/>
              <a:gd name="T89" fmla="*/ 152 h 456"/>
              <a:gd name="T90" fmla="*/ 348 w 390"/>
              <a:gd name="T91" fmla="*/ 120 h 456"/>
              <a:gd name="T92" fmla="*/ 364 w 390"/>
              <a:gd name="T93" fmla="*/ 98 h 456"/>
              <a:gd name="T94" fmla="*/ 390 w 390"/>
              <a:gd name="T95" fmla="*/ 70 h 456"/>
              <a:gd name="T96" fmla="*/ 370 w 390"/>
              <a:gd name="T97" fmla="*/ 62 h 456"/>
              <a:gd name="T98" fmla="*/ 334 w 390"/>
              <a:gd name="T99" fmla="*/ 42 h 456"/>
              <a:gd name="T100" fmla="*/ 302 w 390"/>
              <a:gd name="T101" fmla="*/ 40 h 456"/>
              <a:gd name="T102" fmla="*/ 302 w 390"/>
              <a:gd name="T103" fmla="*/ 24 h 456"/>
              <a:gd name="T104" fmla="*/ 284 w 390"/>
              <a:gd name="T105" fmla="*/ 8 h 456"/>
              <a:gd name="T106" fmla="*/ 258 w 390"/>
              <a:gd name="T107" fmla="*/ 6 h 456"/>
              <a:gd name="T108" fmla="*/ 254 w 390"/>
              <a:gd name="T109" fmla="*/ 14 h 456"/>
              <a:gd name="T110" fmla="*/ 224 w 390"/>
              <a:gd name="T111" fmla="*/ 22 h 456"/>
              <a:gd name="T112" fmla="*/ 222 w 390"/>
              <a:gd name="T113" fmla="*/ 12 h 456"/>
              <a:gd name="T114" fmla="*/ 214 w 390"/>
              <a:gd name="T115" fmla="*/ 0 h 456"/>
              <a:gd name="T116" fmla="*/ 198 w 390"/>
              <a:gd name="T117" fmla="*/ 12 h 456"/>
              <a:gd name="T118" fmla="*/ 184 w 390"/>
              <a:gd name="T119" fmla="*/ 38 h 456"/>
              <a:gd name="T120" fmla="*/ 160 w 390"/>
              <a:gd name="T121" fmla="*/ 42 h 456"/>
              <a:gd name="T122" fmla="*/ 138 w 390"/>
              <a:gd name="T123" fmla="*/ 32 h 4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0"/>
              <a:gd name="T187" fmla="*/ 0 h 456"/>
              <a:gd name="T188" fmla="*/ 390 w 390"/>
              <a:gd name="T189" fmla="*/ 456 h 45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0" h="456">
                <a:moveTo>
                  <a:pt x="138" y="32"/>
                </a:moveTo>
                <a:lnTo>
                  <a:pt x="108" y="52"/>
                </a:lnTo>
                <a:lnTo>
                  <a:pt x="80" y="76"/>
                </a:lnTo>
                <a:lnTo>
                  <a:pt x="46" y="92"/>
                </a:lnTo>
                <a:lnTo>
                  <a:pt x="10" y="126"/>
                </a:lnTo>
                <a:lnTo>
                  <a:pt x="12" y="142"/>
                </a:lnTo>
                <a:lnTo>
                  <a:pt x="38" y="168"/>
                </a:lnTo>
                <a:lnTo>
                  <a:pt x="44" y="186"/>
                </a:lnTo>
                <a:lnTo>
                  <a:pt x="16" y="186"/>
                </a:lnTo>
                <a:lnTo>
                  <a:pt x="0" y="204"/>
                </a:lnTo>
                <a:lnTo>
                  <a:pt x="0" y="224"/>
                </a:lnTo>
                <a:lnTo>
                  <a:pt x="28" y="258"/>
                </a:lnTo>
                <a:lnTo>
                  <a:pt x="28" y="286"/>
                </a:lnTo>
                <a:lnTo>
                  <a:pt x="40" y="290"/>
                </a:lnTo>
                <a:lnTo>
                  <a:pt x="62" y="294"/>
                </a:lnTo>
                <a:lnTo>
                  <a:pt x="78" y="308"/>
                </a:lnTo>
                <a:lnTo>
                  <a:pt x="78" y="330"/>
                </a:lnTo>
                <a:lnTo>
                  <a:pt x="64" y="350"/>
                </a:lnTo>
                <a:lnTo>
                  <a:pt x="62" y="376"/>
                </a:lnTo>
                <a:lnTo>
                  <a:pt x="86" y="376"/>
                </a:lnTo>
                <a:lnTo>
                  <a:pt x="92" y="412"/>
                </a:lnTo>
                <a:lnTo>
                  <a:pt x="102" y="434"/>
                </a:lnTo>
                <a:lnTo>
                  <a:pt x="108" y="440"/>
                </a:lnTo>
                <a:lnTo>
                  <a:pt x="130" y="450"/>
                </a:lnTo>
                <a:lnTo>
                  <a:pt x="162" y="456"/>
                </a:lnTo>
                <a:lnTo>
                  <a:pt x="192" y="448"/>
                </a:lnTo>
                <a:lnTo>
                  <a:pt x="206" y="416"/>
                </a:lnTo>
                <a:lnTo>
                  <a:pt x="218" y="396"/>
                </a:lnTo>
                <a:lnTo>
                  <a:pt x="230" y="392"/>
                </a:lnTo>
                <a:lnTo>
                  <a:pt x="234" y="374"/>
                </a:lnTo>
                <a:lnTo>
                  <a:pt x="212" y="364"/>
                </a:lnTo>
                <a:lnTo>
                  <a:pt x="182" y="360"/>
                </a:lnTo>
                <a:lnTo>
                  <a:pt x="170" y="340"/>
                </a:lnTo>
                <a:lnTo>
                  <a:pt x="180" y="318"/>
                </a:lnTo>
                <a:lnTo>
                  <a:pt x="188" y="288"/>
                </a:lnTo>
                <a:lnTo>
                  <a:pt x="182" y="256"/>
                </a:lnTo>
                <a:lnTo>
                  <a:pt x="170" y="244"/>
                </a:lnTo>
                <a:lnTo>
                  <a:pt x="184" y="218"/>
                </a:lnTo>
                <a:lnTo>
                  <a:pt x="232" y="176"/>
                </a:lnTo>
                <a:lnTo>
                  <a:pt x="272" y="156"/>
                </a:lnTo>
                <a:lnTo>
                  <a:pt x="284" y="140"/>
                </a:lnTo>
                <a:lnTo>
                  <a:pt x="298" y="148"/>
                </a:lnTo>
                <a:lnTo>
                  <a:pt x="302" y="162"/>
                </a:lnTo>
                <a:lnTo>
                  <a:pt x="326" y="168"/>
                </a:lnTo>
                <a:lnTo>
                  <a:pt x="348" y="152"/>
                </a:lnTo>
                <a:lnTo>
                  <a:pt x="348" y="120"/>
                </a:lnTo>
                <a:lnTo>
                  <a:pt x="364" y="98"/>
                </a:lnTo>
                <a:lnTo>
                  <a:pt x="390" y="70"/>
                </a:lnTo>
                <a:lnTo>
                  <a:pt x="370" y="62"/>
                </a:lnTo>
                <a:lnTo>
                  <a:pt x="334" y="42"/>
                </a:lnTo>
                <a:lnTo>
                  <a:pt x="302" y="40"/>
                </a:lnTo>
                <a:lnTo>
                  <a:pt x="302" y="24"/>
                </a:lnTo>
                <a:lnTo>
                  <a:pt x="284" y="8"/>
                </a:lnTo>
                <a:lnTo>
                  <a:pt x="258" y="6"/>
                </a:lnTo>
                <a:lnTo>
                  <a:pt x="254" y="14"/>
                </a:lnTo>
                <a:lnTo>
                  <a:pt x="224" y="22"/>
                </a:lnTo>
                <a:lnTo>
                  <a:pt x="222" y="12"/>
                </a:lnTo>
                <a:lnTo>
                  <a:pt x="214" y="0"/>
                </a:lnTo>
                <a:lnTo>
                  <a:pt x="198" y="12"/>
                </a:lnTo>
                <a:lnTo>
                  <a:pt x="184" y="38"/>
                </a:lnTo>
                <a:lnTo>
                  <a:pt x="160" y="42"/>
                </a:lnTo>
                <a:lnTo>
                  <a:pt x="138" y="32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Freeform 20"/>
          <p:cNvSpPr>
            <a:spLocks/>
          </p:cNvSpPr>
          <p:nvPr/>
        </p:nvSpPr>
        <p:spPr bwMode="gray">
          <a:xfrm>
            <a:off x="6366599" y="3508304"/>
            <a:ext cx="732315" cy="856136"/>
          </a:xfrm>
          <a:custGeom>
            <a:avLst/>
            <a:gdLst>
              <a:gd name="T0" fmla="*/ 138 w 390"/>
              <a:gd name="T1" fmla="*/ 32 h 456"/>
              <a:gd name="T2" fmla="*/ 108 w 390"/>
              <a:gd name="T3" fmla="*/ 52 h 456"/>
              <a:gd name="T4" fmla="*/ 80 w 390"/>
              <a:gd name="T5" fmla="*/ 76 h 456"/>
              <a:gd name="T6" fmla="*/ 46 w 390"/>
              <a:gd name="T7" fmla="*/ 92 h 456"/>
              <a:gd name="T8" fmla="*/ 10 w 390"/>
              <a:gd name="T9" fmla="*/ 126 h 456"/>
              <a:gd name="T10" fmla="*/ 12 w 390"/>
              <a:gd name="T11" fmla="*/ 142 h 456"/>
              <a:gd name="T12" fmla="*/ 38 w 390"/>
              <a:gd name="T13" fmla="*/ 168 h 456"/>
              <a:gd name="T14" fmla="*/ 44 w 390"/>
              <a:gd name="T15" fmla="*/ 186 h 456"/>
              <a:gd name="T16" fmla="*/ 16 w 390"/>
              <a:gd name="T17" fmla="*/ 186 h 456"/>
              <a:gd name="T18" fmla="*/ 0 w 390"/>
              <a:gd name="T19" fmla="*/ 204 h 456"/>
              <a:gd name="T20" fmla="*/ 0 w 390"/>
              <a:gd name="T21" fmla="*/ 224 h 456"/>
              <a:gd name="T22" fmla="*/ 28 w 390"/>
              <a:gd name="T23" fmla="*/ 258 h 456"/>
              <a:gd name="T24" fmla="*/ 28 w 390"/>
              <a:gd name="T25" fmla="*/ 286 h 456"/>
              <a:gd name="T26" fmla="*/ 40 w 390"/>
              <a:gd name="T27" fmla="*/ 290 h 456"/>
              <a:gd name="T28" fmla="*/ 62 w 390"/>
              <a:gd name="T29" fmla="*/ 294 h 456"/>
              <a:gd name="T30" fmla="*/ 78 w 390"/>
              <a:gd name="T31" fmla="*/ 308 h 456"/>
              <a:gd name="T32" fmla="*/ 78 w 390"/>
              <a:gd name="T33" fmla="*/ 330 h 456"/>
              <a:gd name="T34" fmla="*/ 64 w 390"/>
              <a:gd name="T35" fmla="*/ 350 h 456"/>
              <a:gd name="T36" fmla="*/ 62 w 390"/>
              <a:gd name="T37" fmla="*/ 376 h 456"/>
              <a:gd name="T38" fmla="*/ 86 w 390"/>
              <a:gd name="T39" fmla="*/ 376 h 456"/>
              <a:gd name="T40" fmla="*/ 92 w 390"/>
              <a:gd name="T41" fmla="*/ 412 h 456"/>
              <a:gd name="T42" fmla="*/ 102 w 390"/>
              <a:gd name="T43" fmla="*/ 434 h 456"/>
              <a:gd name="T44" fmla="*/ 108 w 390"/>
              <a:gd name="T45" fmla="*/ 440 h 456"/>
              <a:gd name="T46" fmla="*/ 130 w 390"/>
              <a:gd name="T47" fmla="*/ 450 h 456"/>
              <a:gd name="T48" fmla="*/ 162 w 390"/>
              <a:gd name="T49" fmla="*/ 456 h 456"/>
              <a:gd name="T50" fmla="*/ 192 w 390"/>
              <a:gd name="T51" fmla="*/ 448 h 456"/>
              <a:gd name="T52" fmla="*/ 206 w 390"/>
              <a:gd name="T53" fmla="*/ 416 h 456"/>
              <a:gd name="T54" fmla="*/ 218 w 390"/>
              <a:gd name="T55" fmla="*/ 396 h 456"/>
              <a:gd name="T56" fmla="*/ 230 w 390"/>
              <a:gd name="T57" fmla="*/ 392 h 456"/>
              <a:gd name="T58" fmla="*/ 234 w 390"/>
              <a:gd name="T59" fmla="*/ 374 h 456"/>
              <a:gd name="T60" fmla="*/ 212 w 390"/>
              <a:gd name="T61" fmla="*/ 364 h 456"/>
              <a:gd name="T62" fmla="*/ 182 w 390"/>
              <a:gd name="T63" fmla="*/ 360 h 456"/>
              <a:gd name="T64" fmla="*/ 170 w 390"/>
              <a:gd name="T65" fmla="*/ 340 h 456"/>
              <a:gd name="T66" fmla="*/ 180 w 390"/>
              <a:gd name="T67" fmla="*/ 318 h 456"/>
              <a:gd name="T68" fmla="*/ 188 w 390"/>
              <a:gd name="T69" fmla="*/ 288 h 456"/>
              <a:gd name="T70" fmla="*/ 182 w 390"/>
              <a:gd name="T71" fmla="*/ 256 h 456"/>
              <a:gd name="T72" fmla="*/ 170 w 390"/>
              <a:gd name="T73" fmla="*/ 244 h 456"/>
              <a:gd name="T74" fmla="*/ 184 w 390"/>
              <a:gd name="T75" fmla="*/ 218 h 456"/>
              <a:gd name="T76" fmla="*/ 232 w 390"/>
              <a:gd name="T77" fmla="*/ 176 h 456"/>
              <a:gd name="T78" fmla="*/ 272 w 390"/>
              <a:gd name="T79" fmla="*/ 156 h 456"/>
              <a:gd name="T80" fmla="*/ 284 w 390"/>
              <a:gd name="T81" fmla="*/ 140 h 456"/>
              <a:gd name="T82" fmla="*/ 298 w 390"/>
              <a:gd name="T83" fmla="*/ 148 h 456"/>
              <a:gd name="T84" fmla="*/ 302 w 390"/>
              <a:gd name="T85" fmla="*/ 162 h 456"/>
              <a:gd name="T86" fmla="*/ 326 w 390"/>
              <a:gd name="T87" fmla="*/ 168 h 456"/>
              <a:gd name="T88" fmla="*/ 348 w 390"/>
              <a:gd name="T89" fmla="*/ 152 h 456"/>
              <a:gd name="T90" fmla="*/ 348 w 390"/>
              <a:gd name="T91" fmla="*/ 120 h 456"/>
              <a:gd name="T92" fmla="*/ 364 w 390"/>
              <a:gd name="T93" fmla="*/ 98 h 456"/>
              <a:gd name="T94" fmla="*/ 390 w 390"/>
              <a:gd name="T95" fmla="*/ 70 h 456"/>
              <a:gd name="T96" fmla="*/ 370 w 390"/>
              <a:gd name="T97" fmla="*/ 62 h 456"/>
              <a:gd name="T98" fmla="*/ 334 w 390"/>
              <a:gd name="T99" fmla="*/ 42 h 456"/>
              <a:gd name="T100" fmla="*/ 302 w 390"/>
              <a:gd name="T101" fmla="*/ 40 h 456"/>
              <a:gd name="T102" fmla="*/ 302 w 390"/>
              <a:gd name="T103" fmla="*/ 24 h 456"/>
              <a:gd name="T104" fmla="*/ 284 w 390"/>
              <a:gd name="T105" fmla="*/ 8 h 456"/>
              <a:gd name="T106" fmla="*/ 258 w 390"/>
              <a:gd name="T107" fmla="*/ 6 h 456"/>
              <a:gd name="T108" fmla="*/ 254 w 390"/>
              <a:gd name="T109" fmla="*/ 14 h 456"/>
              <a:gd name="T110" fmla="*/ 224 w 390"/>
              <a:gd name="T111" fmla="*/ 22 h 456"/>
              <a:gd name="T112" fmla="*/ 222 w 390"/>
              <a:gd name="T113" fmla="*/ 12 h 456"/>
              <a:gd name="T114" fmla="*/ 214 w 390"/>
              <a:gd name="T115" fmla="*/ 0 h 456"/>
              <a:gd name="T116" fmla="*/ 198 w 390"/>
              <a:gd name="T117" fmla="*/ 12 h 456"/>
              <a:gd name="T118" fmla="*/ 184 w 390"/>
              <a:gd name="T119" fmla="*/ 38 h 456"/>
              <a:gd name="T120" fmla="*/ 160 w 390"/>
              <a:gd name="T121" fmla="*/ 42 h 456"/>
              <a:gd name="T122" fmla="*/ 138 w 390"/>
              <a:gd name="T123" fmla="*/ 32 h 4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0"/>
              <a:gd name="T187" fmla="*/ 0 h 456"/>
              <a:gd name="T188" fmla="*/ 390 w 390"/>
              <a:gd name="T189" fmla="*/ 456 h 45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0" h="456">
                <a:moveTo>
                  <a:pt x="138" y="32"/>
                </a:moveTo>
                <a:lnTo>
                  <a:pt x="108" y="52"/>
                </a:lnTo>
                <a:lnTo>
                  <a:pt x="80" y="76"/>
                </a:lnTo>
                <a:lnTo>
                  <a:pt x="46" y="92"/>
                </a:lnTo>
                <a:lnTo>
                  <a:pt x="10" y="126"/>
                </a:lnTo>
                <a:lnTo>
                  <a:pt x="12" y="142"/>
                </a:lnTo>
                <a:lnTo>
                  <a:pt x="38" y="168"/>
                </a:lnTo>
                <a:lnTo>
                  <a:pt x="44" y="186"/>
                </a:lnTo>
                <a:lnTo>
                  <a:pt x="16" y="186"/>
                </a:lnTo>
                <a:lnTo>
                  <a:pt x="0" y="204"/>
                </a:lnTo>
                <a:lnTo>
                  <a:pt x="0" y="224"/>
                </a:lnTo>
                <a:lnTo>
                  <a:pt x="28" y="258"/>
                </a:lnTo>
                <a:lnTo>
                  <a:pt x="28" y="286"/>
                </a:lnTo>
                <a:lnTo>
                  <a:pt x="40" y="290"/>
                </a:lnTo>
                <a:lnTo>
                  <a:pt x="62" y="294"/>
                </a:lnTo>
                <a:lnTo>
                  <a:pt x="78" y="308"/>
                </a:lnTo>
                <a:lnTo>
                  <a:pt x="78" y="330"/>
                </a:lnTo>
                <a:lnTo>
                  <a:pt x="64" y="350"/>
                </a:lnTo>
                <a:lnTo>
                  <a:pt x="62" y="376"/>
                </a:lnTo>
                <a:lnTo>
                  <a:pt x="86" y="376"/>
                </a:lnTo>
                <a:lnTo>
                  <a:pt x="92" y="412"/>
                </a:lnTo>
                <a:lnTo>
                  <a:pt x="102" y="434"/>
                </a:lnTo>
                <a:lnTo>
                  <a:pt x="108" y="440"/>
                </a:lnTo>
                <a:lnTo>
                  <a:pt x="130" y="450"/>
                </a:lnTo>
                <a:lnTo>
                  <a:pt x="162" y="456"/>
                </a:lnTo>
                <a:lnTo>
                  <a:pt x="192" y="448"/>
                </a:lnTo>
                <a:lnTo>
                  <a:pt x="206" y="416"/>
                </a:lnTo>
                <a:lnTo>
                  <a:pt x="218" y="396"/>
                </a:lnTo>
                <a:lnTo>
                  <a:pt x="230" y="392"/>
                </a:lnTo>
                <a:lnTo>
                  <a:pt x="234" y="374"/>
                </a:lnTo>
                <a:lnTo>
                  <a:pt x="212" y="364"/>
                </a:lnTo>
                <a:lnTo>
                  <a:pt x="182" y="360"/>
                </a:lnTo>
                <a:lnTo>
                  <a:pt x="170" y="340"/>
                </a:lnTo>
                <a:lnTo>
                  <a:pt x="180" y="318"/>
                </a:lnTo>
                <a:lnTo>
                  <a:pt x="188" y="288"/>
                </a:lnTo>
                <a:lnTo>
                  <a:pt x="182" y="256"/>
                </a:lnTo>
                <a:lnTo>
                  <a:pt x="170" y="244"/>
                </a:lnTo>
                <a:lnTo>
                  <a:pt x="184" y="218"/>
                </a:lnTo>
                <a:lnTo>
                  <a:pt x="232" y="176"/>
                </a:lnTo>
                <a:lnTo>
                  <a:pt x="272" y="156"/>
                </a:lnTo>
                <a:lnTo>
                  <a:pt x="284" y="140"/>
                </a:lnTo>
                <a:lnTo>
                  <a:pt x="298" y="148"/>
                </a:lnTo>
                <a:lnTo>
                  <a:pt x="302" y="162"/>
                </a:lnTo>
                <a:lnTo>
                  <a:pt x="326" y="168"/>
                </a:lnTo>
                <a:lnTo>
                  <a:pt x="348" y="152"/>
                </a:lnTo>
                <a:lnTo>
                  <a:pt x="348" y="120"/>
                </a:lnTo>
                <a:lnTo>
                  <a:pt x="364" y="98"/>
                </a:lnTo>
                <a:lnTo>
                  <a:pt x="390" y="70"/>
                </a:lnTo>
                <a:lnTo>
                  <a:pt x="370" y="62"/>
                </a:lnTo>
                <a:lnTo>
                  <a:pt x="334" y="42"/>
                </a:lnTo>
                <a:lnTo>
                  <a:pt x="302" y="40"/>
                </a:lnTo>
                <a:lnTo>
                  <a:pt x="302" y="24"/>
                </a:lnTo>
                <a:lnTo>
                  <a:pt x="284" y="8"/>
                </a:lnTo>
                <a:lnTo>
                  <a:pt x="258" y="6"/>
                </a:lnTo>
                <a:lnTo>
                  <a:pt x="254" y="14"/>
                </a:lnTo>
                <a:lnTo>
                  <a:pt x="224" y="22"/>
                </a:lnTo>
                <a:lnTo>
                  <a:pt x="222" y="12"/>
                </a:lnTo>
                <a:lnTo>
                  <a:pt x="214" y="0"/>
                </a:lnTo>
                <a:lnTo>
                  <a:pt x="198" y="12"/>
                </a:lnTo>
                <a:lnTo>
                  <a:pt x="184" y="38"/>
                </a:lnTo>
                <a:lnTo>
                  <a:pt x="160" y="42"/>
                </a:lnTo>
                <a:lnTo>
                  <a:pt x="138" y="32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8" name="Freeform 21"/>
          <p:cNvSpPr>
            <a:spLocks/>
          </p:cNvSpPr>
          <p:nvPr/>
        </p:nvSpPr>
        <p:spPr bwMode="gray">
          <a:xfrm>
            <a:off x="6686175" y="3564908"/>
            <a:ext cx="979957" cy="1115571"/>
          </a:xfrm>
          <a:custGeom>
            <a:avLst/>
            <a:gdLst>
              <a:gd name="T0" fmla="*/ 432 w 522"/>
              <a:gd name="T1" fmla="*/ 2 h 594"/>
              <a:gd name="T2" fmla="*/ 388 w 522"/>
              <a:gd name="T3" fmla="*/ 42 h 594"/>
              <a:gd name="T4" fmla="*/ 344 w 522"/>
              <a:gd name="T5" fmla="*/ 32 h 594"/>
              <a:gd name="T6" fmla="*/ 302 w 522"/>
              <a:gd name="T7" fmla="*/ 36 h 594"/>
              <a:gd name="T8" fmla="*/ 230 w 522"/>
              <a:gd name="T9" fmla="*/ 40 h 594"/>
              <a:gd name="T10" fmla="*/ 178 w 522"/>
              <a:gd name="T11" fmla="*/ 90 h 594"/>
              <a:gd name="T12" fmla="*/ 156 w 522"/>
              <a:gd name="T13" fmla="*/ 138 h 594"/>
              <a:gd name="T14" fmla="*/ 128 w 522"/>
              <a:gd name="T15" fmla="*/ 118 h 594"/>
              <a:gd name="T16" fmla="*/ 102 w 522"/>
              <a:gd name="T17" fmla="*/ 126 h 594"/>
              <a:gd name="T18" fmla="*/ 14 w 522"/>
              <a:gd name="T19" fmla="*/ 188 h 594"/>
              <a:gd name="T20" fmla="*/ 12 w 522"/>
              <a:gd name="T21" fmla="*/ 226 h 594"/>
              <a:gd name="T22" fmla="*/ 10 w 522"/>
              <a:gd name="T23" fmla="*/ 288 h 594"/>
              <a:gd name="T24" fmla="*/ 12 w 522"/>
              <a:gd name="T25" fmla="*/ 330 h 594"/>
              <a:gd name="T26" fmla="*/ 64 w 522"/>
              <a:gd name="T27" fmla="*/ 344 h 594"/>
              <a:gd name="T28" fmla="*/ 48 w 522"/>
              <a:gd name="T29" fmla="*/ 366 h 594"/>
              <a:gd name="T30" fmla="*/ 22 w 522"/>
              <a:gd name="T31" fmla="*/ 418 h 594"/>
              <a:gd name="T32" fmla="*/ 18 w 522"/>
              <a:gd name="T33" fmla="*/ 442 h 594"/>
              <a:gd name="T34" fmla="*/ 8 w 522"/>
              <a:gd name="T35" fmla="*/ 474 h 594"/>
              <a:gd name="T36" fmla="*/ 46 w 522"/>
              <a:gd name="T37" fmla="*/ 492 h 594"/>
              <a:gd name="T38" fmla="*/ 92 w 522"/>
              <a:gd name="T39" fmla="*/ 506 h 594"/>
              <a:gd name="T40" fmla="*/ 108 w 522"/>
              <a:gd name="T41" fmla="*/ 558 h 594"/>
              <a:gd name="T42" fmla="*/ 162 w 522"/>
              <a:gd name="T43" fmla="*/ 566 h 594"/>
              <a:gd name="T44" fmla="*/ 166 w 522"/>
              <a:gd name="T45" fmla="*/ 534 h 594"/>
              <a:gd name="T46" fmla="*/ 158 w 522"/>
              <a:gd name="T47" fmla="*/ 474 h 594"/>
              <a:gd name="T48" fmla="*/ 204 w 522"/>
              <a:gd name="T49" fmla="*/ 444 h 594"/>
              <a:gd name="T50" fmla="*/ 260 w 522"/>
              <a:gd name="T51" fmla="*/ 424 h 594"/>
              <a:gd name="T52" fmla="*/ 274 w 522"/>
              <a:gd name="T53" fmla="*/ 458 h 594"/>
              <a:gd name="T54" fmla="*/ 254 w 522"/>
              <a:gd name="T55" fmla="*/ 506 h 594"/>
              <a:gd name="T56" fmla="*/ 226 w 522"/>
              <a:gd name="T57" fmla="*/ 542 h 594"/>
              <a:gd name="T58" fmla="*/ 210 w 522"/>
              <a:gd name="T59" fmla="*/ 560 h 594"/>
              <a:gd name="T60" fmla="*/ 270 w 522"/>
              <a:gd name="T61" fmla="*/ 588 h 594"/>
              <a:gd name="T62" fmla="*/ 306 w 522"/>
              <a:gd name="T63" fmla="*/ 582 h 594"/>
              <a:gd name="T64" fmla="*/ 358 w 522"/>
              <a:gd name="T65" fmla="*/ 558 h 594"/>
              <a:gd name="T66" fmla="*/ 408 w 522"/>
              <a:gd name="T67" fmla="*/ 528 h 594"/>
              <a:gd name="T68" fmla="*/ 448 w 522"/>
              <a:gd name="T69" fmla="*/ 558 h 594"/>
              <a:gd name="T70" fmla="*/ 490 w 522"/>
              <a:gd name="T71" fmla="*/ 564 h 594"/>
              <a:gd name="T72" fmla="*/ 504 w 522"/>
              <a:gd name="T73" fmla="*/ 488 h 594"/>
              <a:gd name="T74" fmla="*/ 516 w 522"/>
              <a:gd name="T75" fmla="*/ 446 h 594"/>
              <a:gd name="T76" fmla="*/ 520 w 522"/>
              <a:gd name="T77" fmla="*/ 398 h 594"/>
              <a:gd name="T78" fmla="*/ 484 w 522"/>
              <a:gd name="T79" fmla="*/ 416 h 594"/>
              <a:gd name="T80" fmla="*/ 474 w 522"/>
              <a:gd name="T81" fmla="*/ 392 h 594"/>
              <a:gd name="T82" fmla="*/ 464 w 522"/>
              <a:gd name="T83" fmla="*/ 356 h 594"/>
              <a:gd name="T84" fmla="*/ 478 w 522"/>
              <a:gd name="T85" fmla="*/ 266 h 594"/>
              <a:gd name="T86" fmla="*/ 492 w 522"/>
              <a:gd name="T87" fmla="*/ 168 h 594"/>
              <a:gd name="T88" fmla="*/ 474 w 522"/>
              <a:gd name="T89" fmla="*/ 106 h 594"/>
              <a:gd name="T90" fmla="*/ 474 w 522"/>
              <a:gd name="T91" fmla="*/ 34 h 594"/>
              <a:gd name="T92" fmla="*/ 448 w 522"/>
              <a:gd name="T93" fmla="*/ 0 h 5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22"/>
              <a:gd name="T142" fmla="*/ 0 h 594"/>
              <a:gd name="T143" fmla="*/ 522 w 522"/>
              <a:gd name="T144" fmla="*/ 594 h 5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22" h="594">
                <a:moveTo>
                  <a:pt x="448" y="0"/>
                </a:moveTo>
                <a:lnTo>
                  <a:pt x="432" y="2"/>
                </a:lnTo>
                <a:lnTo>
                  <a:pt x="408" y="28"/>
                </a:lnTo>
                <a:lnTo>
                  <a:pt x="388" y="42"/>
                </a:lnTo>
                <a:lnTo>
                  <a:pt x="366" y="34"/>
                </a:lnTo>
                <a:lnTo>
                  <a:pt x="344" y="32"/>
                </a:lnTo>
                <a:lnTo>
                  <a:pt x="314" y="44"/>
                </a:lnTo>
                <a:lnTo>
                  <a:pt x="302" y="36"/>
                </a:lnTo>
                <a:lnTo>
                  <a:pt x="274" y="36"/>
                </a:lnTo>
                <a:lnTo>
                  <a:pt x="230" y="40"/>
                </a:lnTo>
                <a:lnTo>
                  <a:pt x="220" y="40"/>
                </a:lnTo>
                <a:lnTo>
                  <a:pt x="178" y="90"/>
                </a:lnTo>
                <a:lnTo>
                  <a:pt x="178" y="122"/>
                </a:lnTo>
                <a:lnTo>
                  <a:pt x="156" y="138"/>
                </a:lnTo>
                <a:lnTo>
                  <a:pt x="132" y="132"/>
                </a:lnTo>
                <a:lnTo>
                  <a:pt x="128" y="118"/>
                </a:lnTo>
                <a:lnTo>
                  <a:pt x="114" y="110"/>
                </a:lnTo>
                <a:lnTo>
                  <a:pt x="102" y="126"/>
                </a:lnTo>
                <a:lnTo>
                  <a:pt x="64" y="146"/>
                </a:lnTo>
                <a:lnTo>
                  <a:pt x="14" y="188"/>
                </a:lnTo>
                <a:lnTo>
                  <a:pt x="0" y="214"/>
                </a:lnTo>
                <a:lnTo>
                  <a:pt x="12" y="226"/>
                </a:lnTo>
                <a:lnTo>
                  <a:pt x="18" y="258"/>
                </a:lnTo>
                <a:lnTo>
                  <a:pt x="10" y="288"/>
                </a:lnTo>
                <a:lnTo>
                  <a:pt x="0" y="310"/>
                </a:lnTo>
                <a:lnTo>
                  <a:pt x="12" y="330"/>
                </a:lnTo>
                <a:lnTo>
                  <a:pt x="42" y="334"/>
                </a:lnTo>
                <a:lnTo>
                  <a:pt x="64" y="344"/>
                </a:lnTo>
                <a:lnTo>
                  <a:pt x="60" y="362"/>
                </a:lnTo>
                <a:lnTo>
                  <a:pt x="48" y="366"/>
                </a:lnTo>
                <a:lnTo>
                  <a:pt x="36" y="386"/>
                </a:lnTo>
                <a:lnTo>
                  <a:pt x="22" y="418"/>
                </a:lnTo>
                <a:lnTo>
                  <a:pt x="8" y="422"/>
                </a:lnTo>
                <a:lnTo>
                  <a:pt x="18" y="442"/>
                </a:lnTo>
                <a:lnTo>
                  <a:pt x="16" y="460"/>
                </a:lnTo>
                <a:lnTo>
                  <a:pt x="8" y="474"/>
                </a:lnTo>
                <a:lnTo>
                  <a:pt x="36" y="482"/>
                </a:lnTo>
                <a:lnTo>
                  <a:pt x="46" y="492"/>
                </a:lnTo>
                <a:lnTo>
                  <a:pt x="76" y="492"/>
                </a:lnTo>
                <a:lnTo>
                  <a:pt x="92" y="506"/>
                </a:lnTo>
                <a:lnTo>
                  <a:pt x="108" y="530"/>
                </a:lnTo>
                <a:lnTo>
                  <a:pt x="108" y="558"/>
                </a:lnTo>
                <a:lnTo>
                  <a:pt x="126" y="568"/>
                </a:lnTo>
                <a:lnTo>
                  <a:pt x="162" y="566"/>
                </a:lnTo>
                <a:lnTo>
                  <a:pt x="156" y="548"/>
                </a:lnTo>
                <a:lnTo>
                  <a:pt x="166" y="534"/>
                </a:lnTo>
                <a:lnTo>
                  <a:pt x="168" y="486"/>
                </a:lnTo>
                <a:lnTo>
                  <a:pt x="158" y="474"/>
                </a:lnTo>
                <a:lnTo>
                  <a:pt x="178" y="448"/>
                </a:lnTo>
                <a:lnTo>
                  <a:pt x="204" y="444"/>
                </a:lnTo>
                <a:lnTo>
                  <a:pt x="220" y="424"/>
                </a:lnTo>
                <a:lnTo>
                  <a:pt x="260" y="424"/>
                </a:lnTo>
                <a:lnTo>
                  <a:pt x="274" y="438"/>
                </a:lnTo>
                <a:lnTo>
                  <a:pt x="274" y="458"/>
                </a:lnTo>
                <a:lnTo>
                  <a:pt x="280" y="474"/>
                </a:lnTo>
                <a:lnTo>
                  <a:pt x="254" y="506"/>
                </a:lnTo>
                <a:lnTo>
                  <a:pt x="248" y="528"/>
                </a:lnTo>
                <a:lnTo>
                  <a:pt x="226" y="542"/>
                </a:lnTo>
                <a:lnTo>
                  <a:pt x="214" y="542"/>
                </a:lnTo>
                <a:lnTo>
                  <a:pt x="210" y="560"/>
                </a:lnTo>
                <a:lnTo>
                  <a:pt x="232" y="582"/>
                </a:lnTo>
                <a:lnTo>
                  <a:pt x="270" y="588"/>
                </a:lnTo>
                <a:lnTo>
                  <a:pt x="292" y="594"/>
                </a:lnTo>
                <a:lnTo>
                  <a:pt x="306" y="582"/>
                </a:lnTo>
                <a:lnTo>
                  <a:pt x="330" y="556"/>
                </a:lnTo>
                <a:lnTo>
                  <a:pt x="358" y="558"/>
                </a:lnTo>
                <a:lnTo>
                  <a:pt x="378" y="540"/>
                </a:lnTo>
                <a:lnTo>
                  <a:pt x="408" y="528"/>
                </a:lnTo>
                <a:lnTo>
                  <a:pt x="428" y="542"/>
                </a:lnTo>
                <a:lnTo>
                  <a:pt x="448" y="558"/>
                </a:lnTo>
                <a:lnTo>
                  <a:pt x="470" y="542"/>
                </a:lnTo>
                <a:lnTo>
                  <a:pt x="490" y="564"/>
                </a:lnTo>
                <a:lnTo>
                  <a:pt x="498" y="544"/>
                </a:lnTo>
                <a:lnTo>
                  <a:pt x="504" y="488"/>
                </a:lnTo>
                <a:lnTo>
                  <a:pt x="514" y="480"/>
                </a:lnTo>
                <a:lnTo>
                  <a:pt x="516" y="446"/>
                </a:lnTo>
                <a:lnTo>
                  <a:pt x="522" y="434"/>
                </a:lnTo>
                <a:lnTo>
                  <a:pt x="520" y="398"/>
                </a:lnTo>
                <a:lnTo>
                  <a:pt x="510" y="390"/>
                </a:lnTo>
                <a:lnTo>
                  <a:pt x="484" y="416"/>
                </a:lnTo>
                <a:lnTo>
                  <a:pt x="466" y="416"/>
                </a:lnTo>
                <a:lnTo>
                  <a:pt x="474" y="392"/>
                </a:lnTo>
                <a:lnTo>
                  <a:pt x="474" y="372"/>
                </a:lnTo>
                <a:lnTo>
                  <a:pt x="464" y="356"/>
                </a:lnTo>
                <a:lnTo>
                  <a:pt x="464" y="290"/>
                </a:lnTo>
                <a:lnTo>
                  <a:pt x="478" y="266"/>
                </a:lnTo>
                <a:lnTo>
                  <a:pt x="474" y="184"/>
                </a:lnTo>
                <a:lnTo>
                  <a:pt x="492" y="168"/>
                </a:lnTo>
                <a:lnTo>
                  <a:pt x="486" y="124"/>
                </a:lnTo>
                <a:lnTo>
                  <a:pt x="474" y="106"/>
                </a:lnTo>
                <a:lnTo>
                  <a:pt x="466" y="60"/>
                </a:lnTo>
                <a:lnTo>
                  <a:pt x="474" y="34"/>
                </a:lnTo>
                <a:lnTo>
                  <a:pt x="456" y="12"/>
                </a:lnTo>
                <a:lnTo>
                  <a:pt x="448" y="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9" name="Freeform 22"/>
          <p:cNvSpPr>
            <a:spLocks/>
          </p:cNvSpPr>
          <p:nvPr/>
        </p:nvSpPr>
        <p:spPr bwMode="gray">
          <a:xfrm>
            <a:off x="6686175" y="3564908"/>
            <a:ext cx="979957" cy="1115571"/>
          </a:xfrm>
          <a:custGeom>
            <a:avLst/>
            <a:gdLst>
              <a:gd name="T0" fmla="*/ 432 w 522"/>
              <a:gd name="T1" fmla="*/ 2 h 594"/>
              <a:gd name="T2" fmla="*/ 388 w 522"/>
              <a:gd name="T3" fmla="*/ 42 h 594"/>
              <a:gd name="T4" fmla="*/ 344 w 522"/>
              <a:gd name="T5" fmla="*/ 32 h 594"/>
              <a:gd name="T6" fmla="*/ 302 w 522"/>
              <a:gd name="T7" fmla="*/ 36 h 594"/>
              <a:gd name="T8" fmla="*/ 230 w 522"/>
              <a:gd name="T9" fmla="*/ 40 h 594"/>
              <a:gd name="T10" fmla="*/ 178 w 522"/>
              <a:gd name="T11" fmla="*/ 90 h 594"/>
              <a:gd name="T12" fmla="*/ 156 w 522"/>
              <a:gd name="T13" fmla="*/ 138 h 594"/>
              <a:gd name="T14" fmla="*/ 128 w 522"/>
              <a:gd name="T15" fmla="*/ 118 h 594"/>
              <a:gd name="T16" fmla="*/ 102 w 522"/>
              <a:gd name="T17" fmla="*/ 126 h 594"/>
              <a:gd name="T18" fmla="*/ 14 w 522"/>
              <a:gd name="T19" fmla="*/ 188 h 594"/>
              <a:gd name="T20" fmla="*/ 12 w 522"/>
              <a:gd name="T21" fmla="*/ 226 h 594"/>
              <a:gd name="T22" fmla="*/ 10 w 522"/>
              <a:gd name="T23" fmla="*/ 288 h 594"/>
              <a:gd name="T24" fmla="*/ 12 w 522"/>
              <a:gd name="T25" fmla="*/ 330 h 594"/>
              <a:gd name="T26" fmla="*/ 64 w 522"/>
              <a:gd name="T27" fmla="*/ 344 h 594"/>
              <a:gd name="T28" fmla="*/ 48 w 522"/>
              <a:gd name="T29" fmla="*/ 366 h 594"/>
              <a:gd name="T30" fmla="*/ 22 w 522"/>
              <a:gd name="T31" fmla="*/ 418 h 594"/>
              <a:gd name="T32" fmla="*/ 18 w 522"/>
              <a:gd name="T33" fmla="*/ 442 h 594"/>
              <a:gd name="T34" fmla="*/ 8 w 522"/>
              <a:gd name="T35" fmla="*/ 474 h 594"/>
              <a:gd name="T36" fmla="*/ 46 w 522"/>
              <a:gd name="T37" fmla="*/ 492 h 594"/>
              <a:gd name="T38" fmla="*/ 92 w 522"/>
              <a:gd name="T39" fmla="*/ 506 h 594"/>
              <a:gd name="T40" fmla="*/ 108 w 522"/>
              <a:gd name="T41" fmla="*/ 558 h 594"/>
              <a:gd name="T42" fmla="*/ 162 w 522"/>
              <a:gd name="T43" fmla="*/ 566 h 594"/>
              <a:gd name="T44" fmla="*/ 166 w 522"/>
              <a:gd name="T45" fmla="*/ 534 h 594"/>
              <a:gd name="T46" fmla="*/ 158 w 522"/>
              <a:gd name="T47" fmla="*/ 474 h 594"/>
              <a:gd name="T48" fmla="*/ 204 w 522"/>
              <a:gd name="T49" fmla="*/ 444 h 594"/>
              <a:gd name="T50" fmla="*/ 260 w 522"/>
              <a:gd name="T51" fmla="*/ 424 h 594"/>
              <a:gd name="T52" fmla="*/ 274 w 522"/>
              <a:gd name="T53" fmla="*/ 458 h 594"/>
              <a:gd name="T54" fmla="*/ 254 w 522"/>
              <a:gd name="T55" fmla="*/ 506 h 594"/>
              <a:gd name="T56" fmla="*/ 226 w 522"/>
              <a:gd name="T57" fmla="*/ 542 h 594"/>
              <a:gd name="T58" fmla="*/ 210 w 522"/>
              <a:gd name="T59" fmla="*/ 560 h 594"/>
              <a:gd name="T60" fmla="*/ 270 w 522"/>
              <a:gd name="T61" fmla="*/ 588 h 594"/>
              <a:gd name="T62" fmla="*/ 306 w 522"/>
              <a:gd name="T63" fmla="*/ 582 h 594"/>
              <a:gd name="T64" fmla="*/ 358 w 522"/>
              <a:gd name="T65" fmla="*/ 558 h 594"/>
              <a:gd name="T66" fmla="*/ 408 w 522"/>
              <a:gd name="T67" fmla="*/ 528 h 594"/>
              <a:gd name="T68" fmla="*/ 448 w 522"/>
              <a:gd name="T69" fmla="*/ 558 h 594"/>
              <a:gd name="T70" fmla="*/ 490 w 522"/>
              <a:gd name="T71" fmla="*/ 564 h 594"/>
              <a:gd name="T72" fmla="*/ 504 w 522"/>
              <a:gd name="T73" fmla="*/ 488 h 594"/>
              <a:gd name="T74" fmla="*/ 516 w 522"/>
              <a:gd name="T75" fmla="*/ 446 h 594"/>
              <a:gd name="T76" fmla="*/ 520 w 522"/>
              <a:gd name="T77" fmla="*/ 398 h 594"/>
              <a:gd name="T78" fmla="*/ 484 w 522"/>
              <a:gd name="T79" fmla="*/ 416 h 594"/>
              <a:gd name="T80" fmla="*/ 474 w 522"/>
              <a:gd name="T81" fmla="*/ 392 h 594"/>
              <a:gd name="T82" fmla="*/ 464 w 522"/>
              <a:gd name="T83" fmla="*/ 356 h 594"/>
              <a:gd name="T84" fmla="*/ 478 w 522"/>
              <a:gd name="T85" fmla="*/ 266 h 594"/>
              <a:gd name="T86" fmla="*/ 492 w 522"/>
              <a:gd name="T87" fmla="*/ 168 h 594"/>
              <a:gd name="T88" fmla="*/ 474 w 522"/>
              <a:gd name="T89" fmla="*/ 106 h 594"/>
              <a:gd name="T90" fmla="*/ 474 w 522"/>
              <a:gd name="T91" fmla="*/ 34 h 594"/>
              <a:gd name="T92" fmla="*/ 448 w 522"/>
              <a:gd name="T93" fmla="*/ 0 h 5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22"/>
              <a:gd name="T142" fmla="*/ 0 h 594"/>
              <a:gd name="T143" fmla="*/ 522 w 522"/>
              <a:gd name="T144" fmla="*/ 594 h 5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22" h="594">
                <a:moveTo>
                  <a:pt x="448" y="0"/>
                </a:moveTo>
                <a:lnTo>
                  <a:pt x="432" y="2"/>
                </a:lnTo>
                <a:lnTo>
                  <a:pt x="408" y="28"/>
                </a:lnTo>
                <a:lnTo>
                  <a:pt x="388" y="42"/>
                </a:lnTo>
                <a:lnTo>
                  <a:pt x="366" y="34"/>
                </a:lnTo>
                <a:lnTo>
                  <a:pt x="344" y="32"/>
                </a:lnTo>
                <a:lnTo>
                  <a:pt x="314" y="44"/>
                </a:lnTo>
                <a:lnTo>
                  <a:pt x="302" y="36"/>
                </a:lnTo>
                <a:lnTo>
                  <a:pt x="274" y="36"/>
                </a:lnTo>
                <a:lnTo>
                  <a:pt x="230" y="40"/>
                </a:lnTo>
                <a:lnTo>
                  <a:pt x="220" y="40"/>
                </a:lnTo>
                <a:lnTo>
                  <a:pt x="178" y="90"/>
                </a:lnTo>
                <a:lnTo>
                  <a:pt x="178" y="122"/>
                </a:lnTo>
                <a:lnTo>
                  <a:pt x="156" y="138"/>
                </a:lnTo>
                <a:lnTo>
                  <a:pt x="132" y="132"/>
                </a:lnTo>
                <a:lnTo>
                  <a:pt x="128" y="118"/>
                </a:lnTo>
                <a:lnTo>
                  <a:pt x="114" y="110"/>
                </a:lnTo>
                <a:lnTo>
                  <a:pt x="102" y="126"/>
                </a:lnTo>
                <a:lnTo>
                  <a:pt x="64" y="146"/>
                </a:lnTo>
                <a:lnTo>
                  <a:pt x="14" y="188"/>
                </a:lnTo>
                <a:lnTo>
                  <a:pt x="0" y="214"/>
                </a:lnTo>
                <a:lnTo>
                  <a:pt x="12" y="226"/>
                </a:lnTo>
                <a:lnTo>
                  <a:pt x="18" y="258"/>
                </a:lnTo>
                <a:lnTo>
                  <a:pt x="10" y="288"/>
                </a:lnTo>
                <a:lnTo>
                  <a:pt x="0" y="310"/>
                </a:lnTo>
                <a:lnTo>
                  <a:pt x="12" y="330"/>
                </a:lnTo>
                <a:lnTo>
                  <a:pt x="42" y="334"/>
                </a:lnTo>
                <a:lnTo>
                  <a:pt x="64" y="344"/>
                </a:lnTo>
                <a:lnTo>
                  <a:pt x="60" y="362"/>
                </a:lnTo>
                <a:lnTo>
                  <a:pt x="48" y="366"/>
                </a:lnTo>
                <a:lnTo>
                  <a:pt x="36" y="386"/>
                </a:lnTo>
                <a:lnTo>
                  <a:pt x="22" y="418"/>
                </a:lnTo>
                <a:lnTo>
                  <a:pt x="8" y="422"/>
                </a:lnTo>
                <a:lnTo>
                  <a:pt x="18" y="442"/>
                </a:lnTo>
                <a:lnTo>
                  <a:pt x="16" y="460"/>
                </a:lnTo>
                <a:lnTo>
                  <a:pt x="8" y="474"/>
                </a:lnTo>
                <a:lnTo>
                  <a:pt x="36" y="482"/>
                </a:lnTo>
                <a:lnTo>
                  <a:pt x="46" y="492"/>
                </a:lnTo>
                <a:lnTo>
                  <a:pt x="76" y="492"/>
                </a:lnTo>
                <a:lnTo>
                  <a:pt x="92" y="506"/>
                </a:lnTo>
                <a:lnTo>
                  <a:pt x="108" y="530"/>
                </a:lnTo>
                <a:lnTo>
                  <a:pt x="108" y="558"/>
                </a:lnTo>
                <a:lnTo>
                  <a:pt x="126" y="568"/>
                </a:lnTo>
                <a:lnTo>
                  <a:pt x="162" y="566"/>
                </a:lnTo>
                <a:lnTo>
                  <a:pt x="156" y="548"/>
                </a:lnTo>
                <a:lnTo>
                  <a:pt x="166" y="534"/>
                </a:lnTo>
                <a:lnTo>
                  <a:pt x="168" y="486"/>
                </a:lnTo>
                <a:lnTo>
                  <a:pt x="158" y="474"/>
                </a:lnTo>
                <a:lnTo>
                  <a:pt x="178" y="448"/>
                </a:lnTo>
                <a:lnTo>
                  <a:pt x="204" y="444"/>
                </a:lnTo>
                <a:lnTo>
                  <a:pt x="220" y="424"/>
                </a:lnTo>
                <a:lnTo>
                  <a:pt x="260" y="424"/>
                </a:lnTo>
                <a:lnTo>
                  <a:pt x="274" y="438"/>
                </a:lnTo>
                <a:lnTo>
                  <a:pt x="274" y="458"/>
                </a:lnTo>
                <a:lnTo>
                  <a:pt x="280" y="474"/>
                </a:lnTo>
                <a:lnTo>
                  <a:pt x="254" y="506"/>
                </a:lnTo>
                <a:lnTo>
                  <a:pt x="248" y="528"/>
                </a:lnTo>
                <a:lnTo>
                  <a:pt x="226" y="542"/>
                </a:lnTo>
                <a:lnTo>
                  <a:pt x="214" y="542"/>
                </a:lnTo>
                <a:lnTo>
                  <a:pt x="210" y="560"/>
                </a:lnTo>
                <a:lnTo>
                  <a:pt x="232" y="582"/>
                </a:lnTo>
                <a:lnTo>
                  <a:pt x="270" y="588"/>
                </a:lnTo>
                <a:lnTo>
                  <a:pt x="292" y="594"/>
                </a:lnTo>
                <a:lnTo>
                  <a:pt x="306" y="582"/>
                </a:lnTo>
                <a:lnTo>
                  <a:pt x="330" y="556"/>
                </a:lnTo>
                <a:lnTo>
                  <a:pt x="358" y="558"/>
                </a:lnTo>
                <a:lnTo>
                  <a:pt x="378" y="540"/>
                </a:lnTo>
                <a:lnTo>
                  <a:pt x="408" y="528"/>
                </a:lnTo>
                <a:lnTo>
                  <a:pt x="428" y="542"/>
                </a:lnTo>
                <a:lnTo>
                  <a:pt x="448" y="558"/>
                </a:lnTo>
                <a:lnTo>
                  <a:pt x="470" y="542"/>
                </a:lnTo>
                <a:lnTo>
                  <a:pt x="490" y="564"/>
                </a:lnTo>
                <a:lnTo>
                  <a:pt x="498" y="544"/>
                </a:lnTo>
                <a:lnTo>
                  <a:pt x="504" y="488"/>
                </a:lnTo>
                <a:lnTo>
                  <a:pt x="514" y="480"/>
                </a:lnTo>
                <a:lnTo>
                  <a:pt x="516" y="446"/>
                </a:lnTo>
                <a:lnTo>
                  <a:pt x="522" y="434"/>
                </a:lnTo>
                <a:lnTo>
                  <a:pt x="520" y="398"/>
                </a:lnTo>
                <a:lnTo>
                  <a:pt x="510" y="390"/>
                </a:lnTo>
                <a:lnTo>
                  <a:pt x="484" y="416"/>
                </a:lnTo>
                <a:lnTo>
                  <a:pt x="466" y="416"/>
                </a:lnTo>
                <a:lnTo>
                  <a:pt x="474" y="392"/>
                </a:lnTo>
                <a:lnTo>
                  <a:pt x="474" y="372"/>
                </a:lnTo>
                <a:lnTo>
                  <a:pt x="464" y="356"/>
                </a:lnTo>
                <a:lnTo>
                  <a:pt x="464" y="290"/>
                </a:lnTo>
                <a:lnTo>
                  <a:pt x="478" y="266"/>
                </a:lnTo>
                <a:lnTo>
                  <a:pt x="474" y="184"/>
                </a:lnTo>
                <a:lnTo>
                  <a:pt x="492" y="168"/>
                </a:lnTo>
                <a:lnTo>
                  <a:pt x="486" y="124"/>
                </a:lnTo>
                <a:lnTo>
                  <a:pt x="474" y="106"/>
                </a:lnTo>
                <a:lnTo>
                  <a:pt x="466" y="60"/>
                </a:lnTo>
                <a:lnTo>
                  <a:pt x="474" y="34"/>
                </a:lnTo>
                <a:lnTo>
                  <a:pt x="456" y="12"/>
                </a:lnTo>
                <a:lnTo>
                  <a:pt x="448" y="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0" name="Freeform 23"/>
          <p:cNvSpPr>
            <a:spLocks/>
          </p:cNvSpPr>
          <p:nvPr/>
        </p:nvSpPr>
        <p:spPr bwMode="gray">
          <a:xfrm>
            <a:off x="5878389" y="4259488"/>
            <a:ext cx="841984" cy="604955"/>
          </a:xfrm>
          <a:custGeom>
            <a:avLst/>
            <a:gdLst>
              <a:gd name="T0" fmla="*/ 66 w 448"/>
              <a:gd name="T1" fmla="*/ 60 h 322"/>
              <a:gd name="T2" fmla="*/ 30 w 448"/>
              <a:gd name="T3" fmla="*/ 64 h 322"/>
              <a:gd name="T4" fmla="*/ 32 w 448"/>
              <a:gd name="T5" fmla="*/ 80 h 322"/>
              <a:gd name="T6" fmla="*/ 54 w 448"/>
              <a:gd name="T7" fmla="*/ 92 h 322"/>
              <a:gd name="T8" fmla="*/ 60 w 448"/>
              <a:gd name="T9" fmla="*/ 130 h 322"/>
              <a:gd name="T10" fmla="*/ 52 w 448"/>
              <a:gd name="T11" fmla="*/ 162 h 322"/>
              <a:gd name="T12" fmla="*/ 26 w 448"/>
              <a:gd name="T13" fmla="*/ 178 h 322"/>
              <a:gd name="T14" fmla="*/ 12 w 448"/>
              <a:gd name="T15" fmla="*/ 190 h 322"/>
              <a:gd name="T16" fmla="*/ 14 w 448"/>
              <a:gd name="T17" fmla="*/ 226 h 322"/>
              <a:gd name="T18" fmla="*/ 0 w 448"/>
              <a:gd name="T19" fmla="*/ 242 h 322"/>
              <a:gd name="T20" fmla="*/ 0 w 448"/>
              <a:gd name="T21" fmla="*/ 270 h 322"/>
              <a:gd name="T22" fmla="*/ 24 w 448"/>
              <a:gd name="T23" fmla="*/ 292 h 322"/>
              <a:gd name="T24" fmla="*/ 32 w 448"/>
              <a:gd name="T25" fmla="*/ 314 h 322"/>
              <a:gd name="T26" fmla="*/ 54 w 448"/>
              <a:gd name="T27" fmla="*/ 310 h 322"/>
              <a:gd name="T28" fmla="*/ 88 w 448"/>
              <a:gd name="T29" fmla="*/ 292 h 322"/>
              <a:gd name="T30" fmla="*/ 114 w 448"/>
              <a:gd name="T31" fmla="*/ 260 h 322"/>
              <a:gd name="T32" fmla="*/ 130 w 448"/>
              <a:gd name="T33" fmla="*/ 256 h 322"/>
              <a:gd name="T34" fmla="*/ 152 w 448"/>
              <a:gd name="T35" fmla="*/ 276 h 322"/>
              <a:gd name="T36" fmla="*/ 176 w 448"/>
              <a:gd name="T37" fmla="*/ 286 h 322"/>
              <a:gd name="T38" fmla="*/ 190 w 448"/>
              <a:gd name="T39" fmla="*/ 302 h 322"/>
              <a:gd name="T40" fmla="*/ 194 w 448"/>
              <a:gd name="T41" fmla="*/ 322 h 322"/>
              <a:gd name="T42" fmla="*/ 228 w 448"/>
              <a:gd name="T43" fmla="*/ 320 h 322"/>
              <a:gd name="T44" fmla="*/ 254 w 448"/>
              <a:gd name="T45" fmla="*/ 310 h 322"/>
              <a:gd name="T46" fmla="*/ 276 w 448"/>
              <a:gd name="T47" fmla="*/ 320 h 322"/>
              <a:gd name="T48" fmla="*/ 300 w 448"/>
              <a:gd name="T49" fmla="*/ 318 h 322"/>
              <a:gd name="T50" fmla="*/ 314 w 448"/>
              <a:gd name="T51" fmla="*/ 302 h 322"/>
              <a:gd name="T52" fmla="*/ 338 w 448"/>
              <a:gd name="T53" fmla="*/ 304 h 322"/>
              <a:gd name="T54" fmla="*/ 352 w 448"/>
              <a:gd name="T55" fmla="*/ 316 h 322"/>
              <a:gd name="T56" fmla="*/ 374 w 448"/>
              <a:gd name="T57" fmla="*/ 288 h 322"/>
              <a:gd name="T58" fmla="*/ 376 w 448"/>
              <a:gd name="T59" fmla="*/ 252 h 322"/>
              <a:gd name="T60" fmla="*/ 358 w 448"/>
              <a:gd name="T61" fmla="*/ 232 h 322"/>
              <a:gd name="T62" fmla="*/ 360 w 448"/>
              <a:gd name="T63" fmla="*/ 200 h 322"/>
              <a:gd name="T64" fmla="*/ 370 w 448"/>
              <a:gd name="T65" fmla="*/ 186 h 322"/>
              <a:gd name="T66" fmla="*/ 378 w 448"/>
              <a:gd name="T67" fmla="*/ 142 h 322"/>
              <a:gd name="T68" fmla="*/ 406 w 448"/>
              <a:gd name="T69" fmla="*/ 128 h 322"/>
              <a:gd name="T70" fmla="*/ 426 w 448"/>
              <a:gd name="T71" fmla="*/ 108 h 322"/>
              <a:gd name="T72" fmla="*/ 438 w 448"/>
              <a:gd name="T73" fmla="*/ 104 h 322"/>
              <a:gd name="T74" fmla="*/ 446 w 448"/>
              <a:gd name="T75" fmla="*/ 90 h 322"/>
              <a:gd name="T76" fmla="*/ 448 w 448"/>
              <a:gd name="T77" fmla="*/ 72 h 322"/>
              <a:gd name="T78" fmla="*/ 438 w 448"/>
              <a:gd name="T79" fmla="*/ 52 h 322"/>
              <a:gd name="T80" fmla="*/ 422 w 448"/>
              <a:gd name="T81" fmla="*/ 56 h 322"/>
              <a:gd name="T82" fmla="*/ 394 w 448"/>
              <a:gd name="T83" fmla="*/ 52 h 322"/>
              <a:gd name="T84" fmla="*/ 376 w 448"/>
              <a:gd name="T85" fmla="*/ 44 h 322"/>
              <a:gd name="T86" fmla="*/ 368 w 448"/>
              <a:gd name="T87" fmla="*/ 40 h 322"/>
              <a:gd name="T88" fmla="*/ 366 w 448"/>
              <a:gd name="T89" fmla="*/ 54 h 322"/>
              <a:gd name="T90" fmla="*/ 340 w 448"/>
              <a:gd name="T91" fmla="*/ 68 h 322"/>
              <a:gd name="T92" fmla="*/ 314 w 448"/>
              <a:gd name="T93" fmla="*/ 68 h 322"/>
              <a:gd name="T94" fmla="*/ 294 w 448"/>
              <a:gd name="T95" fmla="*/ 46 h 322"/>
              <a:gd name="T96" fmla="*/ 276 w 448"/>
              <a:gd name="T97" fmla="*/ 20 h 322"/>
              <a:gd name="T98" fmla="*/ 242 w 448"/>
              <a:gd name="T99" fmla="*/ 22 h 322"/>
              <a:gd name="T100" fmla="*/ 224 w 448"/>
              <a:gd name="T101" fmla="*/ 36 h 322"/>
              <a:gd name="T102" fmla="*/ 208 w 448"/>
              <a:gd name="T103" fmla="*/ 46 h 322"/>
              <a:gd name="T104" fmla="*/ 190 w 448"/>
              <a:gd name="T105" fmla="*/ 34 h 322"/>
              <a:gd name="T106" fmla="*/ 192 w 448"/>
              <a:gd name="T107" fmla="*/ 10 h 322"/>
              <a:gd name="T108" fmla="*/ 176 w 448"/>
              <a:gd name="T109" fmla="*/ 0 h 322"/>
              <a:gd name="T110" fmla="*/ 148 w 448"/>
              <a:gd name="T111" fmla="*/ 2 h 322"/>
              <a:gd name="T112" fmla="*/ 140 w 448"/>
              <a:gd name="T113" fmla="*/ 14 h 322"/>
              <a:gd name="T114" fmla="*/ 140 w 448"/>
              <a:gd name="T115" fmla="*/ 32 h 322"/>
              <a:gd name="T116" fmla="*/ 114 w 448"/>
              <a:gd name="T117" fmla="*/ 52 h 322"/>
              <a:gd name="T118" fmla="*/ 90 w 448"/>
              <a:gd name="T119" fmla="*/ 64 h 322"/>
              <a:gd name="T120" fmla="*/ 66 w 448"/>
              <a:gd name="T121" fmla="*/ 60 h 32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48"/>
              <a:gd name="T184" fmla="*/ 0 h 322"/>
              <a:gd name="T185" fmla="*/ 448 w 448"/>
              <a:gd name="T186" fmla="*/ 322 h 32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48" h="322">
                <a:moveTo>
                  <a:pt x="66" y="60"/>
                </a:moveTo>
                <a:lnTo>
                  <a:pt x="30" y="64"/>
                </a:lnTo>
                <a:lnTo>
                  <a:pt x="32" y="80"/>
                </a:lnTo>
                <a:lnTo>
                  <a:pt x="54" y="92"/>
                </a:lnTo>
                <a:lnTo>
                  <a:pt x="60" y="130"/>
                </a:lnTo>
                <a:lnTo>
                  <a:pt x="52" y="162"/>
                </a:lnTo>
                <a:lnTo>
                  <a:pt x="26" y="178"/>
                </a:lnTo>
                <a:lnTo>
                  <a:pt x="12" y="190"/>
                </a:lnTo>
                <a:lnTo>
                  <a:pt x="14" y="226"/>
                </a:lnTo>
                <a:lnTo>
                  <a:pt x="0" y="242"/>
                </a:lnTo>
                <a:lnTo>
                  <a:pt x="0" y="270"/>
                </a:lnTo>
                <a:lnTo>
                  <a:pt x="24" y="292"/>
                </a:lnTo>
                <a:lnTo>
                  <a:pt x="32" y="314"/>
                </a:lnTo>
                <a:lnTo>
                  <a:pt x="54" y="310"/>
                </a:lnTo>
                <a:lnTo>
                  <a:pt x="88" y="292"/>
                </a:lnTo>
                <a:lnTo>
                  <a:pt x="114" y="260"/>
                </a:lnTo>
                <a:lnTo>
                  <a:pt x="130" y="256"/>
                </a:lnTo>
                <a:lnTo>
                  <a:pt x="152" y="276"/>
                </a:lnTo>
                <a:lnTo>
                  <a:pt x="176" y="286"/>
                </a:lnTo>
                <a:lnTo>
                  <a:pt x="190" y="302"/>
                </a:lnTo>
                <a:lnTo>
                  <a:pt x="194" y="322"/>
                </a:lnTo>
                <a:lnTo>
                  <a:pt x="228" y="320"/>
                </a:lnTo>
                <a:lnTo>
                  <a:pt x="254" y="310"/>
                </a:lnTo>
                <a:lnTo>
                  <a:pt x="276" y="320"/>
                </a:lnTo>
                <a:lnTo>
                  <a:pt x="300" y="318"/>
                </a:lnTo>
                <a:lnTo>
                  <a:pt x="314" y="302"/>
                </a:lnTo>
                <a:lnTo>
                  <a:pt x="338" y="304"/>
                </a:lnTo>
                <a:lnTo>
                  <a:pt x="352" y="316"/>
                </a:lnTo>
                <a:lnTo>
                  <a:pt x="374" y="288"/>
                </a:lnTo>
                <a:lnTo>
                  <a:pt x="376" y="252"/>
                </a:lnTo>
                <a:lnTo>
                  <a:pt x="358" y="232"/>
                </a:lnTo>
                <a:lnTo>
                  <a:pt x="360" y="200"/>
                </a:lnTo>
                <a:lnTo>
                  <a:pt x="370" y="186"/>
                </a:lnTo>
                <a:lnTo>
                  <a:pt x="378" y="142"/>
                </a:lnTo>
                <a:lnTo>
                  <a:pt x="406" y="128"/>
                </a:lnTo>
                <a:lnTo>
                  <a:pt x="426" y="108"/>
                </a:lnTo>
                <a:lnTo>
                  <a:pt x="438" y="104"/>
                </a:lnTo>
                <a:lnTo>
                  <a:pt x="446" y="90"/>
                </a:lnTo>
                <a:lnTo>
                  <a:pt x="448" y="72"/>
                </a:lnTo>
                <a:lnTo>
                  <a:pt x="438" y="52"/>
                </a:lnTo>
                <a:lnTo>
                  <a:pt x="422" y="56"/>
                </a:lnTo>
                <a:lnTo>
                  <a:pt x="394" y="52"/>
                </a:lnTo>
                <a:lnTo>
                  <a:pt x="376" y="44"/>
                </a:lnTo>
                <a:lnTo>
                  <a:pt x="368" y="40"/>
                </a:lnTo>
                <a:lnTo>
                  <a:pt x="366" y="54"/>
                </a:lnTo>
                <a:lnTo>
                  <a:pt x="340" y="68"/>
                </a:lnTo>
                <a:lnTo>
                  <a:pt x="314" y="68"/>
                </a:lnTo>
                <a:lnTo>
                  <a:pt x="294" y="46"/>
                </a:lnTo>
                <a:lnTo>
                  <a:pt x="276" y="20"/>
                </a:lnTo>
                <a:lnTo>
                  <a:pt x="242" y="22"/>
                </a:lnTo>
                <a:lnTo>
                  <a:pt x="224" y="36"/>
                </a:lnTo>
                <a:lnTo>
                  <a:pt x="208" y="46"/>
                </a:lnTo>
                <a:lnTo>
                  <a:pt x="190" y="34"/>
                </a:lnTo>
                <a:lnTo>
                  <a:pt x="192" y="10"/>
                </a:lnTo>
                <a:lnTo>
                  <a:pt x="176" y="0"/>
                </a:lnTo>
                <a:lnTo>
                  <a:pt x="148" y="2"/>
                </a:lnTo>
                <a:lnTo>
                  <a:pt x="140" y="14"/>
                </a:lnTo>
                <a:lnTo>
                  <a:pt x="140" y="32"/>
                </a:lnTo>
                <a:lnTo>
                  <a:pt x="114" y="52"/>
                </a:lnTo>
                <a:lnTo>
                  <a:pt x="90" y="64"/>
                </a:lnTo>
                <a:lnTo>
                  <a:pt x="66" y="6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1" name="Freeform 24"/>
          <p:cNvSpPr>
            <a:spLocks/>
          </p:cNvSpPr>
          <p:nvPr/>
        </p:nvSpPr>
        <p:spPr bwMode="gray">
          <a:xfrm>
            <a:off x="5878389" y="4259488"/>
            <a:ext cx="841984" cy="604955"/>
          </a:xfrm>
          <a:custGeom>
            <a:avLst/>
            <a:gdLst>
              <a:gd name="T0" fmla="*/ 66 w 448"/>
              <a:gd name="T1" fmla="*/ 60 h 322"/>
              <a:gd name="T2" fmla="*/ 30 w 448"/>
              <a:gd name="T3" fmla="*/ 64 h 322"/>
              <a:gd name="T4" fmla="*/ 32 w 448"/>
              <a:gd name="T5" fmla="*/ 80 h 322"/>
              <a:gd name="T6" fmla="*/ 54 w 448"/>
              <a:gd name="T7" fmla="*/ 92 h 322"/>
              <a:gd name="T8" fmla="*/ 60 w 448"/>
              <a:gd name="T9" fmla="*/ 130 h 322"/>
              <a:gd name="T10" fmla="*/ 52 w 448"/>
              <a:gd name="T11" fmla="*/ 162 h 322"/>
              <a:gd name="T12" fmla="*/ 26 w 448"/>
              <a:gd name="T13" fmla="*/ 178 h 322"/>
              <a:gd name="T14" fmla="*/ 12 w 448"/>
              <a:gd name="T15" fmla="*/ 190 h 322"/>
              <a:gd name="T16" fmla="*/ 14 w 448"/>
              <a:gd name="T17" fmla="*/ 226 h 322"/>
              <a:gd name="T18" fmla="*/ 0 w 448"/>
              <a:gd name="T19" fmla="*/ 242 h 322"/>
              <a:gd name="T20" fmla="*/ 0 w 448"/>
              <a:gd name="T21" fmla="*/ 270 h 322"/>
              <a:gd name="T22" fmla="*/ 24 w 448"/>
              <a:gd name="T23" fmla="*/ 292 h 322"/>
              <a:gd name="T24" fmla="*/ 32 w 448"/>
              <a:gd name="T25" fmla="*/ 314 h 322"/>
              <a:gd name="T26" fmla="*/ 54 w 448"/>
              <a:gd name="T27" fmla="*/ 310 h 322"/>
              <a:gd name="T28" fmla="*/ 88 w 448"/>
              <a:gd name="T29" fmla="*/ 292 h 322"/>
              <a:gd name="T30" fmla="*/ 114 w 448"/>
              <a:gd name="T31" fmla="*/ 260 h 322"/>
              <a:gd name="T32" fmla="*/ 130 w 448"/>
              <a:gd name="T33" fmla="*/ 256 h 322"/>
              <a:gd name="T34" fmla="*/ 152 w 448"/>
              <a:gd name="T35" fmla="*/ 276 h 322"/>
              <a:gd name="T36" fmla="*/ 176 w 448"/>
              <a:gd name="T37" fmla="*/ 286 h 322"/>
              <a:gd name="T38" fmla="*/ 190 w 448"/>
              <a:gd name="T39" fmla="*/ 302 h 322"/>
              <a:gd name="T40" fmla="*/ 194 w 448"/>
              <a:gd name="T41" fmla="*/ 322 h 322"/>
              <a:gd name="T42" fmla="*/ 228 w 448"/>
              <a:gd name="T43" fmla="*/ 320 h 322"/>
              <a:gd name="T44" fmla="*/ 254 w 448"/>
              <a:gd name="T45" fmla="*/ 310 h 322"/>
              <a:gd name="T46" fmla="*/ 276 w 448"/>
              <a:gd name="T47" fmla="*/ 320 h 322"/>
              <a:gd name="T48" fmla="*/ 300 w 448"/>
              <a:gd name="T49" fmla="*/ 318 h 322"/>
              <a:gd name="T50" fmla="*/ 314 w 448"/>
              <a:gd name="T51" fmla="*/ 302 h 322"/>
              <a:gd name="T52" fmla="*/ 338 w 448"/>
              <a:gd name="T53" fmla="*/ 304 h 322"/>
              <a:gd name="T54" fmla="*/ 352 w 448"/>
              <a:gd name="T55" fmla="*/ 316 h 322"/>
              <a:gd name="T56" fmla="*/ 374 w 448"/>
              <a:gd name="T57" fmla="*/ 288 h 322"/>
              <a:gd name="T58" fmla="*/ 376 w 448"/>
              <a:gd name="T59" fmla="*/ 252 h 322"/>
              <a:gd name="T60" fmla="*/ 358 w 448"/>
              <a:gd name="T61" fmla="*/ 232 h 322"/>
              <a:gd name="T62" fmla="*/ 360 w 448"/>
              <a:gd name="T63" fmla="*/ 200 h 322"/>
              <a:gd name="T64" fmla="*/ 370 w 448"/>
              <a:gd name="T65" fmla="*/ 186 h 322"/>
              <a:gd name="T66" fmla="*/ 378 w 448"/>
              <a:gd name="T67" fmla="*/ 142 h 322"/>
              <a:gd name="T68" fmla="*/ 406 w 448"/>
              <a:gd name="T69" fmla="*/ 128 h 322"/>
              <a:gd name="T70" fmla="*/ 426 w 448"/>
              <a:gd name="T71" fmla="*/ 108 h 322"/>
              <a:gd name="T72" fmla="*/ 438 w 448"/>
              <a:gd name="T73" fmla="*/ 104 h 322"/>
              <a:gd name="T74" fmla="*/ 446 w 448"/>
              <a:gd name="T75" fmla="*/ 90 h 322"/>
              <a:gd name="T76" fmla="*/ 448 w 448"/>
              <a:gd name="T77" fmla="*/ 72 h 322"/>
              <a:gd name="T78" fmla="*/ 438 w 448"/>
              <a:gd name="T79" fmla="*/ 52 h 322"/>
              <a:gd name="T80" fmla="*/ 422 w 448"/>
              <a:gd name="T81" fmla="*/ 56 h 322"/>
              <a:gd name="T82" fmla="*/ 394 w 448"/>
              <a:gd name="T83" fmla="*/ 52 h 322"/>
              <a:gd name="T84" fmla="*/ 376 w 448"/>
              <a:gd name="T85" fmla="*/ 44 h 322"/>
              <a:gd name="T86" fmla="*/ 368 w 448"/>
              <a:gd name="T87" fmla="*/ 40 h 322"/>
              <a:gd name="T88" fmla="*/ 366 w 448"/>
              <a:gd name="T89" fmla="*/ 54 h 322"/>
              <a:gd name="T90" fmla="*/ 340 w 448"/>
              <a:gd name="T91" fmla="*/ 68 h 322"/>
              <a:gd name="T92" fmla="*/ 314 w 448"/>
              <a:gd name="T93" fmla="*/ 68 h 322"/>
              <a:gd name="T94" fmla="*/ 294 w 448"/>
              <a:gd name="T95" fmla="*/ 46 h 322"/>
              <a:gd name="T96" fmla="*/ 276 w 448"/>
              <a:gd name="T97" fmla="*/ 20 h 322"/>
              <a:gd name="T98" fmla="*/ 242 w 448"/>
              <a:gd name="T99" fmla="*/ 22 h 322"/>
              <a:gd name="T100" fmla="*/ 224 w 448"/>
              <a:gd name="T101" fmla="*/ 36 h 322"/>
              <a:gd name="T102" fmla="*/ 208 w 448"/>
              <a:gd name="T103" fmla="*/ 46 h 322"/>
              <a:gd name="T104" fmla="*/ 190 w 448"/>
              <a:gd name="T105" fmla="*/ 34 h 322"/>
              <a:gd name="T106" fmla="*/ 192 w 448"/>
              <a:gd name="T107" fmla="*/ 10 h 322"/>
              <a:gd name="T108" fmla="*/ 176 w 448"/>
              <a:gd name="T109" fmla="*/ 0 h 322"/>
              <a:gd name="T110" fmla="*/ 148 w 448"/>
              <a:gd name="T111" fmla="*/ 2 h 322"/>
              <a:gd name="T112" fmla="*/ 140 w 448"/>
              <a:gd name="T113" fmla="*/ 14 h 322"/>
              <a:gd name="T114" fmla="*/ 140 w 448"/>
              <a:gd name="T115" fmla="*/ 32 h 322"/>
              <a:gd name="T116" fmla="*/ 114 w 448"/>
              <a:gd name="T117" fmla="*/ 52 h 322"/>
              <a:gd name="T118" fmla="*/ 90 w 448"/>
              <a:gd name="T119" fmla="*/ 64 h 322"/>
              <a:gd name="T120" fmla="*/ 66 w 448"/>
              <a:gd name="T121" fmla="*/ 60 h 32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48"/>
              <a:gd name="T184" fmla="*/ 0 h 322"/>
              <a:gd name="T185" fmla="*/ 448 w 448"/>
              <a:gd name="T186" fmla="*/ 322 h 32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48" h="322">
                <a:moveTo>
                  <a:pt x="66" y="60"/>
                </a:moveTo>
                <a:lnTo>
                  <a:pt x="30" y="64"/>
                </a:lnTo>
                <a:lnTo>
                  <a:pt x="32" y="80"/>
                </a:lnTo>
                <a:lnTo>
                  <a:pt x="54" y="92"/>
                </a:lnTo>
                <a:lnTo>
                  <a:pt x="60" y="130"/>
                </a:lnTo>
                <a:lnTo>
                  <a:pt x="52" y="162"/>
                </a:lnTo>
                <a:lnTo>
                  <a:pt x="26" y="178"/>
                </a:lnTo>
                <a:lnTo>
                  <a:pt x="12" y="190"/>
                </a:lnTo>
                <a:lnTo>
                  <a:pt x="14" y="226"/>
                </a:lnTo>
                <a:lnTo>
                  <a:pt x="0" y="242"/>
                </a:lnTo>
                <a:lnTo>
                  <a:pt x="0" y="270"/>
                </a:lnTo>
                <a:lnTo>
                  <a:pt x="24" y="292"/>
                </a:lnTo>
                <a:lnTo>
                  <a:pt x="32" y="314"/>
                </a:lnTo>
                <a:lnTo>
                  <a:pt x="54" y="310"/>
                </a:lnTo>
                <a:lnTo>
                  <a:pt x="88" y="292"/>
                </a:lnTo>
                <a:lnTo>
                  <a:pt x="114" y="260"/>
                </a:lnTo>
                <a:lnTo>
                  <a:pt x="130" y="256"/>
                </a:lnTo>
                <a:lnTo>
                  <a:pt x="152" y="276"/>
                </a:lnTo>
                <a:lnTo>
                  <a:pt x="176" y="286"/>
                </a:lnTo>
                <a:lnTo>
                  <a:pt x="190" y="302"/>
                </a:lnTo>
                <a:lnTo>
                  <a:pt x="194" y="322"/>
                </a:lnTo>
                <a:lnTo>
                  <a:pt x="228" y="320"/>
                </a:lnTo>
                <a:lnTo>
                  <a:pt x="254" y="310"/>
                </a:lnTo>
                <a:lnTo>
                  <a:pt x="276" y="320"/>
                </a:lnTo>
                <a:lnTo>
                  <a:pt x="300" y="318"/>
                </a:lnTo>
                <a:lnTo>
                  <a:pt x="314" y="302"/>
                </a:lnTo>
                <a:lnTo>
                  <a:pt x="338" y="304"/>
                </a:lnTo>
                <a:lnTo>
                  <a:pt x="352" y="316"/>
                </a:lnTo>
                <a:lnTo>
                  <a:pt x="374" y="288"/>
                </a:lnTo>
                <a:lnTo>
                  <a:pt x="376" y="252"/>
                </a:lnTo>
                <a:lnTo>
                  <a:pt x="358" y="232"/>
                </a:lnTo>
                <a:lnTo>
                  <a:pt x="360" y="200"/>
                </a:lnTo>
                <a:lnTo>
                  <a:pt x="370" y="186"/>
                </a:lnTo>
                <a:lnTo>
                  <a:pt x="378" y="142"/>
                </a:lnTo>
                <a:lnTo>
                  <a:pt x="406" y="128"/>
                </a:lnTo>
                <a:lnTo>
                  <a:pt x="426" y="108"/>
                </a:lnTo>
                <a:lnTo>
                  <a:pt x="438" y="104"/>
                </a:lnTo>
                <a:lnTo>
                  <a:pt x="446" y="90"/>
                </a:lnTo>
                <a:lnTo>
                  <a:pt x="448" y="72"/>
                </a:lnTo>
                <a:lnTo>
                  <a:pt x="438" y="52"/>
                </a:lnTo>
                <a:lnTo>
                  <a:pt x="422" y="56"/>
                </a:lnTo>
                <a:lnTo>
                  <a:pt x="394" y="52"/>
                </a:lnTo>
                <a:lnTo>
                  <a:pt x="376" y="44"/>
                </a:lnTo>
                <a:lnTo>
                  <a:pt x="368" y="40"/>
                </a:lnTo>
                <a:lnTo>
                  <a:pt x="366" y="54"/>
                </a:lnTo>
                <a:lnTo>
                  <a:pt x="340" y="68"/>
                </a:lnTo>
                <a:lnTo>
                  <a:pt x="314" y="68"/>
                </a:lnTo>
                <a:lnTo>
                  <a:pt x="294" y="46"/>
                </a:lnTo>
                <a:lnTo>
                  <a:pt x="276" y="20"/>
                </a:lnTo>
                <a:lnTo>
                  <a:pt x="242" y="22"/>
                </a:lnTo>
                <a:lnTo>
                  <a:pt x="224" y="36"/>
                </a:lnTo>
                <a:lnTo>
                  <a:pt x="208" y="46"/>
                </a:lnTo>
                <a:lnTo>
                  <a:pt x="190" y="34"/>
                </a:lnTo>
                <a:lnTo>
                  <a:pt x="192" y="10"/>
                </a:lnTo>
                <a:lnTo>
                  <a:pt x="176" y="0"/>
                </a:lnTo>
                <a:lnTo>
                  <a:pt x="148" y="2"/>
                </a:lnTo>
                <a:lnTo>
                  <a:pt x="140" y="14"/>
                </a:lnTo>
                <a:lnTo>
                  <a:pt x="140" y="32"/>
                </a:lnTo>
                <a:lnTo>
                  <a:pt x="114" y="52"/>
                </a:lnTo>
                <a:lnTo>
                  <a:pt x="90" y="64"/>
                </a:lnTo>
                <a:lnTo>
                  <a:pt x="66" y="6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" name="Freeform 25"/>
          <p:cNvSpPr>
            <a:spLocks/>
          </p:cNvSpPr>
          <p:nvPr/>
        </p:nvSpPr>
        <p:spPr bwMode="gray">
          <a:xfrm>
            <a:off x="6539949" y="4455243"/>
            <a:ext cx="916277" cy="849060"/>
          </a:xfrm>
          <a:custGeom>
            <a:avLst/>
            <a:gdLst>
              <a:gd name="T0" fmla="*/ 22 w 488"/>
              <a:gd name="T1" fmla="*/ 184 h 452"/>
              <a:gd name="T2" fmla="*/ 6 w 488"/>
              <a:gd name="T3" fmla="*/ 128 h 452"/>
              <a:gd name="T4" fmla="*/ 18 w 488"/>
              <a:gd name="T5" fmla="*/ 82 h 452"/>
              <a:gd name="T6" fmla="*/ 56 w 488"/>
              <a:gd name="T7" fmla="*/ 24 h 452"/>
              <a:gd name="T8" fmla="*/ 88 w 488"/>
              <a:gd name="T9" fmla="*/ 0 h 452"/>
              <a:gd name="T10" fmla="*/ 124 w 488"/>
              <a:gd name="T11" fmla="*/ 18 h 452"/>
              <a:gd name="T12" fmla="*/ 172 w 488"/>
              <a:gd name="T13" fmla="*/ 32 h 452"/>
              <a:gd name="T14" fmla="*/ 186 w 488"/>
              <a:gd name="T15" fmla="*/ 84 h 452"/>
              <a:gd name="T16" fmla="*/ 240 w 488"/>
              <a:gd name="T17" fmla="*/ 92 h 452"/>
              <a:gd name="T18" fmla="*/ 268 w 488"/>
              <a:gd name="T19" fmla="*/ 86 h 452"/>
              <a:gd name="T20" fmla="*/ 310 w 488"/>
              <a:gd name="T21" fmla="*/ 108 h 452"/>
              <a:gd name="T22" fmla="*/ 370 w 488"/>
              <a:gd name="T23" fmla="*/ 120 h 452"/>
              <a:gd name="T24" fmla="*/ 436 w 488"/>
              <a:gd name="T25" fmla="*/ 84 h 452"/>
              <a:gd name="T26" fmla="*/ 424 w 488"/>
              <a:gd name="T27" fmla="*/ 120 h 452"/>
              <a:gd name="T28" fmla="*/ 450 w 488"/>
              <a:gd name="T29" fmla="*/ 144 h 452"/>
              <a:gd name="T30" fmla="*/ 488 w 488"/>
              <a:gd name="T31" fmla="*/ 164 h 452"/>
              <a:gd name="T32" fmla="*/ 462 w 488"/>
              <a:gd name="T33" fmla="*/ 194 h 452"/>
              <a:gd name="T34" fmla="*/ 382 w 488"/>
              <a:gd name="T35" fmla="*/ 254 h 452"/>
              <a:gd name="T36" fmla="*/ 364 w 488"/>
              <a:gd name="T37" fmla="*/ 286 h 452"/>
              <a:gd name="T38" fmla="*/ 310 w 488"/>
              <a:gd name="T39" fmla="*/ 280 h 452"/>
              <a:gd name="T40" fmla="*/ 270 w 488"/>
              <a:gd name="T41" fmla="*/ 324 h 452"/>
              <a:gd name="T42" fmla="*/ 306 w 488"/>
              <a:gd name="T43" fmla="*/ 346 h 452"/>
              <a:gd name="T44" fmla="*/ 330 w 488"/>
              <a:gd name="T45" fmla="*/ 310 h 452"/>
              <a:gd name="T46" fmla="*/ 364 w 488"/>
              <a:gd name="T47" fmla="*/ 330 h 452"/>
              <a:gd name="T48" fmla="*/ 352 w 488"/>
              <a:gd name="T49" fmla="*/ 360 h 452"/>
              <a:gd name="T50" fmla="*/ 356 w 488"/>
              <a:gd name="T51" fmla="*/ 398 h 452"/>
              <a:gd name="T52" fmla="*/ 318 w 488"/>
              <a:gd name="T53" fmla="*/ 446 h 452"/>
              <a:gd name="T54" fmla="*/ 266 w 488"/>
              <a:gd name="T55" fmla="*/ 434 h 452"/>
              <a:gd name="T56" fmla="*/ 224 w 488"/>
              <a:gd name="T57" fmla="*/ 390 h 452"/>
              <a:gd name="T58" fmla="*/ 158 w 488"/>
              <a:gd name="T59" fmla="*/ 400 h 452"/>
              <a:gd name="T60" fmla="*/ 148 w 488"/>
              <a:gd name="T61" fmla="*/ 448 h 452"/>
              <a:gd name="T62" fmla="*/ 106 w 488"/>
              <a:gd name="T63" fmla="*/ 434 h 452"/>
              <a:gd name="T64" fmla="*/ 76 w 488"/>
              <a:gd name="T65" fmla="*/ 398 h 452"/>
              <a:gd name="T66" fmla="*/ 62 w 488"/>
              <a:gd name="T67" fmla="*/ 364 h 452"/>
              <a:gd name="T68" fmla="*/ 52 w 488"/>
              <a:gd name="T69" fmla="*/ 308 h 452"/>
              <a:gd name="T70" fmla="*/ 14 w 488"/>
              <a:gd name="T71" fmla="*/ 268 h 452"/>
              <a:gd name="T72" fmla="*/ 2 w 488"/>
              <a:gd name="T73" fmla="*/ 224 h 4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88"/>
              <a:gd name="T112" fmla="*/ 0 h 452"/>
              <a:gd name="T113" fmla="*/ 488 w 488"/>
              <a:gd name="T114" fmla="*/ 452 h 4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88" h="452">
                <a:moveTo>
                  <a:pt x="0" y="212"/>
                </a:moveTo>
                <a:lnTo>
                  <a:pt x="22" y="184"/>
                </a:lnTo>
                <a:lnTo>
                  <a:pt x="24" y="148"/>
                </a:lnTo>
                <a:lnTo>
                  <a:pt x="6" y="128"/>
                </a:lnTo>
                <a:lnTo>
                  <a:pt x="8" y="96"/>
                </a:lnTo>
                <a:lnTo>
                  <a:pt x="18" y="82"/>
                </a:lnTo>
                <a:lnTo>
                  <a:pt x="26" y="38"/>
                </a:lnTo>
                <a:lnTo>
                  <a:pt x="56" y="24"/>
                </a:lnTo>
                <a:lnTo>
                  <a:pt x="74" y="4"/>
                </a:lnTo>
                <a:lnTo>
                  <a:pt x="88" y="0"/>
                </a:lnTo>
                <a:lnTo>
                  <a:pt x="114" y="8"/>
                </a:lnTo>
                <a:lnTo>
                  <a:pt x="124" y="18"/>
                </a:lnTo>
                <a:lnTo>
                  <a:pt x="154" y="18"/>
                </a:lnTo>
                <a:lnTo>
                  <a:pt x="172" y="32"/>
                </a:lnTo>
                <a:lnTo>
                  <a:pt x="186" y="56"/>
                </a:lnTo>
                <a:lnTo>
                  <a:pt x="186" y="84"/>
                </a:lnTo>
                <a:lnTo>
                  <a:pt x="204" y="94"/>
                </a:lnTo>
                <a:lnTo>
                  <a:pt x="240" y="92"/>
                </a:lnTo>
                <a:lnTo>
                  <a:pt x="256" y="94"/>
                </a:lnTo>
                <a:lnTo>
                  <a:pt x="268" y="86"/>
                </a:lnTo>
                <a:lnTo>
                  <a:pt x="290" y="86"/>
                </a:lnTo>
                <a:lnTo>
                  <a:pt x="310" y="108"/>
                </a:lnTo>
                <a:lnTo>
                  <a:pt x="348" y="114"/>
                </a:lnTo>
                <a:lnTo>
                  <a:pt x="370" y="120"/>
                </a:lnTo>
                <a:lnTo>
                  <a:pt x="408" y="82"/>
                </a:lnTo>
                <a:lnTo>
                  <a:pt x="436" y="84"/>
                </a:lnTo>
                <a:lnTo>
                  <a:pt x="442" y="104"/>
                </a:lnTo>
                <a:lnTo>
                  <a:pt x="424" y="120"/>
                </a:lnTo>
                <a:lnTo>
                  <a:pt x="430" y="138"/>
                </a:lnTo>
                <a:lnTo>
                  <a:pt x="450" y="144"/>
                </a:lnTo>
                <a:lnTo>
                  <a:pt x="468" y="162"/>
                </a:lnTo>
                <a:lnTo>
                  <a:pt x="488" y="164"/>
                </a:lnTo>
                <a:lnTo>
                  <a:pt x="486" y="182"/>
                </a:lnTo>
                <a:lnTo>
                  <a:pt x="462" y="194"/>
                </a:lnTo>
                <a:lnTo>
                  <a:pt x="414" y="230"/>
                </a:lnTo>
                <a:lnTo>
                  <a:pt x="382" y="254"/>
                </a:lnTo>
                <a:lnTo>
                  <a:pt x="376" y="278"/>
                </a:lnTo>
                <a:lnTo>
                  <a:pt x="364" y="286"/>
                </a:lnTo>
                <a:lnTo>
                  <a:pt x="330" y="276"/>
                </a:lnTo>
                <a:lnTo>
                  <a:pt x="310" y="280"/>
                </a:lnTo>
                <a:lnTo>
                  <a:pt x="278" y="302"/>
                </a:lnTo>
                <a:lnTo>
                  <a:pt x="270" y="324"/>
                </a:lnTo>
                <a:lnTo>
                  <a:pt x="284" y="344"/>
                </a:lnTo>
                <a:lnTo>
                  <a:pt x="306" y="346"/>
                </a:lnTo>
                <a:lnTo>
                  <a:pt x="320" y="322"/>
                </a:lnTo>
                <a:lnTo>
                  <a:pt x="330" y="310"/>
                </a:lnTo>
                <a:lnTo>
                  <a:pt x="354" y="310"/>
                </a:lnTo>
                <a:lnTo>
                  <a:pt x="364" y="330"/>
                </a:lnTo>
                <a:lnTo>
                  <a:pt x="348" y="342"/>
                </a:lnTo>
                <a:lnTo>
                  <a:pt x="352" y="360"/>
                </a:lnTo>
                <a:lnTo>
                  <a:pt x="362" y="374"/>
                </a:lnTo>
                <a:lnTo>
                  <a:pt x="356" y="398"/>
                </a:lnTo>
                <a:lnTo>
                  <a:pt x="332" y="428"/>
                </a:lnTo>
                <a:lnTo>
                  <a:pt x="318" y="446"/>
                </a:lnTo>
                <a:lnTo>
                  <a:pt x="288" y="446"/>
                </a:lnTo>
                <a:lnTo>
                  <a:pt x="266" y="434"/>
                </a:lnTo>
                <a:lnTo>
                  <a:pt x="242" y="412"/>
                </a:lnTo>
                <a:lnTo>
                  <a:pt x="224" y="390"/>
                </a:lnTo>
                <a:lnTo>
                  <a:pt x="200" y="400"/>
                </a:lnTo>
                <a:lnTo>
                  <a:pt x="158" y="400"/>
                </a:lnTo>
                <a:lnTo>
                  <a:pt x="150" y="408"/>
                </a:lnTo>
                <a:lnTo>
                  <a:pt x="148" y="448"/>
                </a:lnTo>
                <a:lnTo>
                  <a:pt x="132" y="452"/>
                </a:lnTo>
                <a:lnTo>
                  <a:pt x="106" y="434"/>
                </a:lnTo>
                <a:lnTo>
                  <a:pt x="82" y="432"/>
                </a:lnTo>
                <a:lnTo>
                  <a:pt x="76" y="398"/>
                </a:lnTo>
                <a:lnTo>
                  <a:pt x="74" y="370"/>
                </a:lnTo>
                <a:lnTo>
                  <a:pt x="62" y="364"/>
                </a:lnTo>
                <a:lnTo>
                  <a:pt x="64" y="324"/>
                </a:lnTo>
                <a:lnTo>
                  <a:pt x="52" y="308"/>
                </a:lnTo>
                <a:lnTo>
                  <a:pt x="36" y="290"/>
                </a:lnTo>
                <a:lnTo>
                  <a:pt x="14" y="268"/>
                </a:lnTo>
                <a:lnTo>
                  <a:pt x="14" y="236"/>
                </a:lnTo>
                <a:lnTo>
                  <a:pt x="2" y="224"/>
                </a:lnTo>
                <a:lnTo>
                  <a:pt x="0" y="212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3" name="Freeform 26"/>
          <p:cNvSpPr>
            <a:spLocks/>
          </p:cNvSpPr>
          <p:nvPr/>
        </p:nvSpPr>
        <p:spPr bwMode="gray">
          <a:xfrm>
            <a:off x="6539949" y="4455243"/>
            <a:ext cx="916277" cy="849060"/>
          </a:xfrm>
          <a:custGeom>
            <a:avLst/>
            <a:gdLst>
              <a:gd name="T0" fmla="*/ 22 w 488"/>
              <a:gd name="T1" fmla="*/ 184 h 452"/>
              <a:gd name="T2" fmla="*/ 6 w 488"/>
              <a:gd name="T3" fmla="*/ 128 h 452"/>
              <a:gd name="T4" fmla="*/ 18 w 488"/>
              <a:gd name="T5" fmla="*/ 82 h 452"/>
              <a:gd name="T6" fmla="*/ 56 w 488"/>
              <a:gd name="T7" fmla="*/ 24 h 452"/>
              <a:gd name="T8" fmla="*/ 88 w 488"/>
              <a:gd name="T9" fmla="*/ 0 h 452"/>
              <a:gd name="T10" fmla="*/ 124 w 488"/>
              <a:gd name="T11" fmla="*/ 18 h 452"/>
              <a:gd name="T12" fmla="*/ 172 w 488"/>
              <a:gd name="T13" fmla="*/ 32 h 452"/>
              <a:gd name="T14" fmla="*/ 186 w 488"/>
              <a:gd name="T15" fmla="*/ 84 h 452"/>
              <a:gd name="T16" fmla="*/ 240 w 488"/>
              <a:gd name="T17" fmla="*/ 92 h 452"/>
              <a:gd name="T18" fmla="*/ 268 w 488"/>
              <a:gd name="T19" fmla="*/ 86 h 452"/>
              <a:gd name="T20" fmla="*/ 310 w 488"/>
              <a:gd name="T21" fmla="*/ 108 h 452"/>
              <a:gd name="T22" fmla="*/ 370 w 488"/>
              <a:gd name="T23" fmla="*/ 120 h 452"/>
              <a:gd name="T24" fmla="*/ 436 w 488"/>
              <a:gd name="T25" fmla="*/ 84 h 452"/>
              <a:gd name="T26" fmla="*/ 424 w 488"/>
              <a:gd name="T27" fmla="*/ 120 h 452"/>
              <a:gd name="T28" fmla="*/ 450 w 488"/>
              <a:gd name="T29" fmla="*/ 144 h 452"/>
              <a:gd name="T30" fmla="*/ 488 w 488"/>
              <a:gd name="T31" fmla="*/ 164 h 452"/>
              <a:gd name="T32" fmla="*/ 462 w 488"/>
              <a:gd name="T33" fmla="*/ 194 h 452"/>
              <a:gd name="T34" fmla="*/ 382 w 488"/>
              <a:gd name="T35" fmla="*/ 254 h 452"/>
              <a:gd name="T36" fmla="*/ 364 w 488"/>
              <a:gd name="T37" fmla="*/ 286 h 452"/>
              <a:gd name="T38" fmla="*/ 310 w 488"/>
              <a:gd name="T39" fmla="*/ 280 h 452"/>
              <a:gd name="T40" fmla="*/ 270 w 488"/>
              <a:gd name="T41" fmla="*/ 324 h 452"/>
              <a:gd name="T42" fmla="*/ 306 w 488"/>
              <a:gd name="T43" fmla="*/ 346 h 452"/>
              <a:gd name="T44" fmla="*/ 330 w 488"/>
              <a:gd name="T45" fmla="*/ 310 h 452"/>
              <a:gd name="T46" fmla="*/ 364 w 488"/>
              <a:gd name="T47" fmla="*/ 330 h 452"/>
              <a:gd name="T48" fmla="*/ 352 w 488"/>
              <a:gd name="T49" fmla="*/ 360 h 452"/>
              <a:gd name="T50" fmla="*/ 356 w 488"/>
              <a:gd name="T51" fmla="*/ 398 h 452"/>
              <a:gd name="T52" fmla="*/ 318 w 488"/>
              <a:gd name="T53" fmla="*/ 446 h 452"/>
              <a:gd name="T54" fmla="*/ 266 w 488"/>
              <a:gd name="T55" fmla="*/ 434 h 452"/>
              <a:gd name="T56" fmla="*/ 224 w 488"/>
              <a:gd name="T57" fmla="*/ 390 h 452"/>
              <a:gd name="T58" fmla="*/ 158 w 488"/>
              <a:gd name="T59" fmla="*/ 400 h 452"/>
              <a:gd name="T60" fmla="*/ 148 w 488"/>
              <a:gd name="T61" fmla="*/ 448 h 452"/>
              <a:gd name="T62" fmla="*/ 106 w 488"/>
              <a:gd name="T63" fmla="*/ 434 h 452"/>
              <a:gd name="T64" fmla="*/ 76 w 488"/>
              <a:gd name="T65" fmla="*/ 398 h 452"/>
              <a:gd name="T66" fmla="*/ 62 w 488"/>
              <a:gd name="T67" fmla="*/ 364 h 452"/>
              <a:gd name="T68" fmla="*/ 52 w 488"/>
              <a:gd name="T69" fmla="*/ 308 h 452"/>
              <a:gd name="T70" fmla="*/ 14 w 488"/>
              <a:gd name="T71" fmla="*/ 268 h 452"/>
              <a:gd name="T72" fmla="*/ 2 w 488"/>
              <a:gd name="T73" fmla="*/ 224 h 4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88"/>
              <a:gd name="T112" fmla="*/ 0 h 452"/>
              <a:gd name="T113" fmla="*/ 488 w 488"/>
              <a:gd name="T114" fmla="*/ 452 h 4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88" h="452">
                <a:moveTo>
                  <a:pt x="0" y="212"/>
                </a:moveTo>
                <a:lnTo>
                  <a:pt x="22" y="184"/>
                </a:lnTo>
                <a:lnTo>
                  <a:pt x="24" y="148"/>
                </a:lnTo>
                <a:lnTo>
                  <a:pt x="6" y="128"/>
                </a:lnTo>
                <a:lnTo>
                  <a:pt x="8" y="96"/>
                </a:lnTo>
                <a:lnTo>
                  <a:pt x="18" y="82"/>
                </a:lnTo>
                <a:lnTo>
                  <a:pt x="26" y="38"/>
                </a:lnTo>
                <a:lnTo>
                  <a:pt x="56" y="24"/>
                </a:lnTo>
                <a:lnTo>
                  <a:pt x="74" y="4"/>
                </a:lnTo>
                <a:lnTo>
                  <a:pt x="88" y="0"/>
                </a:lnTo>
                <a:lnTo>
                  <a:pt x="114" y="8"/>
                </a:lnTo>
                <a:lnTo>
                  <a:pt x="124" y="18"/>
                </a:lnTo>
                <a:lnTo>
                  <a:pt x="154" y="18"/>
                </a:lnTo>
                <a:lnTo>
                  <a:pt x="172" y="32"/>
                </a:lnTo>
                <a:lnTo>
                  <a:pt x="186" y="56"/>
                </a:lnTo>
                <a:lnTo>
                  <a:pt x="186" y="84"/>
                </a:lnTo>
                <a:lnTo>
                  <a:pt x="204" y="94"/>
                </a:lnTo>
                <a:lnTo>
                  <a:pt x="240" y="92"/>
                </a:lnTo>
                <a:lnTo>
                  <a:pt x="256" y="94"/>
                </a:lnTo>
                <a:lnTo>
                  <a:pt x="268" y="86"/>
                </a:lnTo>
                <a:lnTo>
                  <a:pt x="290" y="86"/>
                </a:lnTo>
                <a:lnTo>
                  <a:pt x="310" y="108"/>
                </a:lnTo>
                <a:lnTo>
                  <a:pt x="348" y="114"/>
                </a:lnTo>
                <a:lnTo>
                  <a:pt x="370" y="120"/>
                </a:lnTo>
                <a:lnTo>
                  <a:pt x="408" y="82"/>
                </a:lnTo>
                <a:lnTo>
                  <a:pt x="436" y="84"/>
                </a:lnTo>
                <a:lnTo>
                  <a:pt x="442" y="104"/>
                </a:lnTo>
                <a:lnTo>
                  <a:pt x="424" y="120"/>
                </a:lnTo>
                <a:lnTo>
                  <a:pt x="430" y="138"/>
                </a:lnTo>
                <a:lnTo>
                  <a:pt x="450" y="144"/>
                </a:lnTo>
                <a:lnTo>
                  <a:pt x="468" y="162"/>
                </a:lnTo>
                <a:lnTo>
                  <a:pt x="488" y="164"/>
                </a:lnTo>
                <a:lnTo>
                  <a:pt x="486" y="182"/>
                </a:lnTo>
                <a:lnTo>
                  <a:pt x="462" y="194"/>
                </a:lnTo>
                <a:lnTo>
                  <a:pt x="414" y="230"/>
                </a:lnTo>
                <a:lnTo>
                  <a:pt x="382" y="254"/>
                </a:lnTo>
                <a:lnTo>
                  <a:pt x="376" y="278"/>
                </a:lnTo>
                <a:lnTo>
                  <a:pt x="364" y="286"/>
                </a:lnTo>
                <a:lnTo>
                  <a:pt x="330" y="276"/>
                </a:lnTo>
                <a:lnTo>
                  <a:pt x="310" y="280"/>
                </a:lnTo>
                <a:lnTo>
                  <a:pt x="278" y="302"/>
                </a:lnTo>
                <a:lnTo>
                  <a:pt x="270" y="324"/>
                </a:lnTo>
                <a:lnTo>
                  <a:pt x="284" y="344"/>
                </a:lnTo>
                <a:lnTo>
                  <a:pt x="306" y="346"/>
                </a:lnTo>
                <a:lnTo>
                  <a:pt x="320" y="322"/>
                </a:lnTo>
                <a:lnTo>
                  <a:pt x="330" y="310"/>
                </a:lnTo>
                <a:lnTo>
                  <a:pt x="354" y="310"/>
                </a:lnTo>
                <a:lnTo>
                  <a:pt x="364" y="330"/>
                </a:lnTo>
                <a:lnTo>
                  <a:pt x="348" y="342"/>
                </a:lnTo>
                <a:lnTo>
                  <a:pt x="352" y="360"/>
                </a:lnTo>
                <a:lnTo>
                  <a:pt x="362" y="374"/>
                </a:lnTo>
                <a:lnTo>
                  <a:pt x="356" y="398"/>
                </a:lnTo>
                <a:lnTo>
                  <a:pt x="332" y="428"/>
                </a:lnTo>
                <a:lnTo>
                  <a:pt x="318" y="446"/>
                </a:lnTo>
                <a:lnTo>
                  <a:pt x="288" y="446"/>
                </a:lnTo>
                <a:lnTo>
                  <a:pt x="266" y="434"/>
                </a:lnTo>
                <a:lnTo>
                  <a:pt x="242" y="412"/>
                </a:lnTo>
                <a:lnTo>
                  <a:pt x="224" y="390"/>
                </a:lnTo>
                <a:lnTo>
                  <a:pt x="200" y="400"/>
                </a:lnTo>
                <a:lnTo>
                  <a:pt x="158" y="400"/>
                </a:lnTo>
                <a:lnTo>
                  <a:pt x="150" y="408"/>
                </a:lnTo>
                <a:lnTo>
                  <a:pt x="148" y="448"/>
                </a:lnTo>
                <a:lnTo>
                  <a:pt x="132" y="452"/>
                </a:lnTo>
                <a:lnTo>
                  <a:pt x="106" y="434"/>
                </a:lnTo>
                <a:lnTo>
                  <a:pt x="82" y="432"/>
                </a:lnTo>
                <a:lnTo>
                  <a:pt x="76" y="398"/>
                </a:lnTo>
                <a:lnTo>
                  <a:pt x="74" y="370"/>
                </a:lnTo>
                <a:lnTo>
                  <a:pt x="62" y="364"/>
                </a:lnTo>
                <a:lnTo>
                  <a:pt x="64" y="324"/>
                </a:lnTo>
                <a:lnTo>
                  <a:pt x="52" y="308"/>
                </a:lnTo>
                <a:lnTo>
                  <a:pt x="36" y="290"/>
                </a:lnTo>
                <a:lnTo>
                  <a:pt x="14" y="268"/>
                </a:lnTo>
                <a:lnTo>
                  <a:pt x="14" y="236"/>
                </a:lnTo>
                <a:lnTo>
                  <a:pt x="2" y="224"/>
                </a:lnTo>
                <a:lnTo>
                  <a:pt x="0" y="212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4" name="Freeform 27"/>
          <p:cNvSpPr>
            <a:spLocks/>
          </p:cNvSpPr>
          <p:nvPr/>
        </p:nvSpPr>
        <p:spPr bwMode="gray">
          <a:xfrm>
            <a:off x="6978629" y="4360903"/>
            <a:ext cx="233491" cy="270048"/>
          </a:xfrm>
          <a:custGeom>
            <a:avLst/>
            <a:gdLst>
              <a:gd name="T0" fmla="*/ 8 w 124"/>
              <a:gd name="T1" fmla="*/ 144 h 144"/>
              <a:gd name="T2" fmla="*/ 0 w 124"/>
              <a:gd name="T3" fmla="*/ 124 h 144"/>
              <a:gd name="T4" fmla="*/ 12 w 124"/>
              <a:gd name="T5" fmla="*/ 110 h 144"/>
              <a:gd name="T6" fmla="*/ 12 w 124"/>
              <a:gd name="T7" fmla="*/ 62 h 144"/>
              <a:gd name="T8" fmla="*/ 2 w 124"/>
              <a:gd name="T9" fmla="*/ 50 h 144"/>
              <a:gd name="T10" fmla="*/ 22 w 124"/>
              <a:gd name="T11" fmla="*/ 26 h 144"/>
              <a:gd name="T12" fmla="*/ 48 w 124"/>
              <a:gd name="T13" fmla="*/ 20 h 144"/>
              <a:gd name="T14" fmla="*/ 66 w 124"/>
              <a:gd name="T15" fmla="*/ 0 h 144"/>
              <a:gd name="T16" fmla="*/ 104 w 124"/>
              <a:gd name="T17" fmla="*/ 0 h 144"/>
              <a:gd name="T18" fmla="*/ 120 w 124"/>
              <a:gd name="T19" fmla="*/ 16 h 144"/>
              <a:gd name="T20" fmla="*/ 118 w 124"/>
              <a:gd name="T21" fmla="*/ 34 h 144"/>
              <a:gd name="T22" fmla="*/ 124 w 124"/>
              <a:gd name="T23" fmla="*/ 50 h 144"/>
              <a:gd name="T24" fmla="*/ 98 w 124"/>
              <a:gd name="T25" fmla="*/ 82 h 144"/>
              <a:gd name="T26" fmla="*/ 92 w 124"/>
              <a:gd name="T27" fmla="*/ 104 h 144"/>
              <a:gd name="T28" fmla="*/ 68 w 124"/>
              <a:gd name="T29" fmla="*/ 118 h 144"/>
              <a:gd name="T30" fmla="*/ 58 w 124"/>
              <a:gd name="T31" fmla="*/ 118 h 144"/>
              <a:gd name="T32" fmla="*/ 52 w 124"/>
              <a:gd name="T33" fmla="*/ 138 h 144"/>
              <a:gd name="T34" fmla="*/ 34 w 124"/>
              <a:gd name="T35" fmla="*/ 136 h 144"/>
              <a:gd name="T36" fmla="*/ 22 w 124"/>
              <a:gd name="T37" fmla="*/ 144 h 144"/>
              <a:gd name="T38" fmla="*/ 8 w 124"/>
              <a:gd name="T39" fmla="*/ 144 h 1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4"/>
              <a:gd name="T61" fmla="*/ 0 h 144"/>
              <a:gd name="T62" fmla="*/ 124 w 124"/>
              <a:gd name="T63" fmla="*/ 144 h 1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4" h="144">
                <a:moveTo>
                  <a:pt x="8" y="144"/>
                </a:moveTo>
                <a:lnTo>
                  <a:pt x="0" y="124"/>
                </a:lnTo>
                <a:lnTo>
                  <a:pt x="12" y="110"/>
                </a:lnTo>
                <a:lnTo>
                  <a:pt x="12" y="62"/>
                </a:lnTo>
                <a:lnTo>
                  <a:pt x="2" y="50"/>
                </a:lnTo>
                <a:lnTo>
                  <a:pt x="22" y="26"/>
                </a:lnTo>
                <a:lnTo>
                  <a:pt x="48" y="20"/>
                </a:lnTo>
                <a:lnTo>
                  <a:pt x="66" y="0"/>
                </a:lnTo>
                <a:lnTo>
                  <a:pt x="104" y="0"/>
                </a:lnTo>
                <a:lnTo>
                  <a:pt x="120" y="16"/>
                </a:lnTo>
                <a:lnTo>
                  <a:pt x="118" y="34"/>
                </a:lnTo>
                <a:lnTo>
                  <a:pt x="124" y="50"/>
                </a:lnTo>
                <a:lnTo>
                  <a:pt x="98" y="82"/>
                </a:lnTo>
                <a:lnTo>
                  <a:pt x="92" y="104"/>
                </a:lnTo>
                <a:lnTo>
                  <a:pt x="68" y="118"/>
                </a:lnTo>
                <a:lnTo>
                  <a:pt x="58" y="118"/>
                </a:lnTo>
                <a:lnTo>
                  <a:pt x="52" y="138"/>
                </a:lnTo>
                <a:lnTo>
                  <a:pt x="34" y="136"/>
                </a:lnTo>
                <a:lnTo>
                  <a:pt x="22" y="144"/>
                </a:lnTo>
                <a:lnTo>
                  <a:pt x="8" y="144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5" name="Freeform 28"/>
          <p:cNvSpPr>
            <a:spLocks/>
          </p:cNvSpPr>
          <p:nvPr/>
        </p:nvSpPr>
        <p:spPr bwMode="gray">
          <a:xfrm>
            <a:off x="6978629" y="4360903"/>
            <a:ext cx="233491" cy="270048"/>
          </a:xfrm>
          <a:custGeom>
            <a:avLst/>
            <a:gdLst>
              <a:gd name="T0" fmla="*/ 8 w 124"/>
              <a:gd name="T1" fmla="*/ 144 h 144"/>
              <a:gd name="T2" fmla="*/ 0 w 124"/>
              <a:gd name="T3" fmla="*/ 124 h 144"/>
              <a:gd name="T4" fmla="*/ 12 w 124"/>
              <a:gd name="T5" fmla="*/ 110 h 144"/>
              <a:gd name="T6" fmla="*/ 12 w 124"/>
              <a:gd name="T7" fmla="*/ 62 h 144"/>
              <a:gd name="T8" fmla="*/ 2 w 124"/>
              <a:gd name="T9" fmla="*/ 50 h 144"/>
              <a:gd name="T10" fmla="*/ 22 w 124"/>
              <a:gd name="T11" fmla="*/ 26 h 144"/>
              <a:gd name="T12" fmla="*/ 48 w 124"/>
              <a:gd name="T13" fmla="*/ 20 h 144"/>
              <a:gd name="T14" fmla="*/ 66 w 124"/>
              <a:gd name="T15" fmla="*/ 0 h 144"/>
              <a:gd name="T16" fmla="*/ 104 w 124"/>
              <a:gd name="T17" fmla="*/ 0 h 144"/>
              <a:gd name="T18" fmla="*/ 120 w 124"/>
              <a:gd name="T19" fmla="*/ 16 h 144"/>
              <a:gd name="T20" fmla="*/ 118 w 124"/>
              <a:gd name="T21" fmla="*/ 34 h 144"/>
              <a:gd name="T22" fmla="*/ 124 w 124"/>
              <a:gd name="T23" fmla="*/ 50 h 144"/>
              <a:gd name="T24" fmla="*/ 98 w 124"/>
              <a:gd name="T25" fmla="*/ 82 h 144"/>
              <a:gd name="T26" fmla="*/ 92 w 124"/>
              <a:gd name="T27" fmla="*/ 104 h 144"/>
              <a:gd name="T28" fmla="*/ 68 w 124"/>
              <a:gd name="T29" fmla="*/ 118 h 144"/>
              <a:gd name="T30" fmla="*/ 58 w 124"/>
              <a:gd name="T31" fmla="*/ 118 h 144"/>
              <a:gd name="T32" fmla="*/ 52 w 124"/>
              <a:gd name="T33" fmla="*/ 138 h 144"/>
              <a:gd name="T34" fmla="*/ 34 w 124"/>
              <a:gd name="T35" fmla="*/ 136 h 144"/>
              <a:gd name="T36" fmla="*/ 22 w 124"/>
              <a:gd name="T37" fmla="*/ 144 h 144"/>
              <a:gd name="T38" fmla="*/ 8 w 124"/>
              <a:gd name="T39" fmla="*/ 144 h 1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4"/>
              <a:gd name="T61" fmla="*/ 0 h 144"/>
              <a:gd name="T62" fmla="*/ 124 w 124"/>
              <a:gd name="T63" fmla="*/ 144 h 1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4" h="144">
                <a:moveTo>
                  <a:pt x="8" y="144"/>
                </a:moveTo>
                <a:lnTo>
                  <a:pt x="0" y="124"/>
                </a:lnTo>
                <a:lnTo>
                  <a:pt x="12" y="110"/>
                </a:lnTo>
                <a:lnTo>
                  <a:pt x="12" y="62"/>
                </a:lnTo>
                <a:lnTo>
                  <a:pt x="2" y="50"/>
                </a:lnTo>
                <a:lnTo>
                  <a:pt x="22" y="26"/>
                </a:lnTo>
                <a:lnTo>
                  <a:pt x="48" y="20"/>
                </a:lnTo>
                <a:lnTo>
                  <a:pt x="66" y="0"/>
                </a:lnTo>
                <a:lnTo>
                  <a:pt x="104" y="0"/>
                </a:lnTo>
                <a:lnTo>
                  <a:pt x="120" y="16"/>
                </a:lnTo>
                <a:lnTo>
                  <a:pt x="118" y="34"/>
                </a:lnTo>
                <a:lnTo>
                  <a:pt x="124" y="50"/>
                </a:lnTo>
                <a:lnTo>
                  <a:pt x="98" y="82"/>
                </a:lnTo>
                <a:lnTo>
                  <a:pt x="92" y="104"/>
                </a:lnTo>
                <a:lnTo>
                  <a:pt x="68" y="118"/>
                </a:lnTo>
                <a:lnTo>
                  <a:pt x="58" y="118"/>
                </a:lnTo>
                <a:lnTo>
                  <a:pt x="52" y="138"/>
                </a:lnTo>
                <a:lnTo>
                  <a:pt x="34" y="136"/>
                </a:lnTo>
                <a:lnTo>
                  <a:pt x="22" y="144"/>
                </a:lnTo>
                <a:lnTo>
                  <a:pt x="8" y="144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6" name="Freeform 29"/>
          <p:cNvSpPr>
            <a:spLocks/>
          </p:cNvSpPr>
          <p:nvPr/>
        </p:nvSpPr>
        <p:spPr bwMode="gray">
          <a:xfrm>
            <a:off x="7339480" y="4556658"/>
            <a:ext cx="270048" cy="288916"/>
          </a:xfrm>
          <a:custGeom>
            <a:avLst/>
            <a:gdLst>
              <a:gd name="T0" fmla="*/ 10 w 144"/>
              <a:gd name="T1" fmla="*/ 30 h 154"/>
              <a:gd name="T2" fmla="*/ 16 w 144"/>
              <a:gd name="T3" fmla="*/ 50 h 154"/>
              <a:gd name="T4" fmla="*/ 0 w 144"/>
              <a:gd name="T5" fmla="*/ 66 h 154"/>
              <a:gd name="T6" fmla="*/ 2 w 144"/>
              <a:gd name="T7" fmla="*/ 86 h 154"/>
              <a:gd name="T8" fmla="*/ 24 w 144"/>
              <a:gd name="T9" fmla="*/ 90 h 154"/>
              <a:gd name="T10" fmla="*/ 42 w 144"/>
              <a:gd name="T11" fmla="*/ 108 h 154"/>
              <a:gd name="T12" fmla="*/ 62 w 144"/>
              <a:gd name="T13" fmla="*/ 110 h 154"/>
              <a:gd name="T14" fmla="*/ 60 w 144"/>
              <a:gd name="T15" fmla="*/ 128 h 154"/>
              <a:gd name="T16" fmla="*/ 74 w 144"/>
              <a:gd name="T17" fmla="*/ 142 h 154"/>
              <a:gd name="T18" fmla="*/ 94 w 144"/>
              <a:gd name="T19" fmla="*/ 154 h 154"/>
              <a:gd name="T20" fmla="*/ 118 w 144"/>
              <a:gd name="T21" fmla="*/ 138 h 154"/>
              <a:gd name="T22" fmla="*/ 118 w 144"/>
              <a:gd name="T23" fmla="*/ 104 h 154"/>
              <a:gd name="T24" fmla="*/ 144 w 144"/>
              <a:gd name="T25" fmla="*/ 92 h 154"/>
              <a:gd name="T26" fmla="*/ 142 w 144"/>
              <a:gd name="T27" fmla="*/ 32 h 154"/>
              <a:gd name="T28" fmla="*/ 122 w 144"/>
              <a:gd name="T29" fmla="*/ 16 h 154"/>
              <a:gd name="T30" fmla="*/ 100 w 144"/>
              <a:gd name="T31" fmla="*/ 28 h 154"/>
              <a:gd name="T32" fmla="*/ 80 w 144"/>
              <a:gd name="T33" fmla="*/ 14 h 154"/>
              <a:gd name="T34" fmla="*/ 60 w 144"/>
              <a:gd name="T35" fmla="*/ 0 h 154"/>
              <a:gd name="T36" fmla="*/ 30 w 144"/>
              <a:gd name="T37" fmla="*/ 12 h 154"/>
              <a:gd name="T38" fmla="*/ 10 w 144"/>
              <a:gd name="T39" fmla="*/ 30 h 15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"/>
              <a:gd name="T61" fmla="*/ 0 h 154"/>
              <a:gd name="T62" fmla="*/ 144 w 144"/>
              <a:gd name="T63" fmla="*/ 154 h 15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" h="154">
                <a:moveTo>
                  <a:pt x="10" y="30"/>
                </a:moveTo>
                <a:lnTo>
                  <a:pt x="16" y="50"/>
                </a:lnTo>
                <a:lnTo>
                  <a:pt x="0" y="66"/>
                </a:lnTo>
                <a:lnTo>
                  <a:pt x="2" y="86"/>
                </a:lnTo>
                <a:lnTo>
                  <a:pt x="24" y="90"/>
                </a:lnTo>
                <a:lnTo>
                  <a:pt x="42" y="108"/>
                </a:lnTo>
                <a:lnTo>
                  <a:pt x="62" y="110"/>
                </a:lnTo>
                <a:lnTo>
                  <a:pt x="60" y="128"/>
                </a:lnTo>
                <a:lnTo>
                  <a:pt x="74" y="142"/>
                </a:lnTo>
                <a:lnTo>
                  <a:pt x="94" y="154"/>
                </a:lnTo>
                <a:lnTo>
                  <a:pt x="118" y="138"/>
                </a:lnTo>
                <a:lnTo>
                  <a:pt x="118" y="104"/>
                </a:lnTo>
                <a:lnTo>
                  <a:pt x="144" y="92"/>
                </a:lnTo>
                <a:lnTo>
                  <a:pt x="142" y="32"/>
                </a:lnTo>
                <a:lnTo>
                  <a:pt x="122" y="16"/>
                </a:lnTo>
                <a:lnTo>
                  <a:pt x="100" y="28"/>
                </a:lnTo>
                <a:lnTo>
                  <a:pt x="80" y="14"/>
                </a:lnTo>
                <a:lnTo>
                  <a:pt x="60" y="0"/>
                </a:lnTo>
                <a:lnTo>
                  <a:pt x="30" y="12"/>
                </a:lnTo>
                <a:lnTo>
                  <a:pt x="10" y="3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7" name="Freeform 30"/>
          <p:cNvSpPr>
            <a:spLocks/>
          </p:cNvSpPr>
          <p:nvPr/>
        </p:nvSpPr>
        <p:spPr bwMode="gray">
          <a:xfrm>
            <a:off x="7339480" y="4556658"/>
            <a:ext cx="270048" cy="288916"/>
          </a:xfrm>
          <a:custGeom>
            <a:avLst/>
            <a:gdLst>
              <a:gd name="T0" fmla="*/ 10 w 144"/>
              <a:gd name="T1" fmla="*/ 30 h 154"/>
              <a:gd name="T2" fmla="*/ 16 w 144"/>
              <a:gd name="T3" fmla="*/ 50 h 154"/>
              <a:gd name="T4" fmla="*/ 0 w 144"/>
              <a:gd name="T5" fmla="*/ 66 h 154"/>
              <a:gd name="T6" fmla="*/ 2 w 144"/>
              <a:gd name="T7" fmla="*/ 86 h 154"/>
              <a:gd name="T8" fmla="*/ 24 w 144"/>
              <a:gd name="T9" fmla="*/ 90 h 154"/>
              <a:gd name="T10" fmla="*/ 42 w 144"/>
              <a:gd name="T11" fmla="*/ 108 h 154"/>
              <a:gd name="T12" fmla="*/ 62 w 144"/>
              <a:gd name="T13" fmla="*/ 110 h 154"/>
              <a:gd name="T14" fmla="*/ 60 w 144"/>
              <a:gd name="T15" fmla="*/ 128 h 154"/>
              <a:gd name="T16" fmla="*/ 74 w 144"/>
              <a:gd name="T17" fmla="*/ 142 h 154"/>
              <a:gd name="T18" fmla="*/ 94 w 144"/>
              <a:gd name="T19" fmla="*/ 154 h 154"/>
              <a:gd name="T20" fmla="*/ 118 w 144"/>
              <a:gd name="T21" fmla="*/ 138 h 154"/>
              <a:gd name="T22" fmla="*/ 118 w 144"/>
              <a:gd name="T23" fmla="*/ 104 h 154"/>
              <a:gd name="T24" fmla="*/ 144 w 144"/>
              <a:gd name="T25" fmla="*/ 92 h 154"/>
              <a:gd name="T26" fmla="*/ 142 w 144"/>
              <a:gd name="T27" fmla="*/ 32 h 154"/>
              <a:gd name="T28" fmla="*/ 122 w 144"/>
              <a:gd name="T29" fmla="*/ 16 h 154"/>
              <a:gd name="T30" fmla="*/ 100 w 144"/>
              <a:gd name="T31" fmla="*/ 28 h 154"/>
              <a:gd name="T32" fmla="*/ 80 w 144"/>
              <a:gd name="T33" fmla="*/ 14 h 154"/>
              <a:gd name="T34" fmla="*/ 60 w 144"/>
              <a:gd name="T35" fmla="*/ 0 h 154"/>
              <a:gd name="T36" fmla="*/ 30 w 144"/>
              <a:gd name="T37" fmla="*/ 12 h 154"/>
              <a:gd name="T38" fmla="*/ 10 w 144"/>
              <a:gd name="T39" fmla="*/ 30 h 15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"/>
              <a:gd name="T61" fmla="*/ 0 h 154"/>
              <a:gd name="T62" fmla="*/ 144 w 144"/>
              <a:gd name="T63" fmla="*/ 154 h 15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" h="154">
                <a:moveTo>
                  <a:pt x="10" y="30"/>
                </a:moveTo>
                <a:lnTo>
                  <a:pt x="16" y="50"/>
                </a:lnTo>
                <a:lnTo>
                  <a:pt x="0" y="66"/>
                </a:lnTo>
                <a:lnTo>
                  <a:pt x="2" y="86"/>
                </a:lnTo>
                <a:lnTo>
                  <a:pt x="24" y="90"/>
                </a:lnTo>
                <a:lnTo>
                  <a:pt x="42" y="108"/>
                </a:lnTo>
                <a:lnTo>
                  <a:pt x="62" y="110"/>
                </a:lnTo>
                <a:lnTo>
                  <a:pt x="60" y="128"/>
                </a:lnTo>
                <a:lnTo>
                  <a:pt x="74" y="142"/>
                </a:lnTo>
                <a:lnTo>
                  <a:pt x="94" y="154"/>
                </a:lnTo>
                <a:lnTo>
                  <a:pt x="118" y="138"/>
                </a:lnTo>
                <a:lnTo>
                  <a:pt x="118" y="104"/>
                </a:lnTo>
                <a:lnTo>
                  <a:pt x="144" y="92"/>
                </a:lnTo>
                <a:lnTo>
                  <a:pt x="142" y="32"/>
                </a:lnTo>
                <a:lnTo>
                  <a:pt x="122" y="16"/>
                </a:lnTo>
                <a:lnTo>
                  <a:pt x="100" y="28"/>
                </a:lnTo>
                <a:lnTo>
                  <a:pt x="80" y="14"/>
                </a:lnTo>
                <a:lnTo>
                  <a:pt x="60" y="0"/>
                </a:lnTo>
                <a:lnTo>
                  <a:pt x="30" y="12"/>
                </a:lnTo>
                <a:lnTo>
                  <a:pt x="10" y="3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8" name="Freeform 31"/>
          <p:cNvSpPr>
            <a:spLocks/>
          </p:cNvSpPr>
          <p:nvPr/>
        </p:nvSpPr>
        <p:spPr bwMode="gray">
          <a:xfrm>
            <a:off x="7047026" y="4797226"/>
            <a:ext cx="464624" cy="307784"/>
          </a:xfrm>
          <a:custGeom>
            <a:avLst/>
            <a:gdLst>
              <a:gd name="T0" fmla="*/ 216 w 248"/>
              <a:gd name="T1" fmla="*/ 0 h 164"/>
              <a:gd name="T2" fmla="*/ 192 w 248"/>
              <a:gd name="T3" fmla="*/ 12 h 164"/>
              <a:gd name="T4" fmla="*/ 112 w 248"/>
              <a:gd name="T5" fmla="*/ 72 h 164"/>
              <a:gd name="T6" fmla="*/ 106 w 248"/>
              <a:gd name="T7" fmla="*/ 96 h 164"/>
              <a:gd name="T8" fmla="*/ 94 w 248"/>
              <a:gd name="T9" fmla="*/ 104 h 164"/>
              <a:gd name="T10" fmla="*/ 60 w 248"/>
              <a:gd name="T11" fmla="*/ 94 h 164"/>
              <a:gd name="T12" fmla="*/ 40 w 248"/>
              <a:gd name="T13" fmla="*/ 98 h 164"/>
              <a:gd name="T14" fmla="*/ 8 w 248"/>
              <a:gd name="T15" fmla="*/ 120 h 164"/>
              <a:gd name="T16" fmla="*/ 0 w 248"/>
              <a:gd name="T17" fmla="*/ 142 h 164"/>
              <a:gd name="T18" fmla="*/ 14 w 248"/>
              <a:gd name="T19" fmla="*/ 162 h 164"/>
              <a:gd name="T20" fmla="*/ 36 w 248"/>
              <a:gd name="T21" fmla="*/ 164 h 164"/>
              <a:gd name="T22" fmla="*/ 50 w 248"/>
              <a:gd name="T23" fmla="*/ 140 h 164"/>
              <a:gd name="T24" fmla="*/ 62 w 248"/>
              <a:gd name="T25" fmla="*/ 130 h 164"/>
              <a:gd name="T26" fmla="*/ 84 w 248"/>
              <a:gd name="T27" fmla="*/ 128 h 164"/>
              <a:gd name="T28" fmla="*/ 94 w 248"/>
              <a:gd name="T29" fmla="*/ 148 h 164"/>
              <a:gd name="T30" fmla="*/ 120 w 248"/>
              <a:gd name="T31" fmla="*/ 144 h 164"/>
              <a:gd name="T32" fmla="*/ 132 w 248"/>
              <a:gd name="T33" fmla="*/ 122 h 164"/>
              <a:gd name="T34" fmla="*/ 152 w 248"/>
              <a:gd name="T35" fmla="*/ 130 h 164"/>
              <a:gd name="T36" fmla="*/ 172 w 248"/>
              <a:gd name="T37" fmla="*/ 122 h 164"/>
              <a:gd name="T38" fmla="*/ 202 w 248"/>
              <a:gd name="T39" fmla="*/ 90 h 164"/>
              <a:gd name="T40" fmla="*/ 226 w 248"/>
              <a:gd name="T41" fmla="*/ 86 h 164"/>
              <a:gd name="T42" fmla="*/ 234 w 248"/>
              <a:gd name="T43" fmla="*/ 78 h 164"/>
              <a:gd name="T44" fmla="*/ 236 w 248"/>
              <a:gd name="T45" fmla="*/ 54 h 164"/>
              <a:gd name="T46" fmla="*/ 244 w 248"/>
              <a:gd name="T47" fmla="*/ 44 h 164"/>
              <a:gd name="T48" fmla="*/ 248 w 248"/>
              <a:gd name="T49" fmla="*/ 24 h 164"/>
              <a:gd name="T50" fmla="*/ 230 w 248"/>
              <a:gd name="T51" fmla="*/ 14 h 164"/>
              <a:gd name="T52" fmla="*/ 216 w 248"/>
              <a:gd name="T53" fmla="*/ 0 h 16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48"/>
              <a:gd name="T82" fmla="*/ 0 h 164"/>
              <a:gd name="T83" fmla="*/ 248 w 248"/>
              <a:gd name="T84" fmla="*/ 164 h 16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48" h="164">
                <a:moveTo>
                  <a:pt x="216" y="0"/>
                </a:moveTo>
                <a:lnTo>
                  <a:pt x="192" y="12"/>
                </a:lnTo>
                <a:lnTo>
                  <a:pt x="112" y="72"/>
                </a:lnTo>
                <a:lnTo>
                  <a:pt x="106" y="96"/>
                </a:lnTo>
                <a:lnTo>
                  <a:pt x="94" y="104"/>
                </a:lnTo>
                <a:lnTo>
                  <a:pt x="60" y="94"/>
                </a:lnTo>
                <a:lnTo>
                  <a:pt x="40" y="98"/>
                </a:lnTo>
                <a:lnTo>
                  <a:pt x="8" y="120"/>
                </a:lnTo>
                <a:lnTo>
                  <a:pt x="0" y="142"/>
                </a:lnTo>
                <a:lnTo>
                  <a:pt x="14" y="162"/>
                </a:lnTo>
                <a:lnTo>
                  <a:pt x="36" y="164"/>
                </a:lnTo>
                <a:lnTo>
                  <a:pt x="50" y="140"/>
                </a:lnTo>
                <a:lnTo>
                  <a:pt x="62" y="130"/>
                </a:lnTo>
                <a:lnTo>
                  <a:pt x="84" y="128"/>
                </a:lnTo>
                <a:lnTo>
                  <a:pt x="94" y="148"/>
                </a:lnTo>
                <a:lnTo>
                  <a:pt x="120" y="144"/>
                </a:lnTo>
                <a:lnTo>
                  <a:pt x="132" y="122"/>
                </a:lnTo>
                <a:lnTo>
                  <a:pt x="152" y="130"/>
                </a:lnTo>
                <a:lnTo>
                  <a:pt x="172" y="122"/>
                </a:lnTo>
                <a:lnTo>
                  <a:pt x="202" y="90"/>
                </a:lnTo>
                <a:lnTo>
                  <a:pt x="226" y="86"/>
                </a:lnTo>
                <a:lnTo>
                  <a:pt x="234" y="78"/>
                </a:lnTo>
                <a:lnTo>
                  <a:pt x="236" y="54"/>
                </a:lnTo>
                <a:lnTo>
                  <a:pt x="244" y="44"/>
                </a:lnTo>
                <a:lnTo>
                  <a:pt x="248" y="24"/>
                </a:lnTo>
                <a:lnTo>
                  <a:pt x="230" y="14"/>
                </a:lnTo>
                <a:lnTo>
                  <a:pt x="216" y="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9" name="Freeform 32"/>
          <p:cNvSpPr>
            <a:spLocks/>
          </p:cNvSpPr>
          <p:nvPr/>
        </p:nvSpPr>
        <p:spPr bwMode="gray">
          <a:xfrm>
            <a:off x="7047026" y="4797226"/>
            <a:ext cx="464624" cy="307784"/>
          </a:xfrm>
          <a:custGeom>
            <a:avLst/>
            <a:gdLst>
              <a:gd name="T0" fmla="*/ 216 w 248"/>
              <a:gd name="T1" fmla="*/ 0 h 164"/>
              <a:gd name="T2" fmla="*/ 192 w 248"/>
              <a:gd name="T3" fmla="*/ 12 h 164"/>
              <a:gd name="T4" fmla="*/ 112 w 248"/>
              <a:gd name="T5" fmla="*/ 72 h 164"/>
              <a:gd name="T6" fmla="*/ 106 w 248"/>
              <a:gd name="T7" fmla="*/ 96 h 164"/>
              <a:gd name="T8" fmla="*/ 94 w 248"/>
              <a:gd name="T9" fmla="*/ 104 h 164"/>
              <a:gd name="T10" fmla="*/ 60 w 248"/>
              <a:gd name="T11" fmla="*/ 94 h 164"/>
              <a:gd name="T12" fmla="*/ 40 w 248"/>
              <a:gd name="T13" fmla="*/ 98 h 164"/>
              <a:gd name="T14" fmla="*/ 8 w 248"/>
              <a:gd name="T15" fmla="*/ 120 h 164"/>
              <a:gd name="T16" fmla="*/ 0 w 248"/>
              <a:gd name="T17" fmla="*/ 142 h 164"/>
              <a:gd name="T18" fmla="*/ 14 w 248"/>
              <a:gd name="T19" fmla="*/ 162 h 164"/>
              <a:gd name="T20" fmla="*/ 36 w 248"/>
              <a:gd name="T21" fmla="*/ 164 h 164"/>
              <a:gd name="T22" fmla="*/ 50 w 248"/>
              <a:gd name="T23" fmla="*/ 140 h 164"/>
              <a:gd name="T24" fmla="*/ 62 w 248"/>
              <a:gd name="T25" fmla="*/ 130 h 164"/>
              <a:gd name="T26" fmla="*/ 84 w 248"/>
              <a:gd name="T27" fmla="*/ 128 h 164"/>
              <a:gd name="T28" fmla="*/ 94 w 248"/>
              <a:gd name="T29" fmla="*/ 148 h 164"/>
              <a:gd name="T30" fmla="*/ 120 w 248"/>
              <a:gd name="T31" fmla="*/ 144 h 164"/>
              <a:gd name="T32" fmla="*/ 132 w 248"/>
              <a:gd name="T33" fmla="*/ 122 h 164"/>
              <a:gd name="T34" fmla="*/ 152 w 248"/>
              <a:gd name="T35" fmla="*/ 130 h 164"/>
              <a:gd name="T36" fmla="*/ 172 w 248"/>
              <a:gd name="T37" fmla="*/ 122 h 164"/>
              <a:gd name="T38" fmla="*/ 202 w 248"/>
              <a:gd name="T39" fmla="*/ 90 h 164"/>
              <a:gd name="T40" fmla="*/ 226 w 248"/>
              <a:gd name="T41" fmla="*/ 86 h 164"/>
              <a:gd name="T42" fmla="*/ 234 w 248"/>
              <a:gd name="T43" fmla="*/ 78 h 164"/>
              <a:gd name="T44" fmla="*/ 236 w 248"/>
              <a:gd name="T45" fmla="*/ 54 h 164"/>
              <a:gd name="T46" fmla="*/ 244 w 248"/>
              <a:gd name="T47" fmla="*/ 44 h 164"/>
              <a:gd name="T48" fmla="*/ 248 w 248"/>
              <a:gd name="T49" fmla="*/ 24 h 164"/>
              <a:gd name="T50" fmla="*/ 230 w 248"/>
              <a:gd name="T51" fmla="*/ 14 h 164"/>
              <a:gd name="T52" fmla="*/ 216 w 248"/>
              <a:gd name="T53" fmla="*/ 0 h 16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48"/>
              <a:gd name="T82" fmla="*/ 0 h 164"/>
              <a:gd name="T83" fmla="*/ 248 w 248"/>
              <a:gd name="T84" fmla="*/ 164 h 16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48" h="164">
                <a:moveTo>
                  <a:pt x="216" y="0"/>
                </a:moveTo>
                <a:lnTo>
                  <a:pt x="192" y="12"/>
                </a:lnTo>
                <a:lnTo>
                  <a:pt x="112" y="72"/>
                </a:lnTo>
                <a:lnTo>
                  <a:pt x="106" y="96"/>
                </a:lnTo>
                <a:lnTo>
                  <a:pt x="94" y="104"/>
                </a:lnTo>
                <a:lnTo>
                  <a:pt x="60" y="94"/>
                </a:lnTo>
                <a:lnTo>
                  <a:pt x="40" y="98"/>
                </a:lnTo>
                <a:lnTo>
                  <a:pt x="8" y="120"/>
                </a:lnTo>
                <a:lnTo>
                  <a:pt x="0" y="142"/>
                </a:lnTo>
                <a:lnTo>
                  <a:pt x="14" y="162"/>
                </a:lnTo>
                <a:lnTo>
                  <a:pt x="36" y="164"/>
                </a:lnTo>
                <a:lnTo>
                  <a:pt x="50" y="140"/>
                </a:lnTo>
                <a:lnTo>
                  <a:pt x="62" y="130"/>
                </a:lnTo>
                <a:lnTo>
                  <a:pt x="84" y="128"/>
                </a:lnTo>
                <a:lnTo>
                  <a:pt x="94" y="148"/>
                </a:lnTo>
                <a:lnTo>
                  <a:pt x="120" y="144"/>
                </a:lnTo>
                <a:lnTo>
                  <a:pt x="132" y="122"/>
                </a:lnTo>
                <a:lnTo>
                  <a:pt x="152" y="130"/>
                </a:lnTo>
                <a:lnTo>
                  <a:pt x="172" y="122"/>
                </a:lnTo>
                <a:lnTo>
                  <a:pt x="202" y="90"/>
                </a:lnTo>
                <a:lnTo>
                  <a:pt x="226" y="86"/>
                </a:lnTo>
                <a:lnTo>
                  <a:pt x="234" y="78"/>
                </a:lnTo>
                <a:lnTo>
                  <a:pt x="236" y="54"/>
                </a:lnTo>
                <a:lnTo>
                  <a:pt x="244" y="44"/>
                </a:lnTo>
                <a:lnTo>
                  <a:pt x="248" y="24"/>
                </a:lnTo>
                <a:lnTo>
                  <a:pt x="230" y="14"/>
                </a:lnTo>
                <a:lnTo>
                  <a:pt x="216" y="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0" name="Freeform 33"/>
          <p:cNvSpPr>
            <a:spLocks/>
          </p:cNvSpPr>
          <p:nvPr/>
        </p:nvSpPr>
        <p:spPr bwMode="gray">
          <a:xfrm>
            <a:off x="5525793" y="4740622"/>
            <a:ext cx="1167458" cy="928070"/>
          </a:xfrm>
          <a:custGeom>
            <a:avLst/>
            <a:gdLst>
              <a:gd name="T0" fmla="*/ 614 w 622"/>
              <a:gd name="T1" fmla="*/ 218 h 494"/>
              <a:gd name="T2" fmla="*/ 604 w 622"/>
              <a:gd name="T3" fmla="*/ 172 h 494"/>
              <a:gd name="T4" fmla="*/ 554 w 622"/>
              <a:gd name="T5" fmla="*/ 116 h 494"/>
              <a:gd name="T6" fmla="*/ 542 w 622"/>
              <a:gd name="T7" fmla="*/ 72 h 494"/>
              <a:gd name="T8" fmla="*/ 526 w 622"/>
              <a:gd name="T9" fmla="*/ 48 h 494"/>
              <a:gd name="T10" fmla="*/ 486 w 622"/>
              <a:gd name="T11" fmla="*/ 62 h 494"/>
              <a:gd name="T12" fmla="*/ 442 w 622"/>
              <a:gd name="T13" fmla="*/ 54 h 494"/>
              <a:gd name="T14" fmla="*/ 382 w 622"/>
              <a:gd name="T15" fmla="*/ 64 h 494"/>
              <a:gd name="T16" fmla="*/ 364 w 622"/>
              <a:gd name="T17" fmla="*/ 30 h 494"/>
              <a:gd name="T18" fmla="*/ 318 w 622"/>
              <a:gd name="T19" fmla="*/ 0 h 494"/>
              <a:gd name="T20" fmla="*/ 274 w 622"/>
              <a:gd name="T21" fmla="*/ 38 h 494"/>
              <a:gd name="T22" fmla="*/ 220 w 622"/>
              <a:gd name="T23" fmla="*/ 56 h 494"/>
              <a:gd name="T24" fmla="*/ 188 w 622"/>
              <a:gd name="T25" fmla="*/ 16 h 494"/>
              <a:gd name="T26" fmla="*/ 164 w 622"/>
              <a:gd name="T27" fmla="*/ 70 h 494"/>
              <a:gd name="T28" fmla="*/ 154 w 622"/>
              <a:gd name="T29" fmla="*/ 116 h 494"/>
              <a:gd name="T30" fmla="*/ 98 w 622"/>
              <a:gd name="T31" fmla="*/ 108 h 494"/>
              <a:gd name="T32" fmla="*/ 56 w 622"/>
              <a:gd name="T33" fmla="*/ 118 h 494"/>
              <a:gd name="T34" fmla="*/ 68 w 622"/>
              <a:gd name="T35" fmla="*/ 160 h 494"/>
              <a:gd name="T36" fmla="*/ 82 w 622"/>
              <a:gd name="T37" fmla="*/ 192 h 494"/>
              <a:gd name="T38" fmla="*/ 44 w 622"/>
              <a:gd name="T39" fmla="*/ 216 h 494"/>
              <a:gd name="T40" fmla="*/ 18 w 622"/>
              <a:gd name="T41" fmla="*/ 254 h 494"/>
              <a:gd name="T42" fmla="*/ 38 w 622"/>
              <a:gd name="T43" fmla="*/ 304 h 494"/>
              <a:gd name="T44" fmla="*/ 42 w 622"/>
              <a:gd name="T45" fmla="*/ 338 h 494"/>
              <a:gd name="T46" fmla="*/ 36 w 622"/>
              <a:gd name="T47" fmla="*/ 388 h 494"/>
              <a:gd name="T48" fmla="*/ 0 w 622"/>
              <a:gd name="T49" fmla="*/ 458 h 494"/>
              <a:gd name="T50" fmla="*/ 44 w 622"/>
              <a:gd name="T51" fmla="*/ 494 h 494"/>
              <a:gd name="T52" fmla="*/ 94 w 622"/>
              <a:gd name="T53" fmla="*/ 466 h 494"/>
              <a:gd name="T54" fmla="*/ 120 w 622"/>
              <a:gd name="T55" fmla="*/ 450 h 494"/>
              <a:gd name="T56" fmla="*/ 120 w 622"/>
              <a:gd name="T57" fmla="*/ 422 h 494"/>
              <a:gd name="T58" fmla="*/ 182 w 622"/>
              <a:gd name="T59" fmla="*/ 404 h 494"/>
              <a:gd name="T60" fmla="*/ 224 w 622"/>
              <a:gd name="T61" fmla="*/ 442 h 494"/>
              <a:gd name="T62" fmla="*/ 288 w 622"/>
              <a:gd name="T63" fmla="*/ 454 h 494"/>
              <a:gd name="T64" fmla="*/ 362 w 622"/>
              <a:gd name="T65" fmla="*/ 440 h 494"/>
              <a:gd name="T66" fmla="*/ 404 w 622"/>
              <a:gd name="T67" fmla="*/ 436 h 494"/>
              <a:gd name="T68" fmla="*/ 430 w 622"/>
              <a:gd name="T69" fmla="*/ 412 h 494"/>
              <a:gd name="T70" fmla="*/ 484 w 622"/>
              <a:gd name="T71" fmla="*/ 374 h 494"/>
              <a:gd name="T72" fmla="*/ 504 w 622"/>
              <a:gd name="T73" fmla="*/ 400 h 494"/>
              <a:gd name="T74" fmla="*/ 534 w 622"/>
              <a:gd name="T75" fmla="*/ 378 h 494"/>
              <a:gd name="T76" fmla="*/ 524 w 622"/>
              <a:gd name="T77" fmla="*/ 322 h 494"/>
              <a:gd name="T78" fmla="*/ 570 w 622"/>
              <a:gd name="T79" fmla="*/ 328 h 494"/>
              <a:gd name="T80" fmla="*/ 604 w 622"/>
              <a:gd name="T81" fmla="*/ 314 h 494"/>
              <a:gd name="T82" fmla="*/ 622 w 622"/>
              <a:gd name="T83" fmla="*/ 280 h 4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2"/>
              <a:gd name="T127" fmla="*/ 0 h 494"/>
              <a:gd name="T128" fmla="*/ 622 w 622"/>
              <a:gd name="T129" fmla="*/ 494 h 4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2" h="494">
                <a:moveTo>
                  <a:pt x="622" y="280"/>
                </a:moveTo>
                <a:lnTo>
                  <a:pt x="614" y="218"/>
                </a:lnTo>
                <a:lnTo>
                  <a:pt x="602" y="212"/>
                </a:lnTo>
                <a:lnTo>
                  <a:pt x="604" y="172"/>
                </a:lnTo>
                <a:lnTo>
                  <a:pt x="580" y="144"/>
                </a:lnTo>
                <a:lnTo>
                  <a:pt x="554" y="116"/>
                </a:lnTo>
                <a:lnTo>
                  <a:pt x="554" y="84"/>
                </a:lnTo>
                <a:lnTo>
                  <a:pt x="542" y="72"/>
                </a:lnTo>
                <a:lnTo>
                  <a:pt x="540" y="60"/>
                </a:lnTo>
                <a:lnTo>
                  <a:pt x="526" y="48"/>
                </a:lnTo>
                <a:lnTo>
                  <a:pt x="502" y="46"/>
                </a:lnTo>
                <a:lnTo>
                  <a:pt x="486" y="62"/>
                </a:lnTo>
                <a:lnTo>
                  <a:pt x="462" y="64"/>
                </a:lnTo>
                <a:lnTo>
                  <a:pt x="442" y="54"/>
                </a:lnTo>
                <a:lnTo>
                  <a:pt x="416" y="64"/>
                </a:lnTo>
                <a:lnTo>
                  <a:pt x="382" y="64"/>
                </a:lnTo>
                <a:lnTo>
                  <a:pt x="378" y="46"/>
                </a:lnTo>
                <a:lnTo>
                  <a:pt x="364" y="30"/>
                </a:lnTo>
                <a:lnTo>
                  <a:pt x="344" y="20"/>
                </a:lnTo>
                <a:lnTo>
                  <a:pt x="318" y="0"/>
                </a:lnTo>
                <a:lnTo>
                  <a:pt x="302" y="4"/>
                </a:lnTo>
                <a:lnTo>
                  <a:pt x="274" y="38"/>
                </a:lnTo>
                <a:lnTo>
                  <a:pt x="242" y="54"/>
                </a:lnTo>
                <a:lnTo>
                  <a:pt x="220" y="56"/>
                </a:lnTo>
                <a:lnTo>
                  <a:pt x="210" y="36"/>
                </a:lnTo>
                <a:lnTo>
                  <a:pt x="188" y="16"/>
                </a:lnTo>
                <a:lnTo>
                  <a:pt x="174" y="46"/>
                </a:lnTo>
                <a:lnTo>
                  <a:pt x="164" y="70"/>
                </a:lnTo>
                <a:lnTo>
                  <a:pt x="144" y="90"/>
                </a:lnTo>
                <a:lnTo>
                  <a:pt x="154" y="116"/>
                </a:lnTo>
                <a:lnTo>
                  <a:pt x="118" y="118"/>
                </a:lnTo>
                <a:lnTo>
                  <a:pt x="98" y="108"/>
                </a:lnTo>
                <a:lnTo>
                  <a:pt x="82" y="120"/>
                </a:lnTo>
                <a:lnTo>
                  <a:pt x="56" y="118"/>
                </a:lnTo>
                <a:lnTo>
                  <a:pt x="48" y="138"/>
                </a:lnTo>
                <a:lnTo>
                  <a:pt x="68" y="160"/>
                </a:lnTo>
                <a:lnTo>
                  <a:pt x="86" y="174"/>
                </a:lnTo>
                <a:lnTo>
                  <a:pt x="82" y="192"/>
                </a:lnTo>
                <a:lnTo>
                  <a:pt x="56" y="198"/>
                </a:lnTo>
                <a:lnTo>
                  <a:pt x="44" y="216"/>
                </a:lnTo>
                <a:lnTo>
                  <a:pt x="50" y="234"/>
                </a:lnTo>
                <a:lnTo>
                  <a:pt x="18" y="254"/>
                </a:lnTo>
                <a:lnTo>
                  <a:pt x="22" y="278"/>
                </a:lnTo>
                <a:lnTo>
                  <a:pt x="38" y="304"/>
                </a:lnTo>
                <a:lnTo>
                  <a:pt x="24" y="326"/>
                </a:lnTo>
                <a:lnTo>
                  <a:pt x="42" y="338"/>
                </a:lnTo>
                <a:lnTo>
                  <a:pt x="66" y="344"/>
                </a:lnTo>
                <a:lnTo>
                  <a:pt x="36" y="388"/>
                </a:lnTo>
                <a:lnTo>
                  <a:pt x="20" y="426"/>
                </a:lnTo>
                <a:lnTo>
                  <a:pt x="0" y="458"/>
                </a:lnTo>
                <a:lnTo>
                  <a:pt x="22" y="482"/>
                </a:lnTo>
                <a:lnTo>
                  <a:pt x="44" y="494"/>
                </a:lnTo>
                <a:lnTo>
                  <a:pt x="74" y="480"/>
                </a:lnTo>
                <a:lnTo>
                  <a:pt x="94" y="466"/>
                </a:lnTo>
                <a:lnTo>
                  <a:pt x="120" y="466"/>
                </a:lnTo>
                <a:lnTo>
                  <a:pt x="120" y="450"/>
                </a:lnTo>
                <a:lnTo>
                  <a:pt x="108" y="434"/>
                </a:lnTo>
                <a:lnTo>
                  <a:pt x="120" y="422"/>
                </a:lnTo>
                <a:lnTo>
                  <a:pt x="150" y="422"/>
                </a:lnTo>
                <a:lnTo>
                  <a:pt x="182" y="404"/>
                </a:lnTo>
                <a:lnTo>
                  <a:pt x="210" y="432"/>
                </a:lnTo>
                <a:lnTo>
                  <a:pt x="224" y="442"/>
                </a:lnTo>
                <a:lnTo>
                  <a:pt x="268" y="440"/>
                </a:lnTo>
                <a:lnTo>
                  <a:pt x="288" y="454"/>
                </a:lnTo>
                <a:lnTo>
                  <a:pt x="308" y="442"/>
                </a:lnTo>
                <a:lnTo>
                  <a:pt x="362" y="440"/>
                </a:lnTo>
                <a:lnTo>
                  <a:pt x="386" y="450"/>
                </a:lnTo>
                <a:lnTo>
                  <a:pt x="404" y="436"/>
                </a:lnTo>
                <a:lnTo>
                  <a:pt x="406" y="416"/>
                </a:lnTo>
                <a:lnTo>
                  <a:pt x="430" y="412"/>
                </a:lnTo>
                <a:lnTo>
                  <a:pt x="462" y="390"/>
                </a:lnTo>
                <a:lnTo>
                  <a:pt x="484" y="374"/>
                </a:lnTo>
                <a:lnTo>
                  <a:pt x="500" y="386"/>
                </a:lnTo>
                <a:lnTo>
                  <a:pt x="504" y="400"/>
                </a:lnTo>
                <a:lnTo>
                  <a:pt x="524" y="396"/>
                </a:lnTo>
                <a:lnTo>
                  <a:pt x="534" y="378"/>
                </a:lnTo>
                <a:lnTo>
                  <a:pt x="522" y="354"/>
                </a:lnTo>
                <a:lnTo>
                  <a:pt x="524" y="322"/>
                </a:lnTo>
                <a:lnTo>
                  <a:pt x="548" y="318"/>
                </a:lnTo>
                <a:lnTo>
                  <a:pt x="570" y="328"/>
                </a:lnTo>
                <a:lnTo>
                  <a:pt x="598" y="326"/>
                </a:lnTo>
                <a:lnTo>
                  <a:pt x="604" y="314"/>
                </a:lnTo>
                <a:lnTo>
                  <a:pt x="606" y="288"/>
                </a:lnTo>
                <a:lnTo>
                  <a:pt x="622" y="28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1" name="Freeform 34"/>
          <p:cNvSpPr>
            <a:spLocks/>
          </p:cNvSpPr>
          <p:nvPr/>
        </p:nvSpPr>
        <p:spPr bwMode="gray">
          <a:xfrm>
            <a:off x="5525793" y="4740622"/>
            <a:ext cx="1167458" cy="928070"/>
          </a:xfrm>
          <a:custGeom>
            <a:avLst/>
            <a:gdLst>
              <a:gd name="T0" fmla="*/ 614 w 622"/>
              <a:gd name="T1" fmla="*/ 218 h 494"/>
              <a:gd name="T2" fmla="*/ 604 w 622"/>
              <a:gd name="T3" fmla="*/ 172 h 494"/>
              <a:gd name="T4" fmla="*/ 554 w 622"/>
              <a:gd name="T5" fmla="*/ 116 h 494"/>
              <a:gd name="T6" fmla="*/ 542 w 622"/>
              <a:gd name="T7" fmla="*/ 72 h 494"/>
              <a:gd name="T8" fmla="*/ 526 w 622"/>
              <a:gd name="T9" fmla="*/ 48 h 494"/>
              <a:gd name="T10" fmla="*/ 486 w 622"/>
              <a:gd name="T11" fmla="*/ 62 h 494"/>
              <a:gd name="T12" fmla="*/ 442 w 622"/>
              <a:gd name="T13" fmla="*/ 54 h 494"/>
              <a:gd name="T14" fmla="*/ 382 w 622"/>
              <a:gd name="T15" fmla="*/ 64 h 494"/>
              <a:gd name="T16" fmla="*/ 364 w 622"/>
              <a:gd name="T17" fmla="*/ 30 h 494"/>
              <a:gd name="T18" fmla="*/ 318 w 622"/>
              <a:gd name="T19" fmla="*/ 0 h 494"/>
              <a:gd name="T20" fmla="*/ 274 w 622"/>
              <a:gd name="T21" fmla="*/ 38 h 494"/>
              <a:gd name="T22" fmla="*/ 220 w 622"/>
              <a:gd name="T23" fmla="*/ 56 h 494"/>
              <a:gd name="T24" fmla="*/ 188 w 622"/>
              <a:gd name="T25" fmla="*/ 16 h 494"/>
              <a:gd name="T26" fmla="*/ 164 w 622"/>
              <a:gd name="T27" fmla="*/ 70 h 494"/>
              <a:gd name="T28" fmla="*/ 154 w 622"/>
              <a:gd name="T29" fmla="*/ 116 h 494"/>
              <a:gd name="T30" fmla="*/ 98 w 622"/>
              <a:gd name="T31" fmla="*/ 108 h 494"/>
              <a:gd name="T32" fmla="*/ 56 w 622"/>
              <a:gd name="T33" fmla="*/ 118 h 494"/>
              <a:gd name="T34" fmla="*/ 68 w 622"/>
              <a:gd name="T35" fmla="*/ 160 h 494"/>
              <a:gd name="T36" fmla="*/ 82 w 622"/>
              <a:gd name="T37" fmla="*/ 192 h 494"/>
              <a:gd name="T38" fmla="*/ 44 w 622"/>
              <a:gd name="T39" fmla="*/ 216 h 494"/>
              <a:gd name="T40" fmla="*/ 18 w 622"/>
              <a:gd name="T41" fmla="*/ 254 h 494"/>
              <a:gd name="T42" fmla="*/ 38 w 622"/>
              <a:gd name="T43" fmla="*/ 304 h 494"/>
              <a:gd name="T44" fmla="*/ 42 w 622"/>
              <a:gd name="T45" fmla="*/ 338 h 494"/>
              <a:gd name="T46" fmla="*/ 36 w 622"/>
              <a:gd name="T47" fmla="*/ 388 h 494"/>
              <a:gd name="T48" fmla="*/ 0 w 622"/>
              <a:gd name="T49" fmla="*/ 458 h 494"/>
              <a:gd name="T50" fmla="*/ 44 w 622"/>
              <a:gd name="T51" fmla="*/ 494 h 494"/>
              <a:gd name="T52" fmla="*/ 94 w 622"/>
              <a:gd name="T53" fmla="*/ 466 h 494"/>
              <a:gd name="T54" fmla="*/ 120 w 622"/>
              <a:gd name="T55" fmla="*/ 450 h 494"/>
              <a:gd name="T56" fmla="*/ 120 w 622"/>
              <a:gd name="T57" fmla="*/ 422 h 494"/>
              <a:gd name="T58" fmla="*/ 182 w 622"/>
              <a:gd name="T59" fmla="*/ 404 h 494"/>
              <a:gd name="T60" fmla="*/ 224 w 622"/>
              <a:gd name="T61" fmla="*/ 442 h 494"/>
              <a:gd name="T62" fmla="*/ 288 w 622"/>
              <a:gd name="T63" fmla="*/ 454 h 494"/>
              <a:gd name="T64" fmla="*/ 362 w 622"/>
              <a:gd name="T65" fmla="*/ 440 h 494"/>
              <a:gd name="T66" fmla="*/ 404 w 622"/>
              <a:gd name="T67" fmla="*/ 436 h 494"/>
              <a:gd name="T68" fmla="*/ 430 w 622"/>
              <a:gd name="T69" fmla="*/ 412 h 494"/>
              <a:gd name="T70" fmla="*/ 484 w 622"/>
              <a:gd name="T71" fmla="*/ 374 h 494"/>
              <a:gd name="T72" fmla="*/ 504 w 622"/>
              <a:gd name="T73" fmla="*/ 400 h 494"/>
              <a:gd name="T74" fmla="*/ 534 w 622"/>
              <a:gd name="T75" fmla="*/ 378 h 494"/>
              <a:gd name="T76" fmla="*/ 524 w 622"/>
              <a:gd name="T77" fmla="*/ 322 h 494"/>
              <a:gd name="T78" fmla="*/ 570 w 622"/>
              <a:gd name="T79" fmla="*/ 328 h 494"/>
              <a:gd name="T80" fmla="*/ 604 w 622"/>
              <a:gd name="T81" fmla="*/ 314 h 494"/>
              <a:gd name="T82" fmla="*/ 622 w 622"/>
              <a:gd name="T83" fmla="*/ 280 h 4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2"/>
              <a:gd name="T127" fmla="*/ 0 h 494"/>
              <a:gd name="T128" fmla="*/ 622 w 622"/>
              <a:gd name="T129" fmla="*/ 494 h 4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2" h="494">
                <a:moveTo>
                  <a:pt x="622" y="280"/>
                </a:moveTo>
                <a:lnTo>
                  <a:pt x="614" y="218"/>
                </a:lnTo>
                <a:lnTo>
                  <a:pt x="602" y="212"/>
                </a:lnTo>
                <a:lnTo>
                  <a:pt x="604" y="172"/>
                </a:lnTo>
                <a:lnTo>
                  <a:pt x="580" y="144"/>
                </a:lnTo>
                <a:lnTo>
                  <a:pt x="554" y="116"/>
                </a:lnTo>
                <a:lnTo>
                  <a:pt x="554" y="84"/>
                </a:lnTo>
                <a:lnTo>
                  <a:pt x="542" y="72"/>
                </a:lnTo>
                <a:lnTo>
                  <a:pt x="540" y="60"/>
                </a:lnTo>
                <a:lnTo>
                  <a:pt x="526" y="48"/>
                </a:lnTo>
                <a:lnTo>
                  <a:pt x="502" y="46"/>
                </a:lnTo>
                <a:lnTo>
                  <a:pt x="486" y="62"/>
                </a:lnTo>
                <a:lnTo>
                  <a:pt x="462" y="64"/>
                </a:lnTo>
                <a:lnTo>
                  <a:pt x="442" y="54"/>
                </a:lnTo>
                <a:lnTo>
                  <a:pt x="416" y="64"/>
                </a:lnTo>
                <a:lnTo>
                  <a:pt x="382" y="64"/>
                </a:lnTo>
                <a:lnTo>
                  <a:pt x="378" y="46"/>
                </a:lnTo>
                <a:lnTo>
                  <a:pt x="364" y="30"/>
                </a:lnTo>
                <a:lnTo>
                  <a:pt x="344" y="20"/>
                </a:lnTo>
                <a:lnTo>
                  <a:pt x="318" y="0"/>
                </a:lnTo>
                <a:lnTo>
                  <a:pt x="302" y="4"/>
                </a:lnTo>
                <a:lnTo>
                  <a:pt x="274" y="38"/>
                </a:lnTo>
                <a:lnTo>
                  <a:pt x="242" y="54"/>
                </a:lnTo>
                <a:lnTo>
                  <a:pt x="220" y="56"/>
                </a:lnTo>
                <a:lnTo>
                  <a:pt x="210" y="36"/>
                </a:lnTo>
                <a:lnTo>
                  <a:pt x="188" y="16"/>
                </a:lnTo>
                <a:lnTo>
                  <a:pt x="174" y="46"/>
                </a:lnTo>
                <a:lnTo>
                  <a:pt x="164" y="70"/>
                </a:lnTo>
                <a:lnTo>
                  <a:pt x="144" y="90"/>
                </a:lnTo>
                <a:lnTo>
                  <a:pt x="154" y="116"/>
                </a:lnTo>
                <a:lnTo>
                  <a:pt x="118" y="118"/>
                </a:lnTo>
                <a:lnTo>
                  <a:pt x="98" y="108"/>
                </a:lnTo>
                <a:lnTo>
                  <a:pt x="82" y="120"/>
                </a:lnTo>
                <a:lnTo>
                  <a:pt x="56" y="118"/>
                </a:lnTo>
                <a:lnTo>
                  <a:pt x="48" y="138"/>
                </a:lnTo>
                <a:lnTo>
                  <a:pt x="68" y="160"/>
                </a:lnTo>
                <a:lnTo>
                  <a:pt x="86" y="174"/>
                </a:lnTo>
                <a:lnTo>
                  <a:pt x="82" y="192"/>
                </a:lnTo>
                <a:lnTo>
                  <a:pt x="56" y="198"/>
                </a:lnTo>
                <a:lnTo>
                  <a:pt x="44" y="216"/>
                </a:lnTo>
                <a:lnTo>
                  <a:pt x="50" y="234"/>
                </a:lnTo>
                <a:lnTo>
                  <a:pt x="18" y="254"/>
                </a:lnTo>
                <a:lnTo>
                  <a:pt x="22" y="278"/>
                </a:lnTo>
                <a:lnTo>
                  <a:pt x="38" y="304"/>
                </a:lnTo>
                <a:lnTo>
                  <a:pt x="24" y="326"/>
                </a:lnTo>
                <a:lnTo>
                  <a:pt x="42" y="338"/>
                </a:lnTo>
                <a:lnTo>
                  <a:pt x="66" y="344"/>
                </a:lnTo>
                <a:lnTo>
                  <a:pt x="36" y="388"/>
                </a:lnTo>
                <a:lnTo>
                  <a:pt x="20" y="426"/>
                </a:lnTo>
                <a:lnTo>
                  <a:pt x="0" y="458"/>
                </a:lnTo>
                <a:lnTo>
                  <a:pt x="22" y="482"/>
                </a:lnTo>
                <a:lnTo>
                  <a:pt x="44" y="494"/>
                </a:lnTo>
                <a:lnTo>
                  <a:pt x="74" y="480"/>
                </a:lnTo>
                <a:lnTo>
                  <a:pt x="94" y="466"/>
                </a:lnTo>
                <a:lnTo>
                  <a:pt x="120" y="466"/>
                </a:lnTo>
                <a:lnTo>
                  <a:pt x="120" y="450"/>
                </a:lnTo>
                <a:lnTo>
                  <a:pt x="108" y="434"/>
                </a:lnTo>
                <a:lnTo>
                  <a:pt x="120" y="422"/>
                </a:lnTo>
                <a:lnTo>
                  <a:pt x="150" y="422"/>
                </a:lnTo>
                <a:lnTo>
                  <a:pt x="182" y="404"/>
                </a:lnTo>
                <a:lnTo>
                  <a:pt x="210" y="432"/>
                </a:lnTo>
                <a:lnTo>
                  <a:pt x="224" y="442"/>
                </a:lnTo>
                <a:lnTo>
                  <a:pt x="268" y="440"/>
                </a:lnTo>
                <a:lnTo>
                  <a:pt x="288" y="454"/>
                </a:lnTo>
                <a:lnTo>
                  <a:pt x="308" y="442"/>
                </a:lnTo>
                <a:lnTo>
                  <a:pt x="362" y="440"/>
                </a:lnTo>
                <a:lnTo>
                  <a:pt x="386" y="450"/>
                </a:lnTo>
                <a:lnTo>
                  <a:pt x="404" y="436"/>
                </a:lnTo>
                <a:lnTo>
                  <a:pt x="406" y="416"/>
                </a:lnTo>
                <a:lnTo>
                  <a:pt x="430" y="412"/>
                </a:lnTo>
                <a:lnTo>
                  <a:pt x="462" y="390"/>
                </a:lnTo>
                <a:lnTo>
                  <a:pt x="484" y="374"/>
                </a:lnTo>
                <a:lnTo>
                  <a:pt x="500" y="386"/>
                </a:lnTo>
                <a:lnTo>
                  <a:pt x="504" y="400"/>
                </a:lnTo>
                <a:lnTo>
                  <a:pt x="524" y="396"/>
                </a:lnTo>
                <a:lnTo>
                  <a:pt x="534" y="378"/>
                </a:lnTo>
                <a:lnTo>
                  <a:pt x="522" y="354"/>
                </a:lnTo>
                <a:lnTo>
                  <a:pt x="524" y="322"/>
                </a:lnTo>
                <a:lnTo>
                  <a:pt x="548" y="318"/>
                </a:lnTo>
                <a:lnTo>
                  <a:pt x="570" y="328"/>
                </a:lnTo>
                <a:lnTo>
                  <a:pt x="598" y="326"/>
                </a:lnTo>
                <a:lnTo>
                  <a:pt x="604" y="314"/>
                </a:lnTo>
                <a:lnTo>
                  <a:pt x="606" y="288"/>
                </a:lnTo>
                <a:lnTo>
                  <a:pt x="622" y="28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2" name="Freeform 35"/>
          <p:cNvSpPr>
            <a:spLocks/>
          </p:cNvSpPr>
          <p:nvPr/>
        </p:nvSpPr>
        <p:spPr bwMode="gray">
          <a:xfrm>
            <a:off x="5709757" y="5739447"/>
            <a:ext cx="472879" cy="281841"/>
          </a:xfrm>
          <a:custGeom>
            <a:avLst/>
            <a:gdLst>
              <a:gd name="T0" fmla="*/ 0 w 252"/>
              <a:gd name="T1" fmla="*/ 110 h 150"/>
              <a:gd name="T2" fmla="*/ 2 w 252"/>
              <a:gd name="T3" fmla="*/ 80 h 150"/>
              <a:gd name="T4" fmla="*/ 22 w 252"/>
              <a:gd name="T5" fmla="*/ 64 h 150"/>
              <a:gd name="T6" fmla="*/ 46 w 252"/>
              <a:gd name="T7" fmla="*/ 58 h 150"/>
              <a:gd name="T8" fmla="*/ 70 w 252"/>
              <a:gd name="T9" fmla="*/ 30 h 150"/>
              <a:gd name="T10" fmla="*/ 102 w 252"/>
              <a:gd name="T11" fmla="*/ 22 h 150"/>
              <a:gd name="T12" fmla="*/ 134 w 252"/>
              <a:gd name="T13" fmla="*/ 18 h 150"/>
              <a:gd name="T14" fmla="*/ 142 w 252"/>
              <a:gd name="T15" fmla="*/ 10 h 150"/>
              <a:gd name="T16" fmla="*/ 186 w 252"/>
              <a:gd name="T17" fmla="*/ 10 h 150"/>
              <a:gd name="T18" fmla="*/ 200 w 252"/>
              <a:gd name="T19" fmla="*/ 0 h 150"/>
              <a:gd name="T20" fmla="*/ 220 w 252"/>
              <a:gd name="T21" fmla="*/ 4 h 150"/>
              <a:gd name="T22" fmla="*/ 240 w 252"/>
              <a:gd name="T23" fmla="*/ 22 h 150"/>
              <a:gd name="T24" fmla="*/ 252 w 252"/>
              <a:gd name="T25" fmla="*/ 46 h 150"/>
              <a:gd name="T26" fmla="*/ 240 w 252"/>
              <a:gd name="T27" fmla="*/ 76 h 150"/>
              <a:gd name="T28" fmla="*/ 198 w 252"/>
              <a:gd name="T29" fmla="*/ 112 h 150"/>
              <a:gd name="T30" fmla="*/ 156 w 252"/>
              <a:gd name="T31" fmla="*/ 130 h 150"/>
              <a:gd name="T32" fmla="*/ 120 w 252"/>
              <a:gd name="T33" fmla="*/ 140 h 150"/>
              <a:gd name="T34" fmla="*/ 88 w 252"/>
              <a:gd name="T35" fmla="*/ 130 h 150"/>
              <a:gd name="T36" fmla="*/ 62 w 252"/>
              <a:gd name="T37" fmla="*/ 144 h 150"/>
              <a:gd name="T38" fmla="*/ 38 w 252"/>
              <a:gd name="T39" fmla="*/ 150 h 150"/>
              <a:gd name="T40" fmla="*/ 12 w 252"/>
              <a:gd name="T41" fmla="*/ 126 h 150"/>
              <a:gd name="T42" fmla="*/ 0 w 252"/>
              <a:gd name="T43" fmla="*/ 110 h 1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52"/>
              <a:gd name="T67" fmla="*/ 0 h 150"/>
              <a:gd name="T68" fmla="*/ 252 w 252"/>
              <a:gd name="T69" fmla="*/ 150 h 15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52" h="150">
                <a:moveTo>
                  <a:pt x="0" y="110"/>
                </a:moveTo>
                <a:lnTo>
                  <a:pt x="2" y="80"/>
                </a:lnTo>
                <a:lnTo>
                  <a:pt x="22" y="64"/>
                </a:lnTo>
                <a:lnTo>
                  <a:pt x="46" y="58"/>
                </a:lnTo>
                <a:lnTo>
                  <a:pt x="70" y="30"/>
                </a:lnTo>
                <a:lnTo>
                  <a:pt x="102" y="22"/>
                </a:lnTo>
                <a:lnTo>
                  <a:pt x="134" y="18"/>
                </a:lnTo>
                <a:lnTo>
                  <a:pt x="142" y="10"/>
                </a:lnTo>
                <a:lnTo>
                  <a:pt x="186" y="10"/>
                </a:lnTo>
                <a:lnTo>
                  <a:pt x="200" y="0"/>
                </a:lnTo>
                <a:lnTo>
                  <a:pt x="220" y="4"/>
                </a:lnTo>
                <a:lnTo>
                  <a:pt x="240" y="22"/>
                </a:lnTo>
                <a:lnTo>
                  <a:pt x="252" y="46"/>
                </a:lnTo>
                <a:lnTo>
                  <a:pt x="240" y="76"/>
                </a:lnTo>
                <a:lnTo>
                  <a:pt x="198" y="112"/>
                </a:lnTo>
                <a:lnTo>
                  <a:pt x="156" y="130"/>
                </a:lnTo>
                <a:lnTo>
                  <a:pt x="120" y="140"/>
                </a:lnTo>
                <a:lnTo>
                  <a:pt x="88" y="130"/>
                </a:lnTo>
                <a:lnTo>
                  <a:pt x="62" y="144"/>
                </a:lnTo>
                <a:lnTo>
                  <a:pt x="38" y="150"/>
                </a:lnTo>
                <a:lnTo>
                  <a:pt x="12" y="126"/>
                </a:lnTo>
                <a:lnTo>
                  <a:pt x="0" y="110"/>
                </a:lnTo>
                <a:close/>
              </a:path>
            </a:pathLst>
          </a:custGeom>
          <a:solidFill>
            <a:srgbClr val="C0C0C0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3" name="Freeform 36"/>
          <p:cNvSpPr>
            <a:spLocks/>
          </p:cNvSpPr>
          <p:nvPr/>
        </p:nvSpPr>
        <p:spPr bwMode="gray">
          <a:xfrm>
            <a:off x="5709757" y="5739447"/>
            <a:ext cx="472879" cy="281841"/>
          </a:xfrm>
          <a:custGeom>
            <a:avLst/>
            <a:gdLst>
              <a:gd name="T0" fmla="*/ 0 w 252"/>
              <a:gd name="T1" fmla="*/ 110 h 150"/>
              <a:gd name="T2" fmla="*/ 2 w 252"/>
              <a:gd name="T3" fmla="*/ 80 h 150"/>
              <a:gd name="T4" fmla="*/ 22 w 252"/>
              <a:gd name="T5" fmla="*/ 64 h 150"/>
              <a:gd name="T6" fmla="*/ 46 w 252"/>
              <a:gd name="T7" fmla="*/ 58 h 150"/>
              <a:gd name="T8" fmla="*/ 70 w 252"/>
              <a:gd name="T9" fmla="*/ 30 h 150"/>
              <a:gd name="T10" fmla="*/ 102 w 252"/>
              <a:gd name="T11" fmla="*/ 22 h 150"/>
              <a:gd name="T12" fmla="*/ 134 w 252"/>
              <a:gd name="T13" fmla="*/ 18 h 150"/>
              <a:gd name="T14" fmla="*/ 142 w 252"/>
              <a:gd name="T15" fmla="*/ 10 h 150"/>
              <a:gd name="T16" fmla="*/ 186 w 252"/>
              <a:gd name="T17" fmla="*/ 10 h 150"/>
              <a:gd name="T18" fmla="*/ 200 w 252"/>
              <a:gd name="T19" fmla="*/ 0 h 150"/>
              <a:gd name="T20" fmla="*/ 220 w 252"/>
              <a:gd name="T21" fmla="*/ 4 h 150"/>
              <a:gd name="T22" fmla="*/ 240 w 252"/>
              <a:gd name="T23" fmla="*/ 22 h 150"/>
              <a:gd name="T24" fmla="*/ 252 w 252"/>
              <a:gd name="T25" fmla="*/ 46 h 150"/>
              <a:gd name="T26" fmla="*/ 240 w 252"/>
              <a:gd name="T27" fmla="*/ 76 h 150"/>
              <a:gd name="T28" fmla="*/ 198 w 252"/>
              <a:gd name="T29" fmla="*/ 112 h 150"/>
              <a:gd name="T30" fmla="*/ 156 w 252"/>
              <a:gd name="T31" fmla="*/ 130 h 150"/>
              <a:gd name="T32" fmla="*/ 120 w 252"/>
              <a:gd name="T33" fmla="*/ 140 h 150"/>
              <a:gd name="T34" fmla="*/ 88 w 252"/>
              <a:gd name="T35" fmla="*/ 130 h 150"/>
              <a:gd name="T36" fmla="*/ 62 w 252"/>
              <a:gd name="T37" fmla="*/ 144 h 150"/>
              <a:gd name="T38" fmla="*/ 38 w 252"/>
              <a:gd name="T39" fmla="*/ 150 h 150"/>
              <a:gd name="T40" fmla="*/ 12 w 252"/>
              <a:gd name="T41" fmla="*/ 126 h 150"/>
              <a:gd name="T42" fmla="*/ 0 w 252"/>
              <a:gd name="T43" fmla="*/ 110 h 1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52"/>
              <a:gd name="T67" fmla="*/ 0 h 150"/>
              <a:gd name="T68" fmla="*/ 252 w 252"/>
              <a:gd name="T69" fmla="*/ 150 h 15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52" h="150">
                <a:moveTo>
                  <a:pt x="0" y="110"/>
                </a:moveTo>
                <a:lnTo>
                  <a:pt x="2" y="80"/>
                </a:lnTo>
                <a:lnTo>
                  <a:pt x="22" y="64"/>
                </a:lnTo>
                <a:lnTo>
                  <a:pt x="46" y="58"/>
                </a:lnTo>
                <a:lnTo>
                  <a:pt x="70" y="30"/>
                </a:lnTo>
                <a:lnTo>
                  <a:pt x="102" y="22"/>
                </a:lnTo>
                <a:lnTo>
                  <a:pt x="134" y="18"/>
                </a:lnTo>
                <a:lnTo>
                  <a:pt x="142" y="10"/>
                </a:lnTo>
                <a:lnTo>
                  <a:pt x="186" y="10"/>
                </a:lnTo>
                <a:lnTo>
                  <a:pt x="200" y="0"/>
                </a:lnTo>
                <a:lnTo>
                  <a:pt x="220" y="4"/>
                </a:lnTo>
                <a:lnTo>
                  <a:pt x="240" y="22"/>
                </a:lnTo>
                <a:lnTo>
                  <a:pt x="252" y="46"/>
                </a:lnTo>
                <a:lnTo>
                  <a:pt x="240" y="76"/>
                </a:lnTo>
                <a:lnTo>
                  <a:pt x="198" y="112"/>
                </a:lnTo>
                <a:lnTo>
                  <a:pt x="156" y="130"/>
                </a:lnTo>
                <a:lnTo>
                  <a:pt x="120" y="140"/>
                </a:lnTo>
                <a:lnTo>
                  <a:pt x="88" y="130"/>
                </a:lnTo>
                <a:lnTo>
                  <a:pt x="62" y="144"/>
                </a:lnTo>
                <a:lnTo>
                  <a:pt x="38" y="150"/>
                </a:lnTo>
                <a:lnTo>
                  <a:pt x="12" y="126"/>
                </a:lnTo>
                <a:lnTo>
                  <a:pt x="0" y="110"/>
                </a:lnTo>
              </a:path>
            </a:pathLst>
          </a:custGeom>
          <a:solidFill>
            <a:srgbClr val="C0C0C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4" name="Freeform 38"/>
          <p:cNvSpPr>
            <a:spLocks/>
          </p:cNvSpPr>
          <p:nvPr/>
        </p:nvSpPr>
        <p:spPr bwMode="gray">
          <a:xfrm>
            <a:off x="5707398" y="3027170"/>
            <a:ext cx="378539" cy="345521"/>
          </a:xfrm>
          <a:custGeom>
            <a:avLst/>
            <a:gdLst>
              <a:gd name="T0" fmla="*/ 0 w 202"/>
              <a:gd name="T1" fmla="*/ 76 h 184"/>
              <a:gd name="T2" fmla="*/ 2 w 202"/>
              <a:gd name="T3" fmla="*/ 60 h 184"/>
              <a:gd name="T4" fmla="*/ 20 w 202"/>
              <a:gd name="T5" fmla="*/ 50 h 184"/>
              <a:gd name="T6" fmla="*/ 28 w 202"/>
              <a:gd name="T7" fmla="*/ 28 h 184"/>
              <a:gd name="T8" fmla="*/ 38 w 202"/>
              <a:gd name="T9" fmla="*/ 18 h 184"/>
              <a:gd name="T10" fmla="*/ 62 w 202"/>
              <a:gd name="T11" fmla="*/ 18 h 184"/>
              <a:gd name="T12" fmla="*/ 76 w 202"/>
              <a:gd name="T13" fmla="*/ 0 h 184"/>
              <a:gd name="T14" fmla="*/ 98 w 202"/>
              <a:gd name="T15" fmla="*/ 10 h 184"/>
              <a:gd name="T16" fmla="*/ 118 w 202"/>
              <a:gd name="T17" fmla="*/ 32 h 184"/>
              <a:gd name="T18" fmla="*/ 118 w 202"/>
              <a:gd name="T19" fmla="*/ 48 h 184"/>
              <a:gd name="T20" fmla="*/ 116 w 202"/>
              <a:gd name="T21" fmla="*/ 72 h 184"/>
              <a:gd name="T22" fmla="*/ 122 w 202"/>
              <a:gd name="T23" fmla="*/ 98 h 184"/>
              <a:gd name="T24" fmla="*/ 136 w 202"/>
              <a:gd name="T25" fmla="*/ 98 h 184"/>
              <a:gd name="T26" fmla="*/ 156 w 202"/>
              <a:gd name="T27" fmla="*/ 80 h 184"/>
              <a:gd name="T28" fmla="*/ 180 w 202"/>
              <a:gd name="T29" fmla="*/ 100 h 184"/>
              <a:gd name="T30" fmla="*/ 192 w 202"/>
              <a:gd name="T31" fmla="*/ 112 h 184"/>
              <a:gd name="T32" fmla="*/ 202 w 202"/>
              <a:gd name="T33" fmla="*/ 134 h 184"/>
              <a:gd name="T34" fmla="*/ 202 w 202"/>
              <a:gd name="T35" fmla="*/ 146 h 184"/>
              <a:gd name="T36" fmla="*/ 182 w 202"/>
              <a:gd name="T37" fmla="*/ 168 h 184"/>
              <a:gd name="T38" fmla="*/ 164 w 202"/>
              <a:gd name="T39" fmla="*/ 180 h 184"/>
              <a:gd name="T40" fmla="*/ 146 w 202"/>
              <a:gd name="T41" fmla="*/ 166 h 184"/>
              <a:gd name="T42" fmla="*/ 126 w 202"/>
              <a:gd name="T43" fmla="*/ 154 h 184"/>
              <a:gd name="T44" fmla="*/ 118 w 202"/>
              <a:gd name="T45" fmla="*/ 164 h 184"/>
              <a:gd name="T46" fmla="*/ 94 w 202"/>
              <a:gd name="T47" fmla="*/ 164 h 184"/>
              <a:gd name="T48" fmla="*/ 84 w 202"/>
              <a:gd name="T49" fmla="*/ 184 h 184"/>
              <a:gd name="T50" fmla="*/ 68 w 202"/>
              <a:gd name="T51" fmla="*/ 170 h 184"/>
              <a:gd name="T52" fmla="*/ 56 w 202"/>
              <a:gd name="T53" fmla="*/ 142 h 184"/>
              <a:gd name="T54" fmla="*/ 46 w 202"/>
              <a:gd name="T55" fmla="*/ 132 h 184"/>
              <a:gd name="T56" fmla="*/ 48 w 202"/>
              <a:gd name="T57" fmla="*/ 100 h 184"/>
              <a:gd name="T58" fmla="*/ 22 w 202"/>
              <a:gd name="T59" fmla="*/ 98 h 184"/>
              <a:gd name="T60" fmla="*/ 8 w 202"/>
              <a:gd name="T61" fmla="*/ 86 h 184"/>
              <a:gd name="T62" fmla="*/ 0 w 202"/>
              <a:gd name="T63" fmla="*/ 76 h 1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2"/>
              <a:gd name="T97" fmla="*/ 0 h 184"/>
              <a:gd name="T98" fmla="*/ 202 w 202"/>
              <a:gd name="T99" fmla="*/ 184 h 1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2" h="184">
                <a:moveTo>
                  <a:pt x="0" y="76"/>
                </a:moveTo>
                <a:lnTo>
                  <a:pt x="2" y="60"/>
                </a:lnTo>
                <a:lnTo>
                  <a:pt x="20" y="50"/>
                </a:lnTo>
                <a:lnTo>
                  <a:pt x="28" y="28"/>
                </a:lnTo>
                <a:lnTo>
                  <a:pt x="38" y="18"/>
                </a:lnTo>
                <a:lnTo>
                  <a:pt x="62" y="18"/>
                </a:lnTo>
                <a:lnTo>
                  <a:pt x="76" y="0"/>
                </a:lnTo>
                <a:lnTo>
                  <a:pt x="98" y="10"/>
                </a:lnTo>
                <a:lnTo>
                  <a:pt x="118" y="32"/>
                </a:lnTo>
                <a:lnTo>
                  <a:pt x="118" y="48"/>
                </a:lnTo>
                <a:lnTo>
                  <a:pt x="116" y="72"/>
                </a:lnTo>
                <a:lnTo>
                  <a:pt x="122" y="98"/>
                </a:lnTo>
                <a:lnTo>
                  <a:pt x="136" y="98"/>
                </a:lnTo>
                <a:lnTo>
                  <a:pt x="156" y="80"/>
                </a:lnTo>
                <a:lnTo>
                  <a:pt x="180" y="100"/>
                </a:lnTo>
                <a:lnTo>
                  <a:pt x="192" y="112"/>
                </a:lnTo>
                <a:lnTo>
                  <a:pt x="202" y="134"/>
                </a:lnTo>
                <a:lnTo>
                  <a:pt x="202" y="146"/>
                </a:lnTo>
                <a:lnTo>
                  <a:pt x="182" y="168"/>
                </a:lnTo>
                <a:lnTo>
                  <a:pt x="164" y="180"/>
                </a:lnTo>
                <a:lnTo>
                  <a:pt x="146" y="166"/>
                </a:lnTo>
                <a:lnTo>
                  <a:pt x="126" y="154"/>
                </a:lnTo>
                <a:lnTo>
                  <a:pt x="118" y="164"/>
                </a:lnTo>
                <a:lnTo>
                  <a:pt x="94" y="164"/>
                </a:lnTo>
                <a:lnTo>
                  <a:pt x="84" y="184"/>
                </a:lnTo>
                <a:lnTo>
                  <a:pt x="68" y="170"/>
                </a:lnTo>
                <a:lnTo>
                  <a:pt x="56" y="142"/>
                </a:lnTo>
                <a:lnTo>
                  <a:pt x="46" y="132"/>
                </a:lnTo>
                <a:lnTo>
                  <a:pt x="48" y="100"/>
                </a:lnTo>
                <a:lnTo>
                  <a:pt x="22" y="98"/>
                </a:lnTo>
                <a:lnTo>
                  <a:pt x="8" y="86"/>
                </a:lnTo>
                <a:lnTo>
                  <a:pt x="0" y="76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5" name="Freeform 39"/>
          <p:cNvSpPr>
            <a:spLocks/>
          </p:cNvSpPr>
          <p:nvPr/>
        </p:nvSpPr>
        <p:spPr bwMode="gray">
          <a:xfrm>
            <a:off x="5707398" y="3027170"/>
            <a:ext cx="378539" cy="345521"/>
          </a:xfrm>
          <a:custGeom>
            <a:avLst/>
            <a:gdLst>
              <a:gd name="T0" fmla="*/ 0 w 202"/>
              <a:gd name="T1" fmla="*/ 76 h 184"/>
              <a:gd name="T2" fmla="*/ 2 w 202"/>
              <a:gd name="T3" fmla="*/ 60 h 184"/>
              <a:gd name="T4" fmla="*/ 20 w 202"/>
              <a:gd name="T5" fmla="*/ 50 h 184"/>
              <a:gd name="T6" fmla="*/ 28 w 202"/>
              <a:gd name="T7" fmla="*/ 28 h 184"/>
              <a:gd name="T8" fmla="*/ 38 w 202"/>
              <a:gd name="T9" fmla="*/ 18 h 184"/>
              <a:gd name="T10" fmla="*/ 62 w 202"/>
              <a:gd name="T11" fmla="*/ 18 h 184"/>
              <a:gd name="T12" fmla="*/ 76 w 202"/>
              <a:gd name="T13" fmla="*/ 0 h 184"/>
              <a:gd name="T14" fmla="*/ 98 w 202"/>
              <a:gd name="T15" fmla="*/ 10 h 184"/>
              <a:gd name="T16" fmla="*/ 118 w 202"/>
              <a:gd name="T17" fmla="*/ 32 h 184"/>
              <a:gd name="T18" fmla="*/ 118 w 202"/>
              <a:gd name="T19" fmla="*/ 48 h 184"/>
              <a:gd name="T20" fmla="*/ 116 w 202"/>
              <a:gd name="T21" fmla="*/ 72 h 184"/>
              <a:gd name="T22" fmla="*/ 122 w 202"/>
              <a:gd name="T23" fmla="*/ 98 h 184"/>
              <a:gd name="T24" fmla="*/ 136 w 202"/>
              <a:gd name="T25" fmla="*/ 98 h 184"/>
              <a:gd name="T26" fmla="*/ 156 w 202"/>
              <a:gd name="T27" fmla="*/ 80 h 184"/>
              <a:gd name="T28" fmla="*/ 180 w 202"/>
              <a:gd name="T29" fmla="*/ 100 h 184"/>
              <a:gd name="T30" fmla="*/ 192 w 202"/>
              <a:gd name="T31" fmla="*/ 112 h 184"/>
              <a:gd name="T32" fmla="*/ 202 w 202"/>
              <a:gd name="T33" fmla="*/ 134 h 184"/>
              <a:gd name="T34" fmla="*/ 202 w 202"/>
              <a:gd name="T35" fmla="*/ 146 h 184"/>
              <a:gd name="T36" fmla="*/ 182 w 202"/>
              <a:gd name="T37" fmla="*/ 168 h 184"/>
              <a:gd name="T38" fmla="*/ 164 w 202"/>
              <a:gd name="T39" fmla="*/ 180 h 184"/>
              <a:gd name="T40" fmla="*/ 146 w 202"/>
              <a:gd name="T41" fmla="*/ 166 h 184"/>
              <a:gd name="T42" fmla="*/ 126 w 202"/>
              <a:gd name="T43" fmla="*/ 154 h 184"/>
              <a:gd name="T44" fmla="*/ 118 w 202"/>
              <a:gd name="T45" fmla="*/ 164 h 184"/>
              <a:gd name="T46" fmla="*/ 94 w 202"/>
              <a:gd name="T47" fmla="*/ 164 h 184"/>
              <a:gd name="T48" fmla="*/ 84 w 202"/>
              <a:gd name="T49" fmla="*/ 184 h 184"/>
              <a:gd name="T50" fmla="*/ 68 w 202"/>
              <a:gd name="T51" fmla="*/ 170 h 184"/>
              <a:gd name="T52" fmla="*/ 56 w 202"/>
              <a:gd name="T53" fmla="*/ 142 h 184"/>
              <a:gd name="T54" fmla="*/ 46 w 202"/>
              <a:gd name="T55" fmla="*/ 132 h 184"/>
              <a:gd name="T56" fmla="*/ 48 w 202"/>
              <a:gd name="T57" fmla="*/ 100 h 184"/>
              <a:gd name="T58" fmla="*/ 22 w 202"/>
              <a:gd name="T59" fmla="*/ 98 h 184"/>
              <a:gd name="T60" fmla="*/ 8 w 202"/>
              <a:gd name="T61" fmla="*/ 86 h 184"/>
              <a:gd name="T62" fmla="*/ 0 w 202"/>
              <a:gd name="T63" fmla="*/ 76 h 1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2"/>
              <a:gd name="T97" fmla="*/ 0 h 184"/>
              <a:gd name="T98" fmla="*/ 202 w 202"/>
              <a:gd name="T99" fmla="*/ 184 h 1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2" h="184">
                <a:moveTo>
                  <a:pt x="0" y="76"/>
                </a:moveTo>
                <a:lnTo>
                  <a:pt x="2" y="60"/>
                </a:lnTo>
                <a:lnTo>
                  <a:pt x="20" y="50"/>
                </a:lnTo>
                <a:lnTo>
                  <a:pt x="28" y="28"/>
                </a:lnTo>
                <a:lnTo>
                  <a:pt x="38" y="18"/>
                </a:lnTo>
                <a:lnTo>
                  <a:pt x="62" y="18"/>
                </a:lnTo>
                <a:lnTo>
                  <a:pt x="76" y="0"/>
                </a:lnTo>
                <a:lnTo>
                  <a:pt x="98" y="10"/>
                </a:lnTo>
                <a:lnTo>
                  <a:pt x="118" y="32"/>
                </a:lnTo>
                <a:lnTo>
                  <a:pt x="118" y="48"/>
                </a:lnTo>
                <a:lnTo>
                  <a:pt x="116" y="72"/>
                </a:lnTo>
                <a:lnTo>
                  <a:pt x="122" y="98"/>
                </a:lnTo>
                <a:lnTo>
                  <a:pt x="136" y="98"/>
                </a:lnTo>
                <a:lnTo>
                  <a:pt x="156" y="80"/>
                </a:lnTo>
                <a:lnTo>
                  <a:pt x="180" y="100"/>
                </a:lnTo>
                <a:lnTo>
                  <a:pt x="192" y="112"/>
                </a:lnTo>
                <a:lnTo>
                  <a:pt x="202" y="134"/>
                </a:lnTo>
                <a:lnTo>
                  <a:pt x="202" y="146"/>
                </a:lnTo>
                <a:lnTo>
                  <a:pt x="182" y="168"/>
                </a:lnTo>
                <a:lnTo>
                  <a:pt x="164" y="180"/>
                </a:lnTo>
                <a:lnTo>
                  <a:pt x="146" y="166"/>
                </a:lnTo>
                <a:lnTo>
                  <a:pt x="126" y="154"/>
                </a:lnTo>
                <a:lnTo>
                  <a:pt x="118" y="164"/>
                </a:lnTo>
                <a:lnTo>
                  <a:pt x="94" y="164"/>
                </a:lnTo>
                <a:lnTo>
                  <a:pt x="84" y="184"/>
                </a:lnTo>
                <a:lnTo>
                  <a:pt x="68" y="170"/>
                </a:lnTo>
                <a:lnTo>
                  <a:pt x="56" y="142"/>
                </a:lnTo>
                <a:lnTo>
                  <a:pt x="46" y="132"/>
                </a:lnTo>
                <a:lnTo>
                  <a:pt x="48" y="100"/>
                </a:lnTo>
                <a:lnTo>
                  <a:pt x="22" y="98"/>
                </a:lnTo>
                <a:lnTo>
                  <a:pt x="8" y="86"/>
                </a:lnTo>
                <a:lnTo>
                  <a:pt x="0" y="76"/>
                </a:lnTo>
              </a:path>
            </a:pathLst>
          </a:custGeom>
          <a:solidFill>
            <a:srgbClr val="D07C7A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6" name="Freeform 40"/>
          <p:cNvSpPr>
            <a:spLocks/>
          </p:cNvSpPr>
          <p:nvPr/>
        </p:nvSpPr>
        <p:spPr bwMode="gray">
          <a:xfrm>
            <a:off x="6063531" y="3139199"/>
            <a:ext cx="237029" cy="192218"/>
          </a:xfrm>
          <a:custGeom>
            <a:avLst/>
            <a:gdLst>
              <a:gd name="T0" fmla="*/ 0 w 126"/>
              <a:gd name="T1" fmla="*/ 50 h 102"/>
              <a:gd name="T2" fmla="*/ 28 w 126"/>
              <a:gd name="T3" fmla="*/ 46 h 102"/>
              <a:gd name="T4" fmla="*/ 38 w 126"/>
              <a:gd name="T5" fmla="*/ 28 h 102"/>
              <a:gd name="T6" fmla="*/ 54 w 126"/>
              <a:gd name="T7" fmla="*/ 18 h 102"/>
              <a:gd name="T8" fmla="*/ 64 w 126"/>
              <a:gd name="T9" fmla="*/ 0 h 102"/>
              <a:gd name="T10" fmla="*/ 92 w 126"/>
              <a:gd name="T11" fmla="*/ 0 h 102"/>
              <a:gd name="T12" fmla="*/ 104 w 126"/>
              <a:gd name="T13" fmla="*/ 26 h 102"/>
              <a:gd name="T14" fmla="*/ 112 w 126"/>
              <a:gd name="T15" fmla="*/ 40 h 102"/>
              <a:gd name="T16" fmla="*/ 126 w 126"/>
              <a:gd name="T17" fmla="*/ 46 h 102"/>
              <a:gd name="T18" fmla="*/ 122 w 126"/>
              <a:gd name="T19" fmla="*/ 68 h 102"/>
              <a:gd name="T20" fmla="*/ 102 w 126"/>
              <a:gd name="T21" fmla="*/ 92 h 102"/>
              <a:gd name="T22" fmla="*/ 80 w 126"/>
              <a:gd name="T23" fmla="*/ 102 h 102"/>
              <a:gd name="T24" fmla="*/ 46 w 126"/>
              <a:gd name="T25" fmla="*/ 96 h 102"/>
              <a:gd name="T26" fmla="*/ 22 w 126"/>
              <a:gd name="T27" fmla="*/ 90 h 102"/>
              <a:gd name="T28" fmla="*/ 12 w 126"/>
              <a:gd name="T29" fmla="*/ 84 h 102"/>
              <a:gd name="T30" fmla="*/ 12 w 126"/>
              <a:gd name="T31" fmla="*/ 74 h 102"/>
              <a:gd name="T32" fmla="*/ 0 w 126"/>
              <a:gd name="T33" fmla="*/ 50 h 10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26"/>
              <a:gd name="T52" fmla="*/ 0 h 102"/>
              <a:gd name="T53" fmla="*/ 126 w 126"/>
              <a:gd name="T54" fmla="*/ 102 h 10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26" h="102">
                <a:moveTo>
                  <a:pt x="0" y="50"/>
                </a:moveTo>
                <a:lnTo>
                  <a:pt x="28" y="46"/>
                </a:lnTo>
                <a:lnTo>
                  <a:pt x="38" y="28"/>
                </a:lnTo>
                <a:lnTo>
                  <a:pt x="54" y="18"/>
                </a:lnTo>
                <a:lnTo>
                  <a:pt x="64" y="0"/>
                </a:lnTo>
                <a:lnTo>
                  <a:pt x="92" y="0"/>
                </a:lnTo>
                <a:lnTo>
                  <a:pt x="104" y="26"/>
                </a:lnTo>
                <a:lnTo>
                  <a:pt x="112" y="40"/>
                </a:lnTo>
                <a:lnTo>
                  <a:pt x="126" y="46"/>
                </a:lnTo>
                <a:lnTo>
                  <a:pt x="122" y="68"/>
                </a:lnTo>
                <a:lnTo>
                  <a:pt x="102" y="92"/>
                </a:lnTo>
                <a:lnTo>
                  <a:pt x="80" y="102"/>
                </a:lnTo>
                <a:lnTo>
                  <a:pt x="46" y="96"/>
                </a:lnTo>
                <a:lnTo>
                  <a:pt x="22" y="90"/>
                </a:lnTo>
                <a:lnTo>
                  <a:pt x="12" y="84"/>
                </a:lnTo>
                <a:lnTo>
                  <a:pt x="12" y="74"/>
                </a:lnTo>
                <a:lnTo>
                  <a:pt x="0" y="5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7" name="Freeform 41"/>
          <p:cNvSpPr>
            <a:spLocks/>
          </p:cNvSpPr>
          <p:nvPr/>
        </p:nvSpPr>
        <p:spPr bwMode="gray">
          <a:xfrm>
            <a:off x="6063531" y="3139199"/>
            <a:ext cx="237029" cy="192218"/>
          </a:xfrm>
          <a:custGeom>
            <a:avLst/>
            <a:gdLst>
              <a:gd name="T0" fmla="*/ 0 w 126"/>
              <a:gd name="T1" fmla="*/ 50 h 102"/>
              <a:gd name="T2" fmla="*/ 28 w 126"/>
              <a:gd name="T3" fmla="*/ 46 h 102"/>
              <a:gd name="T4" fmla="*/ 38 w 126"/>
              <a:gd name="T5" fmla="*/ 28 h 102"/>
              <a:gd name="T6" fmla="*/ 54 w 126"/>
              <a:gd name="T7" fmla="*/ 18 h 102"/>
              <a:gd name="T8" fmla="*/ 64 w 126"/>
              <a:gd name="T9" fmla="*/ 0 h 102"/>
              <a:gd name="T10" fmla="*/ 92 w 126"/>
              <a:gd name="T11" fmla="*/ 0 h 102"/>
              <a:gd name="T12" fmla="*/ 104 w 126"/>
              <a:gd name="T13" fmla="*/ 26 h 102"/>
              <a:gd name="T14" fmla="*/ 112 w 126"/>
              <a:gd name="T15" fmla="*/ 40 h 102"/>
              <a:gd name="T16" fmla="*/ 126 w 126"/>
              <a:gd name="T17" fmla="*/ 46 h 102"/>
              <a:gd name="T18" fmla="*/ 122 w 126"/>
              <a:gd name="T19" fmla="*/ 68 h 102"/>
              <a:gd name="T20" fmla="*/ 102 w 126"/>
              <a:gd name="T21" fmla="*/ 92 h 102"/>
              <a:gd name="T22" fmla="*/ 80 w 126"/>
              <a:gd name="T23" fmla="*/ 102 h 102"/>
              <a:gd name="T24" fmla="*/ 46 w 126"/>
              <a:gd name="T25" fmla="*/ 96 h 102"/>
              <a:gd name="T26" fmla="*/ 22 w 126"/>
              <a:gd name="T27" fmla="*/ 90 h 102"/>
              <a:gd name="T28" fmla="*/ 12 w 126"/>
              <a:gd name="T29" fmla="*/ 84 h 102"/>
              <a:gd name="T30" fmla="*/ 12 w 126"/>
              <a:gd name="T31" fmla="*/ 74 h 102"/>
              <a:gd name="T32" fmla="*/ 0 w 126"/>
              <a:gd name="T33" fmla="*/ 50 h 10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26"/>
              <a:gd name="T52" fmla="*/ 0 h 102"/>
              <a:gd name="T53" fmla="*/ 126 w 126"/>
              <a:gd name="T54" fmla="*/ 102 h 10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26" h="102">
                <a:moveTo>
                  <a:pt x="0" y="50"/>
                </a:moveTo>
                <a:lnTo>
                  <a:pt x="28" y="46"/>
                </a:lnTo>
                <a:lnTo>
                  <a:pt x="38" y="28"/>
                </a:lnTo>
                <a:lnTo>
                  <a:pt x="54" y="18"/>
                </a:lnTo>
                <a:lnTo>
                  <a:pt x="64" y="0"/>
                </a:lnTo>
                <a:lnTo>
                  <a:pt x="92" y="0"/>
                </a:lnTo>
                <a:lnTo>
                  <a:pt x="104" y="26"/>
                </a:lnTo>
                <a:lnTo>
                  <a:pt x="112" y="40"/>
                </a:lnTo>
                <a:lnTo>
                  <a:pt x="126" y="46"/>
                </a:lnTo>
                <a:lnTo>
                  <a:pt x="122" y="68"/>
                </a:lnTo>
                <a:lnTo>
                  <a:pt x="102" y="92"/>
                </a:lnTo>
                <a:lnTo>
                  <a:pt x="80" y="102"/>
                </a:lnTo>
                <a:lnTo>
                  <a:pt x="46" y="96"/>
                </a:lnTo>
                <a:lnTo>
                  <a:pt x="22" y="90"/>
                </a:lnTo>
                <a:lnTo>
                  <a:pt x="12" y="84"/>
                </a:lnTo>
                <a:lnTo>
                  <a:pt x="12" y="74"/>
                </a:lnTo>
                <a:lnTo>
                  <a:pt x="0" y="50"/>
                </a:lnTo>
              </a:path>
            </a:pathLst>
          </a:custGeom>
          <a:solidFill>
            <a:srgbClr val="D07C7A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8" name="Freeform 42"/>
          <p:cNvSpPr>
            <a:spLocks/>
          </p:cNvSpPr>
          <p:nvPr/>
        </p:nvSpPr>
        <p:spPr bwMode="gray">
          <a:xfrm>
            <a:off x="5924379" y="2760660"/>
            <a:ext cx="721701" cy="938683"/>
          </a:xfrm>
          <a:custGeom>
            <a:avLst/>
            <a:gdLst>
              <a:gd name="T0" fmla="*/ 2 w 384"/>
              <a:gd name="T1" fmla="*/ 190 h 500"/>
              <a:gd name="T2" fmla="*/ 6 w 384"/>
              <a:gd name="T3" fmla="*/ 240 h 500"/>
              <a:gd name="T4" fmla="*/ 40 w 384"/>
              <a:gd name="T5" fmla="*/ 222 h 500"/>
              <a:gd name="T6" fmla="*/ 76 w 384"/>
              <a:gd name="T7" fmla="*/ 254 h 500"/>
              <a:gd name="T8" fmla="*/ 112 w 384"/>
              <a:gd name="T9" fmla="*/ 230 h 500"/>
              <a:gd name="T10" fmla="*/ 138 w 384"/>
              <a:gd name="T11" fmla="*/ 202 h 500"/>
              <a:gd name="T12" fmla="*/ 178 w 384"/>
              <a:gd name="T13" fmla="*/ 228 h 500"/>
              <a:gd name="T14" fmla="*/ 200 w 384"/>
              <a:gd name="T15" fmla="*/ 248 h 500"/>
              <a:gd name="T16" fmla="*/ 176 w 384"/>
              <a:gd name="T17" fmla="*/ 294 h 500"/>
              <a:gd name="T18" fmla="*/ 118 w 384"/>
              <a:gd name="T19" fmla="*/ 298 h 500"/>
              <a:gd name="T20" fmla="*/ 86 w 384"/>
              <a:gd name="T21" fmla="*/ 288 h 500"/>
              <a:gd name="T22" fmla="*/ 46 w 384"/>
              <a:gd name="T23" fmla="*/ 324 h 500"/>
              <a:gd name="T24" fmla="*/ 36 w 384"/>
              <a:gd name="T25" fmla="*/ 362 h 500"/>
              <a:gd name="T26" fmla="*/ 22 w 384"/>
              <a:gd name="T27" fmla="*/ 388 h 500"/>
              <a:gd name="T28" fmla="*/ 20 w 384"/>
              <a:gd name="T29" fmla="*/ 418 h 500"/>
              <a:gd name="T30" fmla="*/ 50 w 384"/>
              <a:gd name="T31" fmla="*/ 430 h 500"/>
              <a:gd name="T32" fmla="*/ 90 w 384"/>
              <a:gd name="T33" fmla="*/ 496 h 500"/>
              <a:gd name="T34" fmla="*/ 140 w 384"/>
              <a:gd name="T35" fmla="*/ 488 h 500"/>
              <a:gd name="T36" fmla="*/ 196 w 384"/>
              <a:gd name="T37" fmla="*/ 482 h 500"/>
              <a:gd name="T38" fmla="*/ 222 w 384"/>
              <a:gd name="T39" fmla="*/ 498 h 500"/>
              <a:gd name="T40" fmla="*/ 272 w 384"/>
              <a:gd name="T41" fmla="*/ 462 h 500"/>
              <a:gd name="T42" fmla="*/ 334 w 384"/>
              <a:gd name="T43" fmla="*/ 422 h 500"/>
              <a:gd name="T44" fmla="*/ 364 w 384"/>
              <a:gd name="T45" fmla="*/ 334 h 500"/>
              <a:gd name="T46" fmla="*/ 374 w 384"/>
              <a:gd name="T47" fmla="*/ 312 h 500"/>
              <a:gd name="T48" fmla="*/ 372 w 384"/>
              <a:gd name="T49" fmla="*/ 292 h 500"/>
              <a:gd name="T50" fmla="*/ 384 w 384"/>
              <a:gd name="T51" fmla="*/ 266 h 500"/>
              <a:gd name="T52" fmla="*/ 344 w 384"/>
              <a:gd name="T53" fmla="*/ 240 h 500"/>
              <a:gd name="T54" fmla="*/ 306 w 384"/>
              <a:gd name="T55" fmla="*/ 232 h 500"/>
              <a:gd name="T56" fmla="*/ 300 w 384"/>
              <a:gd name="T57" fmla="*/ 194 h 500"/>
              <a:gd name="T58" fmla="*/ 294 w 384"/>
              <a:gd name="T59" fmla="*/ 168 h 500"/>
              <a:gd name="T60" fmla="*/ 314 w 384"/>
              <a:gd name="T61" fmla="*/ 136 h 500"/>
              <a:gd name="T62" fmla="*/ 288 w 384"/>
              <a:gd name="T63" fmla="*/ 98 h 500"/>
              <a:gd name="T64" fmla="*/ 254 w 384"/>
              <a:gd name="T65" fmla="*/ 60 h 500"/>
              <a:gd name="T66" fmla="*/ 206 w 384"/>
              <a:gd name="T67" fmla="*/ 40 h 500"/>
              <a:gd name="T68" fmla="*/ 184 w 384"/>
              <a:gd name="T69" fmla="*/ 8 h 500"/>
              <a:gd name="T70" fmla="*/ 146 w 384"/>
              <a:gd name="T71" fmla="*/ 0 h 500"/>
              <a:gd name="T72" fmla="*/ 102 w 384"/>
              <a:gd name="T73" fmla="*/ 16 h 500"/>
              <a:gd name="T74" fmla="*/ 70 w 384"/>
              <a:gd name="T75" fmla="*/ 42 h 500"/>
              <a:gd name="T76" fmla="*/ 100 w 384"/>
              <a:gd name="T77" fmla="*/ 60 h 500"/>
              <a:gd name="T78" fmla="*/ 92 w 384"/>
              <a:gd name="T79" fmla="*/ 92 h 500"/>
              <a:gd name="T80" fmla="*/ 60 w 384"/>
              <a:gd name="T81" fmla="*/ 106 h 500"/>
              <a:gd name="T82" fmla="*/ 52 w 384"/>
              <a:gd name="T83" fmla="*/ 132 h 500"/>
              <a:gd name="T84" fmla="*/ 60 w 384"/>
              <a:gd name="T85" fmla="*/ 158 h 500"/>
              <a:gd name="T86" fmla="*/ 42 w 384"/>
              <a:gd name="T87" fmla="*/ 174 h 500"/>
              <a:gd name="T88" fmla="*/ 2 w 384"/>
              <a:gd name="T89" fmla="*/ 176 h 5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84"/>
              <a:gd name="T136" fmla="*/ 0 h 500"/>
              <a:gd name="T137" fmla="*/ 384 w 384"/>
              <a:gd name="T138" fmla="*/ 500 h 5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84" h="500">
                <a:moveTo>
                  <a:pt x="2" y="176"/>
                </a:moveTo>
                <a:lnTo>
                  <a:pt x="2" y="190"/>
                </a:lnTo>
                <a:lnTo>
                  <a:pt x="0" y="214"/>
                </a:lnTo>
                <a:lnTo>
                  <a:pt x="6" y="240"/>
                </a:lnTo>
                <a:lnTo>
                  <a:pt x="20" y="240"/>
                </a:lnTo>
                <a:lnTo>
                  <a:pt x="40" y="222"/>
                </a:lnTo>
                <a:lnTo>
                  <a:pt x="64" y="242"/>
                </a:lnTo>
                <a:lnTo>
                  <a:pt x="76" y="254"/>
                </a:lnTo>
                <a:lnTo>
                  <a:pt x="100" y="248"/>
                </a:lnTo>
                <a:lnTo>
                  <a:pt x="112" y="230"/>
                </a:lnTo>
                <a:lnTo>
                  <a:pt x="128" y="220"/>
                </a:lnTo>
                <a:lnTo>
                  <a:pt x="138" y="202"/>
                </a:lnTo>
                <a:lnTo>
                  <a:pt x="166" y="202"/>
                </a:lnTo>
                <a:lnTo>
                  <a:pt x="178" y="228"/>
                </a:lnTo>
                <a:lnTo>
                  <a:pt x="186" y="242"/>
                </a:lnTo>
                <a:lnTo>
                  <a:pt x="200" y="248"/>
                </a:lnTo>
                <a:lnTo>
                  <a:pt x="196" y="270"/>
                </a:lnTo>
                <a:lnTo>
                  <a:pt x="176" y="294"/>
                </a:lnTo>
                <a:lnTo>
                  <a:pt x="152" y="304"/>
                </a:lnTo>
                <a:lnTo>
                  <a:pt x="118" y="298"/>
                </a:lnTo>
                <a:lnTo>
                  <a:pt x="98" y="292"/>
                </a:lnTo>
                <a:lnTo>
                  <a:pt x="86" y="288"/>
                </a:lnTo>
                <a:lnTo>
                  <a:pt x="66" y="310"/>
                </a:lnTo>
                <a:lnTo>
                  <a:pt x="46" y="324"/>
                </a:lnTo>
                <a:lnTo>
                  <a:pt x="44" y="354"/>
                </a:lnTo>
                <a:lnTo>
                  <a:pt x="36" y="362"/>
                </a:lnTo>
                <a:lnTo>
                  <a:pt x="36" y="382"/>
                </a:lnTo>
                <a:lnTo>
                  <a:pt x="22" y="388"/>
                </a:lnTo>
                <a:lnTo>
                  <a:pt x="16" y="402"/>
                </a:lnTo>
                <a:lnTo>
                  <a:pt x="20" y="418"/>
                </a:lnTo>
                <a:lnTo>
                  <a:pt x="34" y="428"/>
                </a:lnTo>
                <a:lnTo>
                  <a:pt x="50" y="430"/>
                </a:lnTo>
                <a:lnTo>
                  <a:pt x="54" y="462"/>
                </a:lnTo>
                <a:lnTo>
                  <a:pt x="90" y="496"/>
                </a:lnTo>
                <a:lnTo>
                  <a:pt x="112" y="500"/>
                </a:lnTo>
                <a:lnTo>
                  <a:pt x="140" y="488"/>
                </a:lnTo>
                <a:lnTo>
                  <a:pt x="170" y="482"/>
                </a:lnTo>
                <a:lnTo>
                  <a:pt x="196" y="482"/>
                </a:lnTo>
                <a:lnTo>
                  <a:pt x="214" y="494"/>
                </a:lnTo>
                <a:lnTo>
                  <a:pt x="222" y="498"/>
                </a:lnTo>
                <a:lnTo>
                  <a:pt x="236" y="496"/>
                </a:lnTo>
                <a:lnTo>
                  <a:pt x="272" y="462"/>
                </a:lnTo>
                <a:lnTo>
                  <a:pt x="306" y="446"/>
                </a:lnTo>
                <a:lnTo>
                  <a:pt x="334" y="422"/>
                </a:lnTo>
                <a:lnTo>
                  <a:pt x="364" y="400"/>
                </a:lnTo>
                <a:lnTo>
                  <a:pt x="364" y="334"/>
                </a:lnTo>
                <a:lnTo>
                  <a:pt x="374" y="326"/>
                </a:lnTo>
                <a:lnTo>
                  <a:pt x="374" y="312"/>
                </a:lnTo>
                <a:lnTo>
                  <a:pt x="384" y="304"/>
                </a:lnTo>
                <a:lnTo>
                  <a:pt x="372" y="292"/>
                </a:lnTo>
                <a:lnTo>
                  <a:pt x="368" y="280"/>
                </a:lnTo>
                <a:lnTo>
                  <a:pt x="384" y="266"/>
                </a:lnTo>
                <a:lnTo>
                  <a:pt x="364" y="238"/>
                </a:lnTo>
                <a:lnTo>
                  <a:pt x="344" y="240"/>
                </a:lnTo>
                <a:lnTo>
                  <a:pt x="324" y="232"/>
                </a:lnTo>
                <a:lnTo>
                  <a:pt x="306" y="232"/>
                </a:lnTo>
                <a:lnTo>
                  <a:pt x="300" y="222"/>
                </a:lnTo>
                <a:lnTo>
                  <a:pt x="300" y="194"/>
                </a:lnTo>
                <a:lnTo>
                  <a:pt x="292" y="184"/>
                </a:lnTo>
                <a:lnTo>
                  <a:pt x="294" y="168"/>
                </a:lnTo>
                <a:lnTo>
                  <a:pt x="306" y="150"/>
                </a:lnTo>
                <a:lnTo>
                  <a:pt x="314" y="136"/>
                </a:lnTo>
                <a:lnTo>
                  <a:pt x="308" y="116"/>
                </a:lnTo>
                <a:lnTo>
                  <a:pt x="288" y="98"/>
                </a:lnTo>
                <a:lnTo>
                  <a:pt x="274" y="76"/>
                </a:lnTo>
                <a:lnTo>
                  <a:pt x="254" y="60"/>
                </a:lnTo>
                <a:lnTo>
                  <a:pt x="232" y="56"/>
                </a:lnTo>
                <a:lnTo>
                  <a:pt x="206" y="40"/>
                </a:lnTo>
                <a:lnTo>
                  <a:pt x="192" y="22"/>
                </a:lnTo>
                <a:lnTo>
                  <a:pt x="184" y="8"/>
                </a:lnTo>
                <a:lnTo>
                  <a:pt x="182" y="0"/>
                </a:lnTo>
                <a:lnTo>
                  <a:pt x="146" y="0"/>
                </a:lnTo>
                <a:lnTo>
                  <a:pt x="134" y="16"/>
                </a:lnTo>
                <a:lnTo>
                  <a:pt x="102" y="16"/>
                </a:lnTo>
                <a:lnTo>
                  <a:pt x="96" y="38"/>
                </a:lnTo>
                <a:lnTo>
                  <a:pt x="70" y="42"/>
                </a:lnTo>
                <a:lnTo>
                  <a:pt x="66" y="58"/>
                </a:lnTo>
                <a:lnTo>
                  <a:pt x="100" y="60"/>
                </a:lnTo>
                <a:lnTo>
                  <a:pt x="104" y="76"/>
                </a:lnTo>
                <a:lnTo>
                  <a:pt x="92" y="92"/>
                </a:lnTo>
                <a:lnTo>
                  <a:pt x="84" y="106"/>
                </a:lnTo>
                <a:lnTo>
                  <a:pt x="60" y="106"/>
                </a:lnTo>
                <a:lnTo>
                  <a:pt x="46" y="120"/>
                </a:lnTo>
                <a:lnTo>
                  <a:pt x="52" y="132"/>
                </a:lnTo>
                <a:lnTo>
                  <a:pt x="64" y="140"/>
                </a:lnTo>
                <a:lnTo>
                  <a:pt x="60" y="158"/>
                </a:lnTo>
                <a:lnTo>
                  <a:pt x="44" y="156"/>
                </a:lnTo>
                <a:lnTo>
                  <a:pt x="42" y="174"/>
                </a:lnTo>
                <a:lnTo>
                  <a:pt x="30" y="180"/>
                </a:lnTo>
                <a:lnTo>
                  <a:pt x="2" y="176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9" name="Freeform 43"/>
          <p:cNvSpPr>
            <a:spLocks/>
          </p:cNvSpPr>
          <p:nvPr/>
        </p:nvSpPr>
        <p:spPr bwMode="gray">
          <a:xfrm>
            <a:off x="5924379" y="2760660"/>
            <a:ext cx="721701" cy="938683"/>
          </a:xfrm>
          <a:custGeom>
            <a:avLst/>
            <a:gdLst>
              <a:gd name="T0" fmla="*/ 2 w 384"/>
              <a:gd name="T1" fmla="*/ 190 h 500"/>
              <a:gd name="T2" fmla="*/ 6 w 384"/>
              <a:gd name="T3" fmla="*/ 240 h 500"/>
              <a:gd name="T4" fmla="*/ 40 w 384"/>
              <a:gd name="T5" fmla="*/ 222 h 500"/>
              <a:gd name="T6" fmla="*/ 76 w 384"/>
              <a:gd name="T7" fmla="*/ 254 h 500"/>
              <a:gd name="T8" fmla="*/ 112 w 384"/>
              <a:gd name="T9" fmla="*/ 230 h 500"/>
              <a:gd name="T10" fmla="*/ 138 w 384"/>
              <a:gd name="T11" fmla="*/ 202 h 500"/>
              <a:gd name="T12" fmla="*/ 178 w 384"/>
              <a:gd name="T13" fmla="*/ 228 h 500"/>
              <a:gd name="T14" fmla="*/ 200 w 384"/>
              <a:gd name="T15" fmla="*/ 248 h 500"/>
              <a:gd name="T16" fmla="*/ 176 w 384"/>
              <a:gd name="T17" fmla="*/ 294 h 500"/>
              <a:gd name="T18" fmla="*/ 118 w 384"/>
              <a:gd name="T19" fmla="*/ 298 h 500"/>
              <a:gd name="T20" fmla="*/ 86 w 384"/>
              <a:gd name="T21" fmla="*/ 288 h 500"/>
              <a:gd name="T22" fmla="*/ 46 w 384"/>
              <a:gd name="T23" fmla="*/ 324 h 500"/>
              <a:gd name="T24" fmla="*/ 36 w 384"/>
              <a:gd name="T25" fmla="*/ 362 h 500"/>
              <a:gd name="T26" fmla="*/ 22 w 384"/>
              <a:gd name="T27" fmla="*/ 388 h 500"/>
              <a:gd name="T28" fmla="*/ 20 w 384"/>
              <a:gd name="T29" fmla="*/ 418 h 500"/>
              <a:gd name="T30" fmla="*/ 50 w 384"/>
              <a:gd name="T31" fmla="*/ 430 h 500"/>
              <a:gd name="T32" fmla="*/ 90 w 384"/>
              <a:gd name="T33" fmla="*/ 496 h 500"/>
              <a:gd name="T34" fmla="*/ 140 w 384"/>
              <a:gd name="T35" fmla="*/ 488 h 500"/>
              <a:gd name="T36" fmla="*/ 196 w 384"/>
              <a:gd name="T37" fmla="*/ 482 h 500"/>
              <a:gd name="T38" fmla="*/ 222 w 384"/>
              <a:gd name="T39" fmla="*/ 498 h 500"/>
              <a:gd name="T40" fmla="*/ 272 w 384"/>
              <a:gd name="T41" fmla="*/ 462 h 500"/>
              <a:gd name="T42" fmla="*/ 334 w 384"/>
              <a:gd name="T43" fmla="*/ 422 h 500"/>
              <a:gd name="T44" fmla="*/ 364 w 384"/>
              <a:gd name="T45" fmla="*/ 334 h 500"/>
              <a:gd name="T46" fmla="*/ 374 w 384"/>
              <a:gd name="T47" fmla="*/ 312 h 500"/>
              <a:gd name="T48" fmla="*/ 372 w 384"/>
              <a:gd name="T49" fmla="*/ 292 h 500"/>
              <a:gd name="T50" fmla="*/ 384 w 384"/>
              <a:gd name="T51" fmla="*/ 266 h 500"/>
              <a:gd name="T52" fmla="*/ 344 w 384"/>
              <a:gd name="T53" fmla="*/ 240 h 500"/>
              <a:gd name="T54" fmla="*/ 306 w 384"/>
              <a:gd name="T55" fmla="*/ 232 h 500"/>
              <a:gd name="T56" fmla="*/ 300 w 384"/>
              <a:gd name="T57" fmla="*/ 194 h 500"/>
              <a:gd name="T58" fmla="*/ 294 w 384"/>
              <a:gd name="T59" fmla="*/ 168 h 500"/>
              <a:gd name="T60" fmla="*/ 314 w 384"/>
              <a:gd name="T61" fmla="*/ 136 h 500"/>
              <a:gd name="T62" fmla="*/ 288 w 384"/>
              <a:gd name="T63" fmla="*/ 98 h 500"/>
              <a:gd name="T64" fmla="*/ 254 w 384"/>
              <a:gd name="T65" fmla="*/ 60 h 500"/>
              <a:gd name="T66" fmla="*/ 206 w 384"/>
              <a:gd name="T67" fmla="*/ 40 h 500"/>
              <a:gd name="T68" fmla="*/ 184 w 384"/>
              <a:gd name="T69" fmla="*/ 8 h 500"/>
              <a:gd name="T70" fmla="*/ 146 w 384"/>
              <a:gd name="T71" fmla="*/ 0 h 500"/>
              <a:gd name="T72" fmla="*/ 102 w 384"/>
              <a:gd name="T73" fmla="*/ 16 h 500"/>
              <a:gd name="T74" fmla="*/ 70 w 384"/>
              <a:gd name="T75" fmla="*/ 42 h 500"/>
              <a:gd name="T76" fmla="*/ 100 w 384"/>
              <a:gd name="T77" fmla="*/ 60 h 500"/>
              <a:gd name="T78" fmla="*/ 92 w 384"/>
              <a:gd name="T79" fmla="*/ 92 h 500"/>
              <a:gd name="T80" fmla="*/ 60 w 384"/>
              <a:gd name="T81" fmla="*/ 106 h 500"/>
              <a:gd name="T82" fmla="*/ 52 w 384"/>
              <a:gd name="T83" fmla="*/ 132 h 500"/>
              <a:gd name="T84" fmla="*/ 60 w 384"/>
              <a:gd name="T85" fmla="*/ 158 h 500"/>
              <a:gd name="T86" fmla="*/ 42 w 384"/>
              <a:gd name="T87" fmla="*/ 174 h 500"/>
              <a:gd name="T88" fmla="*/ 2 w 384"/>
              <a:gd name="T89" fmla="*/ 176 h 5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84"/>
              <a:gd name="T136" fmla="*/ 0 h 500"/>
              <a:gd name="T137" fmla="*/ 384 w 384"/>
              <a:gd name="T138" fmla="*/ 500 h 5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84" h="500">
                <a:moveTo>
                  <a:pt x="2" y="176"/>
                </a:moveTo>
                <a:lnTo>
                  <a:pt x="2" y="190"/>
                </a:lnTo>
                <a:lnTo>
                  <a:pt x="0" y="214"/>
                </a:lnTo>
                <a:lnTo>
                  <a:pt x="6" y="240"/>
                </a:lnTo>
                <a:lnTo>
                  <a:pt x="20" y="240"/>
                </a:lnTo>
                <a:lnTo>
                  <a:pt x="40" y="222"/>
                </a:lnTo>
                <a:lnTo>
                  <a:pt x="64" y="242"/>
                </a:lnTo>
                <a:lnTo>
                  <a:pt x="76" y="254"/>
                </a:lnTo>
                <a:lnTo>
                  <a:pt x="100" y="248"/>
                </a:lnTo>
                <a:lnTo>
                  <a:pt x="112" y="230"/>
                </a:lnTo>
                <a:lnTo>
                  <a:pt x="128" y="220"/>
                </a:lnTo>
                <a:lnTo>
                  <a:pt x="138" y="202"/>
                </a:lnTo>
                <a:lnTo>
                  <a:pt x="166" y="202"/>
                </a:lnTo>
                <a:lnTo>
                  <a:pt x="178" y="228"/>
                </a:lnTo>
                <a:lnTo>
                  <a:pt x="186" y="242"/>
                </a:lnTo>
                <a:lnTo>
                  <a:pt x="200" y="248"/>
                </a:lnTo>
                <a:lnTo>
                  <a:pt x="196" y="270"/>
                </a:lnTo>
                <a:lnTo>
                  <a:pt x="176" y="294"/>
                </a:lnTo>
                <a:lnTo>
                  <a:pt x="152" y="304"/>
                </a:lnTo>
                <a:lnTo>
                  <a:pt x="118" y="298"/>
                </a:lnTo>
                <a:lnTo>
                  <a:pt x="98" y="292"/>
                </a:lnTo>
                <a:lnTo>
                  <a:pt x="86" y="288"/>
                </a:lnTo>
                <a:lnTo>
                  <a:pt x="66" y="310"/>
                </a:lnTo>
                <a:lnTo>
                  <a:pt x="46" y="324"/>
                </a:lnTo>
                <a:lnTo>
                  <a:pt x="44" y="354"/>
                </a:lnTo>
                <a:lnTo>
                  <a:pt x="36" y="362"/>
                </a:lnTo>
                <a:lnTo>
                  <a:pt x="36" y="382"/>
                </a:lnTo>
                <a:lnTo>
                  <a:pt x="22" y="388"/>
                </a:lnTo>
                <a:lnTo>
                  <a:pt x="16" y="402"/>
                </a:lnTo>
                <a:lnTo>
                  <a:pt x="20" y="418"/>
                </a:lnTo>
                <a:lnTo>
                  <a:pt x="34" y="428"/>
                </a:lnTo>
                <a:lnTo>
                  <a:pt x="50" y="430"/>
                </a:lnTo>
                <a:lnTo>
                  <a:pt x="54" y="462"/>
                </a:lnTo>
                <a:lnTo>
                  <a:pt x="90" y="496"/>
                </a:lnTo>
                <a:lnTo>
                  <a:pt x="112" y="500"/>
                </a:lnTo>
                <a:lnTo>
                  <a:pt x="140" y="488"/>
                </a:lnTo>
                <a:lnTo>
                  <a:pt x="170" y="482"/>
                </a:lnTo>
                <a:lnTo>
                  <a:pt x="196" y="482"/>
                </a:lnTo>
                <a:lnTo>
                  <a:pt x="214" y="494"/>
                </a:lnTo>
                <a:lnTo>
                  <a:pt x="222" y="498"/>
                </a:lnTo>
                <a:lnTo>
                  <a:pt x="236" y="496"/>
                </a:lnTo>
                <a:lnTo>
                  <a:pt x="272" y="462"/>
                </a:lnTo>
                <a:lnTo>
                  <a:pt x="306" y="446"/>
                </a:lnTo>
                <a:lnTo>
                  <a:pt x="334" y="422"/>
                </a:lnTo>
                <a:lnTo>
                  <a:pt x="364" y="400"/>
                </a:lnTo>
                <a:lnTo>
                  <a:pt x="364" y="334"/>
                </a:lnTo>
                <a:lnTo>
                  <a:pt x="374" y="326"/>
                </a:lnTo>
                <a:lnTo>
                  <a:pt x="374" y="312"/>
                </a:lnTo>
                <a:lnTo>
                  <a:pt x="384" y="304"/>
                </a:lnTo>
                <a:lnTo>
                  <a:pt x="372" y="292"/>
                </a:lnTo>
                <a:lnTo>
                  <a:pt x="368" y="280"/>
                </a:lnTo>
                <a:lnTo>
                  <a:pt x="384" y="266"/>
                </a:lnTo>
                <a:lnTo>
                  <a:pt x="364" y="238"/>
                </a:lnTo>
                <a:lnTo>
                  <a:pt x="344" y="240"/>
                </a:lnTo>
                <a:lnTo>
                  <a:pt x="324" y="232"/>
                </a:lnTo>
                <a:lnTo>
                  <a:pt x="306" y="232"/>
                </a:lnTo>
                <a:lnTo>
                  <a:pt x="300" y="222"/>
                </a:lnTo>
                <a:lnTo>
                  <a:pt x="300" y="194"/>
                </a:lnTo>
                <a:lnTo>
                  <a:pt x="292" y="184"/>
                </a:lnTo>
                <a:lnTo>
                  <a:pt x="294" y="168"/>
                </a:lnTo>
                <a:lnTo>
                  <a:pt x="306" y="150"/>
                </a:lnTo>
                <a:lnTo>
                  <a:pt x="314" y="136"/>
                </a:lnTo>
                <a:lnTo>
                  <a:pt x="308" y="116"/>
                </a:lnTo>
                <a:lnTo>
                  <a:pt x="288" y="98"/>
                </a:lnTo>
                <a:lnTo>
                  <a:pt x="274" y="76"/>
                </a:lnTo>
                <a:lnTo>
                  <a:pt x="254" y="60"/>
                </a:lnTo>
                <a:lnTo>
                  <a:pt x="232" y="56"/>
                </a:lnTo>
                <a:lnTo>
                  <a:pt x="206" y="40"/>
                </a:lnTo>
                <a:lnTo>
                  <a:pt x="192" y="22"/>
                </a:lnTo>
                <a:lnTo>
                  <a:pt x="184" y="8"/>
                </a:lnTo>
                <a:lnTo>
                  <a:pt x="182" y="0"/>
                </a:lnTo>
                <a:lnTo>
                  <a:pt x="146" y="0"/>
                </a:lnTo>
                <a:lnTo>
                  <a:pt x="134" y="16"/>
                </a:lnTo>
                <a:lnTo>
                  <a:pt x="102" y="16"/>
                </a:lnTo>
                <a:lnTo>
                  <a:pt x="96" y="38"/>
                </a:lnTo>
                <a:lnTo>
                  <a:pt x="70" y="42"/>
                </a:lnTo>
                <a:lnTo>
                  <a:pt x="66" y="58"/>
                </a:lnTo>
                <a:lnTo>
                  <a:pt x="100" y="60"/>
                </a:lnTo>
                <a:lnTo>
                  <a:pt x="104" y="76"/>
                </a:lnTo>
                <a:lnTo>
                  <a:pt x="92" y="92"/>
                </a:lnTo>
                <a:lnTo>
                  <a:pt x="84" y="106"/>
                </a:lnTo>
                <a:lnTo>
                  <a:pt x="60" y="106"/>
                </a:lnTo>
                <a:lnTo>
                  <a:pt x="46" y="120"/>
                </a:lnTo>
                <a:lnTo>
                  <a:pt x="52" y="132"/>
                </a:lnTo>
                <a:lnTo>
                  <a:pt x="64" y="140"/>
                </a:lnTo>
                <a:lnTo>
                  <a:pt x="60" y="158"/>
                </a:lnTo>
                <a:lnTo>
                  <a:pt x="44" y="156"/>
                </a:lnTo>
                <a:lnTo>
                  <a:pt x="42" y="174"/>
                </a:lnTo>
                <a:lnTo>
                  <a:pt x="30" y="180"/>
                </a:lnTo>
                <a:lnTo>
                  <a:pt x="2" y="176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0" name="Freeform 44"/>
          <p:cNvSpPr>
            <a:spLocks/>
          </p:cNvSpPr>
          <p:nvPr/>
        </p:nvSpPr>
        <p:spPr bwMode="gray">
          <a:xfrm>
            <a:off x="6266363" y="2564904"/>
            <a:ext cx="1246468" cy="1029486"/>
          </a:xfrm>
          <a:custGeom>
            <a:avLst/>
            <a:gdLst>
              <a:gd name="T0" fmla="*/ 6 w 664"/>
              <a:gd name="T1" fmla="*/ 120 h 548"/>
              <a:gd name="T2" fmla="*/ 50 w 664"/>
              <a:gd name="T3" fmla="*/ 160 h 548"/>
              <a:gd name="T4" fmla="*/ 94 w 664"/>
              <a:gd name="T5" fmla="*/ 184 h 548"/>
              <a:gd name="T6" fmla="*/ 126 w 664"/>
              <a:gd name="T7" fmla="*/ 220 h 548"/>
              <a:gd name="T8" fmla="*/ 112 w 664"/>
              <a:gd name="T9" fmla="*/ 274 h 548"/>
              <a:gd name="T10" fmla="*/ 118 w 664"/>
              <a:gd name="T11" fmla="*/ 300 h 548"/>
              <a:gd name="T12" fmla="*/ 126 w 664"/>
              <a:gd name="T13" fmla="*/ 336 h 548"/>
              <a:gd name="T14" fmla="*/ 160 w 664"/>
              <a:gd name="T15" fmla="*/ 344 h 548"/>
              <a:gd name="T16" fmla="*/ 200 w 664"/>
              <a:gd name="T17" fmla="*/ 370 h 548"/>
              <a:gd name="T18" fmla="*/ 188 w 664"/>
              <a:gd name="T19" fmla="*/ 398 h 548"/>
              <a:gd name="T20" fmla="*/ 194 w 664"/>
              <a:gd name="T21" fmla="*/ 416 h 548"/>
              <a:gd name="T22" fmla="*/ 182 w 664"/>
              <a:gd name="T23" fmla="*/ 442 h 548"/>
              <a:gd name="T24" fmla="*/ 202 w 664"/>
              <a:gd name="T25" fmla="*/ 516 h 548"/>
              <a:gd name="T26" fmla="*/ 242 w 664"/>
              <a:gd name="T27" fmla="*/ 486 h 548"/>
              <a:gd name="T28" fmla="*/ 266 w 664"/>
              <a:gd name="T29" fmla="*/ 486 h 548"/>
              <a:gd name="T30" fmla="*/ 298 w 664"/>
              <a:gd name="T31" fmla="*/ 488 h 548"/>
              <a:gd name="T32" fmla="*/ 328 w 664"/>
              <a:gd name="T33" fmla="*/ 482 h 548"/>
              <a:gd name="T34" fmla="*/ 346 w 664"/>
              <a:gd name="T35" fmla="*/ 514 h 548"/>
              <a:gd name="T36" fmla="*/ 414 w 664"/>
              <a:gd name="T37" fmla="*/ 538 h 548"/>
              <a:gd name="T38" fmla="*/ 490 w 664"/>
              <a:gd name="T39" fmla="*/ 540 h 548"/>
              <a:gd name="T40" fmla="*/ 528 w 664"/>
              <a:gd name="T41" fmla="*/ 548 h 548"/>
              <a:gd name="T42" fmla="*/ 582 w 664"/>
              <a:gd name="T43" fmla="*/ 540 h 548"/>
              <a:gd name="T44" fmla="*/ 620 w 664"/>
              <a:gd name="T45" fmla="*/ 534 h 548"/>
              <a:gd name="T46" fmla="*/ 664 w 664"/>
              <a:gd name="T47" fmla="*/ 506 h 548"/>
              <a:gd name="T48" fmla="*/ 652 w 664"/>
              <a:gd name="T49" fmla="*/ 456 h 548"/>
              <a:gd name="T50" fmla="*/ 600 w 664"/>
              <a:gd name="T51" fmla="*/ 390 h 548"/>
              <a:gd name="T52" fmla="*/ 584 w 664"/>
              <a:gd name="T53" fmla="*/ 342 h 548"/>
              <a:gd name="T54" fmla="*/ 574 w 664"/>
              <a:gd name="T55" fmla="*/ 310 h 548"/>
              <a:gd name="T56" fmla="*/ 512 w 664"/>
              <a:gd name="T57" fmla="*/ 248 h 548"/>
              <a:gd name="T58" fmla="*/ 452 w 664"/>
              <a:gd name="T59" fmla="*/ 170 h 548"/>
              <a:gd name="T60" fmla="*/ 432 w 664"/>
              <a:gd name="T61" fmla="*/ 138 h 548"/>
              <a:gd name="T62" fmla="*/ 406 w 664"/>
              <a:gd name="T63" fmla="*/ 72 h 548"/>
              <a:gd name="T64" fmla="*/ 398 w 664"/>
              <a:gd name="T65" fmla="*/ 32 h 548"/>
              <a:gd name="T66" fmla="*/ 374 w 664"/>
              <a:gd name="T67" fmla="*/ 0 h 548"/>
              <a:gd name="T68" fmla="*/ 350 w 664"/>
              <a:gd name="T69" fmla="*/ 36 h 548"/>
              <a:gd name="T70" fmla="*/ 330 w 664"/>
              <a:gd name="T71" fmla="*/ 64 h 548"/>
              <a:gd name="T72" fmla="*/ 294 w 664"/>
              <a:gd name="T73" fmla="*/ 48 h 548"/>
              <a:gd name="T74" fmla="*/ 278 w 664"/>
              <a:gd name="T75" fmla="*/ 92 h 548"/>
              <a:gd name="T76" fmla="*/ 154 w 664"/>
              <a:gd name="T77" fmla="*/ 96 h 548"/>
              <a:gd name="T78" fmla="*/ 102 w 664"/>
              <a:gd name="T79" fmla="*/ 80 h 548"/>
              <a:gd name="T80" fmla="*/ 64 w 664"/>
              <a:gd name="T81" fmla="*/ 96 h 548"/>
              <a:gd name="T82" fmla="*/ 24 w 664"/>
              <a:gd name="T83" fmla="*/ 86 h 5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64"/>
              <a:gd name="T127" fmla="*/ 0 h 548"/>
              <a:gd name="T128" fmla="*/ 664 w 664"/>
              <a:gd name="T129" fmla="*/ 548 h 5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64" h="548">
                <a:moveTo>
                  <a:pt x="0" y="104"/>
                </a:moveTo>
                <a:lnTo>
                  <a:pt x="6" y="120"/>
                </a:lnTo>
                <a:lnTo>
                  <a:pt x="24" y="144"/>
                </a:lnTo>
                <a:lnTo>
                  <a:pt x="50" y="160"/>
                </a:lnTo>
                <a:lnTo>
                  <a:pt x="72" y="164"/>
                </a:lnTo>
                <a:lnTo>
                  <a:pt x="94" y="184"/>
                </a:lnTo>
                <a:lnTo>
                  <a:pt x="104" y="204"/>
                </a:lnTo>
                <a:lnTo>
                  <a:pt x="126" y="220"/>
                </a:lnTo>
                <a:lnTo>
                  <a:pt x="132" y="240"/>
                </a:lnTo>
                <a:lnTo>
                  <a:pt x="112" y="274"/>
                </a:lnTo>
                <a:lnTo>
                  <a:pt x="110" y="288"/>
                </a:lnTo>
                <a:lnTo>
                  <a:pt x="118" y="300"/>
                </a:lnTo>
                <a:lnTo>
                  <a:pt x="118" y="328"/>
                </a:lnTo>
                <a:lnTo>
                  <a:pt x="126" y="336"/>
                </a:lnTo>
                <a:lnTo>
                  <a:pt x="144" y="336"/>
                </a:lnTo>
                <a:lnTo>
                  <a:pt x="160" y="344"/>
                </a:lnTo>
                <a:lnTo>
                  <a:pt x="182" y="344"/>
                </a:lnTo>
                <a:lnTo>
                  <a:pt x="200" y="370"/>
                </a:lnTo>
                <a:lnTo>
                  <a:pt x="186" y="384"/>
                </a:lnTo>
                <a:lnTo>
                  <a:pt x="188" y="398"/>
                </a:lnTo>
                <a:lnTo>
                  <a:pt x="202" y="408"/>
                </a:lnTo>
                <a:lnTo>
                  <a:pt x="194" y="416"/>
                </a:lnTo>
                <a:lnTo>
                  <a:pt x="192" y="432"/>
                </a:lnTo>
                <a:lnTo>
                  <a:pt x="182" y="442"/>
                </a:lnTo>
                <a:lnTo>
                  <a:pt x="182" y="506"/>
                </a:lnTo>
                <a:lnTo>
                  <a:pt x="202" y="516"/>
                </a:lnTo>
                <a:lnTo>
                  <a:pt x="226" y="514"/>
                </a:lnTo>
                <a:lnTo>
                  <a:pt x="242" y="486"/>
                </a:lnTo>
                <a:lnTo>
                  <a:pt x="258" y="474"/>
                </a:lnTo>
                <a:lnTo>
                  <a:pt x="266" y="486"/>
                </a:lnTo>
                <a:lnTo>
                  <a:pt x="266" y="498"/>
                </a:lnTo>
                <a:lnTo>
                  <a:pt x="298" y="488"/>
                </a:lnTo>
                <a:lnTo>
                  <a:pt x="302" y="480"/>
                </a:lnTo>
                <a:lnTo>
                  <a:pt x="328" y="482"/>
                </a:lnTo>
                <a:lnTo>
                  <a:pt x="346" y="500"/>
                </a:lnTo>
                <a:lnTo>
                  <a:pt x="346" y="514"/>
                </a:lnTo>
                <a:lnTo>
                  <a:pt x="378" y="516"/>
                </a:lnTo>
                <a:lnTo>
                  <a:pt x="414" y="538"/>
                </a:lnTo>
                <a:lnTo>
                  <a:pt x="442" y="546"/>
                </a:lnTo>
                <a:lnTo>
                  <a:pt x="490" y="540"/>
                </a:lnTo>
                <a:lnTo>
                  <a:pt x="518" y="540"/>
                </a:lnTo>
                <a:lnTo>
                  <a:pt x="528" y="548"/>
                </a:lnTo>
                <a:lnTo>
                  <a:pt x="558" y="536"/>
                </a:lnTo>
                <a:lnTo>
                  <a:pt x="582" y="540"/>
                </a:lnTo>
                <a:lnTo>
                  <a:pt x="602" y="546"/>
                </a:lnTo>
                <a:lnTo>
                  <a:pt x="620" y="534"/>
                </a:lnTo>
                <a:lnTo>
                  <a:pt x="646" y="506"/>
                </a:lnTo>
                <a:lnTo>
                  <a:pt x="664" y="506"/>
                </a:lnTo>
                <a:lnTo>
                  <a:pt x="660" y="492"/>
                </a:lnTo>
                <a:lnTo>
                  <a:pt x="652" y="456"/>
                </a:lnTo>
                <a:lnTo>
                  <a:pt x="648" y="438"/>
                </a:lnTo>
                <a:lnTo>
                  <a:pt x="600" y="390"/>
                </a:lnTo>
                <a:lnTo>
                  <a:pt x="590" y="372"/>
                </a:lnTo>
                <a:lnTo>
                  <a:pt x="584" y="342"/>
                </a:lnTo>
                <a:lnTo>
                  <a:pt x="568" y="334"/>
                </a:lnTo>
                <a:lnTo>
                  <a:pt x="574" y="310"/>
                </a:lnTo>
                <a:lnTo>
                  <a:pt x="544" y="288"/>
                </a:lnTo>
                <a:lnTo>
                  <a:pt x="512" y="248"/>
                </a:lnTo>
                <a:lnTo>
                  <a:pt x="492" y="218"/>
                </a:lnTo>
                <a:lnTo>
                  <a:pt x="452" y="170"/>
                </a:lnTo>
                <a:lnTo>
                  <a:pt x="438" y="144"/>
                </a:lnTo>
                <a:lnTo>
                  <a:pt x="432" y="138"/>
                </a:lnTo>
                <a:lnTo>
                  <a:pt x="432" y="110"/>
                </a:lnTo>
                <a:lnTo>
                  <a:pt x="406" y="72"/>
                </a:lnTo>
                <a:lnTo>
                  <a:pt x="398" y="54"/>
                </a:lnTo>
                <a:lnTo>
                  <a:pt x="398" y="32"/>
                </a:lnTo>
                <a:lnTo>
                  <a:pt x="384" y="10"/>
                </a:lnTo>
                <a:lnTo>
                  <a:pt x="374" y="0"/>
                </a:lnTo>
                <a:lnTo>
                  <a:pt x="350" y="0"/>
                </a:lnTo>
                <a:lnTo>
                  <a:pt x="350" y="36"/>
                </a:lnTo>
                <a:lnTo>
                  <a:pt x="342" y="66"/>
                </a:lnTo>
                <a:lnTo>
                  <a:pt x="330" y="64"/>
                </a:lnTo>
                <a:lnTo>
                  <a:pt x="316" y="48"/>
                </a:lnTo>
                <a:lnTo>
                  <a:pt x="294" y="48"/>
                </a:lnTo>
                <a:lnTo>
                  <a:pt x="278" y="60"/>
                </a:lnTo>
                <a:lnTo>
                  <a:pt x="278" y="92"/>
                </a:lnTo>
                <a:lnTo>
                  <a:pt x="270" y="98"/>
                </a:lnTo>
                <a:lnTo>
                  <a:pt x="154" y="96"/>
                </a:lnTo>
                <a:lnTo>
                  <a:pt x="136" y="82"/>
                </a:lnTo>
                <a:lnTo>
                  <a:pt x="102" y="80"/>
                </a:lnTo>
                <a:lnTo>
                  <a:pt x="92" y="94"/>
                </a:lnTo>
                <a:lnTo>
                  <a:pt x="64" y="96"/>
                </a:lnTo>
                <a:lnTo>
                  <a:pt x="50" y="84"/>
                </a:lnTo>
                <a:lnTo>
                  <a:pt x="24" y="86"/>
                </a:lnTo>
                <a:lnTo>
                  <a:pt x="0" y="104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1" name="Freeform 45"/>
          <p:cNvSpPr>
            <a:spLocks/>
          </p:cNvSpPr>
          <p:nvPr/>
        </p:nvSpPr>
        <p:spPr bwMode="gray">
          <a:xfrm>
            <a:off x="6266363" y="2564904"/>
            <a:ext cx="1246468" cy="1029486"/>
          </a:xfrm>
          <a:custGeom>
            <a:avLst/>
            <a:gdLst>
              <a:gd name="T0" fmla="*/ 6 w 664"/>
              <a:gd name="T1" fmla="*/ 120 h 548"/>
              <a:gd name="T2" fmla="*/ 50 w 664"/>
              <a:gd name="T3" fmla="*/ 160 h 548"/>
              <a:gd name="T4" fmla="*/ 94 w 664"/>
              <a:gd name="T5" fmla="*/ 184 h 548"/>
              <a:gd name="T6" fmla="*/ 126 w 664"/>
              <a:gd name="T7" fmla="*/ 220 h 548"/>
              <a:gd name="T8" fmla="*/ 112 w 664"/>
              <a:gd name="T9" fmla="*/ 274 h 548"/>
              <a:gd name="T10" fmla="*/ 118 w 664"/>
              <a:gd name="T11" fmla="*/ 300 h 548"/>
              <a:gd name="T12" fmla="*/ 126 w 664"/>
              <a:gd name="T13" fmla="*/ 336 h 548"/>
              <a:gd name="T14" fmla="*/ 160 w 664"/>
              <a:gd name="T15" fmla="*/ 344 h 548"/>
              <a:gd name="T16" fmla="*/ 200 w 664"/>
              <a:gd name="T17" fmla="*/ 370 h 548"/>
              <a:gd name="T18" fmla="*/ 188 w 664"/>
              <a:gd name="T19" fmla="*/ 398 h 548"/>
              <a:gd name="T20" fmla="*/ 194 w 664"/>
              <a:gd name="T21" fmla="*/ 416 h 548"/>
              <a:gd name="T22" fmla="*/ 182 w 664"/>
              <a:gd name="T23" fmla="*/ 442 h 548"/>
              <a:gd name="T24" fmla="*/ 202 w 664"/>
              <a:gd name="T25" fmla="*/ 516 h 548"/>
              <a:gd name="T26" fmla="*/ 242 w 664"/>
              <a:gd name="T27" fmla="*/ 486 h 548"/>
              <a:gd name="T28" fmla="*/ 266 w 664"/>
              <a:gd name="T29" fmla="*/ 486 h 548"/>
              <a:gd name="T30" fmla="*/ 298 w 664"/>
              <a:gd name="T31" fmla="*/ 488 h 548"/>
              <a:gd name="T32" fmla="*/ 328 w 664"/>
              <a:gd name="T33" fmla="*/ 482 h 548"/>
              <a:gd name="T34" fmla="*/ 346 w 664"/>
              <a:gd name="T35" fmla="*/ 514 h 548"/>
              <a:gd name="T36" fmla="*/ 414 w 664"/>
              <a:gd name="T37" fmla="*/ 538 h 548"/>
              <a:gd name="T38" fmla="*/ 490 w 664"/>
              <a:gd name="T39" fmla="*/ 540 h 548"/>
              <a:gd name="T40" fmla="*/ 528 w 664"/>
              <a:gd name="T41" fmla="*/ 548 h 548"/>
              <a:gd name="T42" fmla="*/ 582 w 664"/>
              <a:gd name="T43" fmla="*/ 540 h 548"/>
              <a:gd name="T44" fmla="*/ 620 w 664"/>
              <a:gd name="T45" fmla="*/ 534 h 548"/>
              <a:gd name="T46" fmla="*/ 664 w 664"/>
              <a:gd name="T47" fmla="*/ 506 h 548"/>
              <a:gd name="T48" fmla="*/ 652 w 664"/>
              <a:gd name="T49" fmla="*/ 456 h 548"/>
              <a:gd name="T50" fmla="*/ 600 w 664"/>
              <a:gd name="T51" fmla="*/ 390 h 548"/>
              <a:gd name="T52" fmla="*/ 584 w 664"/>
              <a:gd name="T53" fmla="*/ 342 h 548"/>
              <a:gd name="T54" fmla="*/ 574 w 664"/>
              <a:gd name="T55" fmla="*/ 310 h 548"/>
              <a:gd name="T56" fmla="*/ 512 w 664"/>
              <a:gd name="T57" fmla="*/ 248 h 548"/>
              <a:gd name="T58" fmla="*/ 452 w 664"/>
              <a:gd name="T59" fmla="*/ 170 h 548"/>
              <a:gd name="T60" fmla="*/ 432 w 664"/>
              <a:gd name="T61" fmla="*/ 138 h 548"/>
              <a:gd name="T62" fmla="*/ 406 w 664"/>
              <a:gd name="T63" fmla="*/ 72 h 548"/>
              <a:gd name="T64" fmla="*/ 398 w 664"/>
              <a:gd name="T65" fmla="*/ 32 h 548"/>
              <a:gd name="T66" fmla="*/ 374 w 664"/>
              <a:gd name="T67" fmla="*/ 0 h 548"/>
              <a:gd name="T68" fmla="*/ 350 w 664"/>
              <a:gd name="T69" fmla="*/ 36 h 548"/>
              <a:gd name="T70" fmla="*/ 330 w 664"/>
              <a:gd name="T71" fmla="*/ 64 h 548"/>
              <a:gd name="T72" fmla="*/ 294 w 664"/>
              <a:gd name="T73" fmla="*/ 48 h 548"/>
              <a:gd name="T74" fmla="*/ 278 w 664"/>
              <a:gd name="T75" fmla="*/ 92 h 548"/>
              <a:gd name="T76" fmla="*/ 154 w 664"/>
              <a:gd name="T77" fmla="*/ 96 h 548"/>
              <a:gd name="T78" fmla="*/ 102 w 664"/>
              <a:gd name="T79" fmla="*/ 80 h 548"/>
              <a:gd name="T80" fmla="*/ 64 w 664"/>
              <a:gd name="T81" fmla="*/ 96 h 548"/>
              <a:gd name="T82" fmla="*/ 24 w 664"/>
              <a:gd name="T83" fmla="*/ 86 h 5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64"/>
              <a:gd name="T127" fmla="*/ 0 h 548"/>
              <a:gd name="T128" fmla="*/ 664 w 664"/>
              <a:gd name="T129" fmla="*/ 548 h 5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64" h="548">
                <a:moveTo>
                  <a:pt x="0" y="104"/>
                </a:moveTo>
                <a:lnTo>
                  <a:pt x="6" y="120"/>
                </a:lnTo>
                <a:lnTo>
                  <a:pt x="24" y="144"/>
                </a:lnTo>
                <a:lnTo>
                  <a:pt x="50" y="160"/>
                </a:lnTo>
                <a:lnTo>
                  <a:pt x="72" y="164"/>
                </a:lnTo>
                <a:lnTo>
                  <a:pt x="94" y="184"/>
                </a:lnTo>
                <a:lnTo>
                  <a:pt x="104" y="204"/>
                </a:lnTo>
                <a:lnTo>
                  <a:pt x="126" y="220"/>
                </a:lnTo>
                <a:lnTo>
                  <a:pt x="132" y="240"/>
                </a:lnTo>
                <a:lnTo>
                  <a:pt x="112" y="274"/>
                </a:lnTo>
                <a:lnTo>
                  <a:pt x="110" y="288"/>
                </a:lnTo>
                <a:lnTo>
                  <a:pt x="118" y="300"/>
                </a:lnTo>
                <a:lnTo>
                  <a:pt x="118" y="328"/>
                </a:lnTo>
                <a:lnTo>
                  <a:pt x="126" y="336"/>
                </a:lnTo>
                <a:lnTo>
                  <a:pt x="144" y="336"/>
                </a:lnTo>
                <a:lnTo>
                  <a:pt x="160" y="344"/>
                </a:lnTo>
                <a:lnTo>
                  <a:pt x="182" y="344"/>
                </a:lnTo>
                <a:lnTo>
                  <a:pt x="200" y="370"/>
                </a:lnTo>
                <a:lnTo>
                  <a:pt x="186" y="384"/>
                </a:lnTo>
                <a:lnTo>
                  <a:pt x="188" y="398"/>
                </a:lnTo>
                <a:lnTo>
                  <a:pt x="202" y="408"/>
                </a:lnTo>
                <a:lnTo>
                  <a:pt x="194" y="416"/>
                </a:lnTo>
                <a:lnTo>
                  <a:pt x="192" y="432"/>
                </a:lnTo>
                <a:lnTo>
                  <a:pt x="182" y="442"/>
                </a:lnTo>
                <a:lnTo>
                  <a:pt x="182" y="506"/>
                </a:lnTo>
                <a:lnTo>
                  <a:pt x="202" y="516"/>
                </a:lnTo>
                <a:lnTo>
                  <a:pt x="226" y="514"/>
                </a:lnTo>
                <a:lnTo>
                  <a:pt x="242" y="486"/>
                </a:lnTo>
                <a:lnTo>
                  <a:pt x="258" y="474"/>
                </a:lnTo>
                <a:lnTo>
                  <a:pt x="266" y="486"/>
                </a:lnTo>
                <a:lnTo>
                  <a:pt x="266" y="498"/>
                </a:lnTo>
                <a:lnTo>
                  <a:pt x="298" y="488"/>
                </a:lnTo>
                <a:lnTo>
                  <a:pt x="302" y="480"/>
                </a:lnTo>
                <a:lnTo>
                  <a:pt x="328" y="482"/>
                </a:lnTo>
                <a:lnTo>
                  <a:pt x="346" y="500"/>
                </a:lnTo>
                <a:lnTo>
                  <a:pt x="346" y="514"/>
                </a:lnTo>
                <a:lnTo>
                  <a:pt x="378" y="516"/>
                </a:lnTo>
                <a:lnTo>
                  <a:pt x="414" y="538"/>
                </a:lnTo>
                <a:lnTo>
                  <a:pt x="442" y="546"/>
                </a:lnTo>
                <a:lnTo>
                  <a:pt x="490" y="540"/>
                </a:lnTo>
                <a:lnTo>
                  <a:pt x="518" y="540"/>
                </a:lnTo>
                <a:lnTo>
                  <a:pt x="528" y="548"/>
                </a:lnTo>
                <a:lnTo>
                  <a:pt x="558" y="536"/>
                </a:lnTo>
                <a:lnTo>
                  <a:pt x="582" y="540"/>
                </a:lnTo>
                <a:lnTo>
                  <a:pt x="602" y="546"/>
                </a:lnTo>
                <a:lnTo>
                  <a:pt x="620" y="534"/>
                </a:lnTo>
                <a:lnTo>
                  <a:pt x="646" y="506"/>
                </a:lnTo>
                <a:lnTo>
                  <a:pt x="664" y="506"/>
                </a:lnTo>
                <a:lnTo>
                  <a:pt x="660" y="492"/>
                </a:lnTo>
                <a:lnTo>
                  <a:pt x="652" y="456"/>
                </a:lnTo>
                <a:lnTo>
                  <a:pt x="648" y="438"/>
                </a:lnTo>
                <a:lnTo>
                  <a:pt x="600" y="390"/>
                </a:lnTo>
                <a:lnTo>
                  <a:pt x="590" y="372"/>
                </a:lnTo>
                <a:lnTo>
                  <a:pt x="584" y="342"/>
                </a:lnTo>
                <a:lnTo>
                  <a:pt x="568" y="334"/>
                </a:lnTo>
                <a:lnTo>
                  <a:pt x="574" y="310"/>
                </a:lnTo>
                <a:lnTo>
                  <a:pt x="544" y="288"/>
                </a:lnTo>
                <a:lnTo>
                  <a:pt x="512" y="248"/>
                </a:lnTo>
                <a:lnTo>
                  <a:pt x="492" y="218"/>
                </a:lnTo>
                <a:lnTo>
                  <a:pt x="452" y="170"/>
                </a:lnTo>
                <a:lnTo>
                  <a:pt x="438" y="144"/>
                </a:lnTo>
                <a:lnTo>
                  <a:pt x="432" y="138"/>
                </a:lnTo>
                <a:lnTo>
                  <a:pt x="432" y="110"/>
                </a:lnTo>
                <a:lnTo>
                  <a:pt x="406" y="72"/>
                </a:lnTo>
                <a:lnTo>
                  <a:pt x="398" y="54"/>
                </a:lnTo>
                <a:lnTo>
                  <a:pt x="398" y="32"/>
                </a:lnTo>
                <a:lnTo>
                  <a:pt x="384" y="10"/>
                </a:lnTo>
                <a:lnTo>
                  <a:pt x="374" y="0"/>
                </a:lnTo>
                <a:lnTo>
                  <a:pt x="350" y="0"/>
                </a:lnTo>
                <a:lnTo>
                  <a:pt x="350" y="36"/>
                </a:lnTo>
                <a:lnTo>
                  <a:pt x="342" y="66"/>
                </a:lnTo>
                <a:lnTo>
                  <a:pt x="330" y="64"/>
                </a:lnTo>
                <a:lnTo>
                  <a:pt x="316" y="48"/>
                </a:lnTo>
                <a:lnTo>
                  <a:pt x="294" y="48"/>
                </a:lnTo>
                <a:lnTo>
                  <a:pt x="278" y="60"/>
                </a:lnTo>
                <a:lnTo>
                  <a:pt x="278" y="92"/>
                </a:lnTo>
                <a:lnTo>
                  <a:pt x="270" y="98"/>
                </a:lnTo>
                <a:lnTo>
                  <a:pt x="154" y="96"/>
                </a:lnTo>
                <a:lnTo>
                  <a:pt x="136" y="82"/>
                </a:lnTo>
                <a:lnTo>
                  <a:pt x="102" y="80"/>
                </a:lnTo>
                <a:lnTo>
                  <a:pt x="92" y="94"/>
                </a:lnTo>
                <a:lnTo>
                  <a:pt x="64" y="96"/>
                </a:lnTo>
                <a:lnTo>
                  <a:pt x="50" y="84"/>
                </a:lnTo>
                <a:lnTo>
                  <a:pt x="24" y="86"/>
                </a:lnTo>
                <a:lnTo>
                  <a:pt x="0" y="104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" name="Freeform 46"/>
          <p:cNvSpPr>
            <a:spLocks/>
          </p:cNvSpPr>
          <p:nvPr/>
        </p:nvSpPr>
        <p:spPr bwMode="gray">
          <a:xfrm>
            <a:off x="5605982" y="3417502"/>
            <a:ext cx="333727" cy="146227"/>
          </a:xfrm>
          <a:custGeom>
            <a:avLst/>
            <a:gdLst>
              <a:gd name="T0" fmla="*/ 0 w 178"/>
              <a:gd name="T1" fmla="*/ 44 h 78"/>
              <a:gd name="T2" fmla="*/ 6 w 178"/>
              <a:gd name="T3" fmla="*/ 24 h 78"/>
              <a:gd name="T4" fmla="*/ 20 w 178"/>
              <a:gd name="T5" fmla="*/ 8 h 78"/>
              <a:gd name="T6" fmla="*/ 32 w 178"/>
              <a:gd name="T7" fmla="*/ 2 h 78"/>
              <a:gd name="T8" fmla="*/ 64 w 178"/>
              <a:gd name="T9" fmla="*/ 4 h 78"/>
              <a:gd name="T10" fmla="*/ 74 w 178"/>
              <a:gd name="T11" fmla="*/ 12 h 78"/>
              <a:gd name="T12" fmla="*/ 88 w 178"/>
              <a:gd name="T13" fmla="*/ 0 h 78"/>
              <a:gd name="T14" fmla="*/ 108 w 178"/>
              <a:gd name="T15" fmla="*/ 0 h 78"/>
              <a:gd name="T16" fmla="*/ 126 w 178"/>
              <a:gd name="T17" fmla="*/ 8 h 78"/>
              <a:gd name="T18" fmla="*/ 138 w 178"/>
              <a:gd name="T19" fmla="*/ 0 h 78"/>
              <a:gd name="T20" fmla="*/ 166 w 178"/>
              <a:gd name="T21" fmla="*/ 2 h 78"/>
              <a:gd name="T22" fmla="*/ 178 w 178"/>
              <a:gd name="T23" fmla="*/ 10 h 78"/>
              <a:gd name="T24" fmla="*/ 174 w 178"/>
              <a:gd name="T25" fmla="*/ 28 h 78"/>
              <a:gd name="T26" fmla="*/ 160 w 178"/>
              <a:gd name="T27" fmla="*/ 38 h 78"/>
              <a:gd name="T28" fmla="*/ 138 w 178"/>
              <a:gd name="T29" fmla="*/ 38 h 78"/>
              <a:gd name="T30" fmla="*/ 108 w 178"/>
              <a:gd name="T31" fmla="*/ 62 h 78"/>
              <a:gd name="T32" fmla="*/ 88 w 178"/>
              <a:gd name="T33" fmla="*/ 78 h 78"/>
              <a:gd name="T34" fmla="*/ 70 w 178"/>
              <a:gd name="T35" fmla="*/ 74 h 78"/>
              <a:gd name="T36" fmla="*/ 52 w 178"/>
              <a:gd name="T37" fmla="*/ 58 h 78"/>
              <a:gd name="T38" fmla="*/ 30 w 178"/>
              <a:gd name="T39" fmla="*/ 62 h 78"/>
              <a:gd name="T40" fmla="*/ 20 w 178"/>
              <a:gd name="T41" fmla="*/ 68 h 78"/>
              <a:gd name="T42" fmla="*/ 6 w 178"/>
              <a:gd name="T43" fmla="*/ 56 h 78"/>
              <a:gd name="T44" fmla="*/ 0 w 178"/>
              <a:gd name="T45" fmla="*/ 44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78"/>
              <a:gd name="T70" fmla="*/ 0 h 78"/>
              <a:gd name="T71" fmla="*/ 178 w 178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78" h="78">
                <a:moveTo>
                  <a:pt x="0" y="44"/>
                </a:moveTo>
                <a:lnTo>
                  <a:pt x="6" y="24"/>
                </a:lnTo>
                <a:lnTo>
                  <a:pt x="20" y="8"/>
                </a:lnTo>
                <a:lnTo>
                  <a:pt x="32" y="2"/>
                </a:lnTo>
                <a:lnTo>
                  <a:pt x="64" y="4"/>
                </a:lnTo>
                <a:lnTo>
                  <a:pt x="74" y="12"/>
                </a:lnTo>
                <a:lnTo>
                  <a:pt x="88" y="0"/>
                </a:lnTo>
                <a:lnTo>
                  <a:pt x="108" y="0"/>
                </a:lnTo>
                <a:lnTo>
                  <a:pt x="126" y="8"/>
                </a:lnTo>
                <a:lnTo>
                  <a:pt x="138" y="0"/>
                </a:lnTo>
                <a:lnTo>
                  <a:pt x="166" y="2"/>
                </a:lnTo>
                <a:lnTo>
                  <a:pt x="178" y="10"/>
                </a:lnTo>
                <a:lnTo>
                  <a:pt x="174" y="28"/>
                </a:lnTo>
                <a:lnTo>
                  <a:pt x="160" y="38"/>
                </a:lnTo>
                <a:lnTo>
                  <a:pt x="138" y="38"/>
                </a:lnTo>
                <a:lnTo>
                  <a:pt x="108" y="62"/>
                </a:lnTo>
                <a:lnTo>
                  <a:pt x="88" y="78"/>
                </a:lnTo>
                <a:lnTo>
                  <a:pt x="70" y="74"/>
                </a:lnTo>
                <a:lnTo>
                  <a:pt x="52" y="58"/>
                </a:lnTo>
                <a:lnTo>
                  <a:pt x="30" y="62"/>
                </a:lnTo>
                <a:lnTo>
                  <a:pt x="20" y="68"/>
                </a:lnTo>
                <a:lnTo>
                  <a:pt x="6" y="56"/>
                </a:lnTo>
                <a:lnTo>
                  <a:pt x="0" y="44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3" name="Freeform 47"/>
          <p:cNvSpPr>
            <a:spLocks/>
          </p:cNvSpPr>
          <p:nvPr/>
        </p:nvSpPr>
        <p:spPr bwMode="gray">
          <a:xfrm>
            <a:off x="5605982" y="3417502"/>
            <a:ext cx="333727" cy="146227"/>
          </a:xfrm>
          <a:custGeom>
            <a:avLst/>
            <a:gdLst>
              <a:gd name="T0" fmla="*/ 0 w 178"/>
              <a:gd name="T1" fmla="*/ 44 h 78"/>
              <a:gd name="T2" fmla="*/ 6 w 178"/>
              <a:gd name="T3" fmla="*/ 24 h 78"/>
              <a:gd name="T4" fmla="*/ 20 w 178"/>
              <a:gd name="T5" fmla="*/ 8 h 78"/>
              <a:gd name="T6" fmla="*/ 32 w 178"/>
              <a:gd name="T7" fmla="*/ 2 h 78"/>
              <a:gd name="T8" fmla="*/ 64 w 178"/>
              <a:gd name="T9" fmla="*/ 4 h 78"/>
              <a:gd name="T10" fmla="*/ 74 w 178"/>
              <a:gd name="T11" fmla="*/ 12 h 78"/>
              <a:gd name="T12" fmla="*/ 88 w 178"/>
              <a:gd name="T13" fmla="*/ 0 h 78"/>
              <a:gd name="T14" fmla="*/ 108 w 178"/>
              <a:gd name="T15" fmla="*/ 0 h 78"/>
              <a:gd name="T16" fmla="*/ 126 w 178"/>
              <a:gd name="T17" fmla="*/ 8 h 78"/>
              <a:gd name="T18" fmla="*/ 138 w 178"/>
              <a:gd name="T19" fmla="*/ 0 h 78"/>
              <a:gd name="T20" fmla="*/ 166 w 178"/>
              <a:gd name="T21" fmla="*/ 2 h 78"/>
              <a:gd name="T22" fmla="*/ 178 w 178"/>
              <a:gd name="T23" fmla="*/ 10 h 78"/>
              <a:gd name="T24" fmla="*/ 174 w 178"/>
              <a:gd name="T25" fmla="*/ 28 h 78"/>
              <a:gd name="T26" fmla="*/ 160 w 178"/>
              <a:gd name="T27" fmla="*/ 38 h 78"/>
              <a:gd name="T28" fmla="*/ 138 w 178"/>
              <a:gd name="T29" fmla="*/ 38 h 78"/>
              <a:gd name="T30" fmla="*/ 108 w 178"/>
              <a:gd name="T31" fmla="*/ 62 h 78"/>
              <a:gd name="T32" fmla="*/ 88 w 178"/>
              <a:gd name="T33" fmla="*/ 78 h 78"/>
              <a:gd name="T34" fmla="*/ 70 w 178"/>
              <a:gd name="T35" fmla="*/ 74 h 78"/>
              <a:gd name="T36" fmla="*/ 52 w 178"/>
              <a:gd name="T37" fmla="*/ 58 h 78"/>
              <a:gd name="T38" fmla="*/ 30 w 178"/>
              <a:gd name="T39" fmla="*/ 62 h 78"/>
              <a:gd name="T40" fmla="*/ 20 w 178"/>
              <a:gd name="T41" fmla="*/ 68 h 78"/>
              <a:gd name="T42" fmla="*/ 6 w 178"/>
              <a:gd name="T43" fmla="*/ 56 h 78"/>
              <a:gd name="T44" fmla="*/ 0 w 178"/>
              <a:gd name="T45" fmla="*/ 44 h 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78"/>
              <a:gd name="T70" fmla="*/ 0 h 78"/>
              <a:gd name="T71" fmla="*/ 178 w 178"/>
              <a:gd name="T72" fmla="*/ 78 h 7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78" h="78">
                <a:moveTo>
                  <a:pt x="0" y="44"/>
                </a:moveTo>
                <a:lnTo>
                  <a:pt x="6" y="24"/>
                </a:lnTo>
                <a:lnTo>
                  <a:pt x="20" y="8"/>
                </a:lnTo>
                <a:lnTo>
                  <a:pt x="32" y="2"/>
                </a:lnTo>
                <a:lnTo>
                  <a:pt x="64" y="4"/>
                </a:lnTo>
                <a:lnTo>
                  <a:pt x="74" y="12"/>
                </a:lnTo>
                <a:lnTo>
                  <a:pt x="88" y="0"/>
                </a:lnTo>
                <a:lnTo>
                  <a:pt x="108" y="0"/>
                </a:lnTo>
                <a:lnTo>
                  <a:pt x="126" y="8"/>
                </a:lnTo>
                <a:lnTo>
                  <a:pt x="138" y="0"/>
                </a:lnTo>
                <a:lnTo>
                  <a:pt x="166" y="2"/>
                </a:lnTo>
                <a:lnTo>
                  <a:pt x="178" y="10"/>
                </a:lnTo>
                <a:lnTo>
                  <a:pt x="174" y="28"/>
                </a:lnTo>
                <a:lnTo>
                  <a:pt x="160" y="38"/>
                </a:lnTo>
                <a:lnTo>
                  <a:pt x="138" y="38"/>
                </a:lnTo>
                <a:lnTo>
                  <a:pt x="108" y="62"/>
                </a:lnTo>
                <a:lnTo>
                  <a:pt x="88" y="78"/>
                </a:lnTo>
                <a:lnTo>
                  <a:pt x="70" y="74"/>
                </a:lnTo>
                <a:lnTo>
                  <a:pt x="52" y="58"/>
                </a:lnTo>
                <a:lnTo>
                  <a:pt x="30" y="62"/>
                </a:lnTo>
                <a:lnTo>
                  <a:pt x="20" y="68"/>
                </a:lnTo>
                <a:lnTo>
                  <a:pt x="6" y="56"/>
                </a:lnTo>
                <a:lnTo>
                  <a:pt x="0" y="44"/>
                </a:lnTo>
              </a:path>
            </a:pathLst>
          </a:custGeom>
          <a:solidFill>
            <a:srgbClr val="D07C7A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4" name="Freeform 48"/>
          <p:cNvSpPr>
            <a:spLocks/>
          </p:cNvSpPr>
          <p:nvPr/>
        </p:nvSpPr>
        <p:spPr bwMode="gray">
          <a:xfrm>
            <a:off x="5680274" y="3575522"/>
            <a:ext cx="871467" cy="758258"/>
          </a:xfrm>
          <a:custGeom>
            <a:avLst/>
            <a:gdLst>
              <a:gd name="T0" fmla="*/ 220 w 464"/>
              <a:gd name="T1" fmla="*/ 62 h 404"/>
              <a:gd name="T2" fmla="*/ 270 w 464"/>
              <a:gd name="T3" fmla="*/ 56 h 404"/>
              <a:gd name="T4" fmla="*/ 326 w 464"/>
              <a:gd name="T5" fmla="*/ 48 h 404"/>
              <a:gd name="T6" fmla="*/ 366 w 464"/>
              <a:gd name="T7" fmla="*/ 62 h 404"/>
              <a:gd name="T8" fmla="*/ 394 w 464"/>
              <a:gd name="T9" fmla="*/ 104 h 404"/>
              <a:gd name="T10" fmla="*/ 372 w 464"/>
              <a:gd name="T11" fmla="*/ 122 h 404"/>
              <a:gd name="T12" fmla="*/ 356 w 464"/>
              <a:gd name="T13" fmla="*/ 160 h 404"/>
              <a:gd name="T14" fmla="*/ 384 w 464"/>
              <a:gd name="T15" fmla="*/ 220 h 404"/>
              <a:gd name="T16" fmla="*/ 352 w 464"/>
              <a:gd name="T17" fmla="*/ 300 h 404"/>
              <a:gd name="T18" fmla="*/ 400 w 464"/>
              <a:gd name="T19" fmla="*/ 324 h 404"/>
              <a:gd name="T20" fmla="*/ 444 w 464"/>
              <a:gd name="T21" fmla="*/ 312 h 404"/>
              <a:gd name="T22" fmla="*/ 458 w 464"/>
              <a:gd name="T23" fmla="*/ 370 h 404"/>
              <a:gd name="T24" fmla="*/ 462 w 464"/>
              <a:gd name="T25" fmla="*/ 390 h 404"/>
              <a:gd name="T26" fmla="*/ 410 w 464"/>
              <a:gd name="T27" fmla="*/ 404 h 404"/>
              <a:gd name="T28" fmla="*/ 372 w 464"/>
              <a:gd name="T29" fmla="*/ 354 h 404"/>
              <a:gd name="T30" fmla="*/ 320 w 464"/>
              <a:gd name="T31" fmla="*/ 374 h 404"/>
              <a:gd name="T32" fmla="*/ 286 w 464"/>
              <a:gd name="T33" fmla="*/ 370 h 404"/>
              <a:gd name="T34" fmla="*/ 272 w 464"/>
              <a:gd name="T35" fmla="*/ 336 h 404"/>
              <a:gd name="T36" fmla="*/ 236 w 464"/>
              <a:gd name="T37" fmla="*/ 350 h 404"/>
              <a:gd name="T38" fmla="*/ 208 w 464"/>
              <a:gd name="T39" fmla="*/ 388 h 404"/>
              <a:gd name="T40" fmla="*/ 160 w 464"/>
              <a:gd name="T41" fmla="*/ 398 h 404"/>
              <a:gd name="T42" fmla="*/ 136 w 464"/>
              <a:gd name="T43" fmla="*/ 352 h 404"/>
              <a:gd name="T44" fmla="*/ 116 w 464"/>
              <a:gd name="T45" fmla="*/ 340 h 404"/>
              <a:gd name="T46" fmla="*/ 134 w 464"/>
              <a:gd name="T47" fmla="*/ 298 h 404"/>
              <a:gd name="T48" fmla="*/ 106 w 464"/>
              <a:gd name="T49" fmla="*/ 264 h 404"/>
              <a:gd name="T50" fmla="*/ 54 w 464"/>
              <a:gd name="T51" fmla="*/ 242 h 404"/>
              <a:gd name="T52" fmla="*/ 64 w 464"/>
              <a:gd name="T53" fmla="*/ 206 h 404"/>
              <a:gd name="T54" fmla="*/ 48 w 464"/>
              <a:gd name="T55" fmla="*/ 172 h 404"/>
              <a:gd name="T56" fmla="*/ 30 w 464"/>
              <a:gd name="T57" fmla="*/ 158 h 404"/>
              <a:gd name="T58" fmla="*/ 0 w 464"/>
              <a:gd name="T59" fmla="*/ 146 h 404"/>
              <a:gd name="T60" fmla="*/ 8 w 464"/>
              <a:gd name="T61" fmla="*/ 112 h 404"/>
              <a:gd name="T62" fmla="*/ 52 w 464"/>
              <a:gd name="T63" fmla="*/ 44 h 404"/>
              <a:gd name="T64" fmla="*/ 92 w 464"/>
              <a:gd name="T65" fmla="*/ 0 h 404"/>
              <a:gd name="T66" fmla="*/ 152 w 464"/>
              <a:gd name="T67" fmla="*/ 20 h 404"/>
              <a:gd name="T68" fmla="*/ 176 w 464"/>
              <a:gd name="T69" fmla="*/ 36 h 4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64"/>
              <a:gd name="T106" fmla="*/ 0 h 404"/>
              <a:gd name="T107" fmla="*/ 464 w 464"/>
              <a:gd name="T108" fmla="*/ 404 h 40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64" h="404">
                <a:moveTo>
                  <a:pt x="184" y="28"/>
                </a:moveTo>
                <a:lnTo>
                  <a:pt x="220" y="62"/>
                </a:lnTo>
                <a:lnTo>
                  <a:pt x="242" y="66"/>
                </a:lnTo>
                <a:lnTo>
                  <a:pt x="270" y="56"/>
                </a:lnTo>
                <a:lnTo>
                  <a:pt x="292" y="50"/>
                </a:lnTo>
                <a:lnTo>
                  <a:pt x="326" y="48"/>
                </a:lnTo>
                <a:lnTo>
                  <a:pt x="350" y="62"/>
                </a:lnTo>
                <a:lnTo>
                  <a:pt x="366" y="62"/>
                </a:lnTo>
                <a:lnTo>
                  <a:pt x="370" y="78"/>
                </a:lnTo>
                <a:lnTo>
                  <a:pt x="394" y="104"/>
                </a:lnTo>
                <a:lnTo>
                  <a:pt x="400" y="122"/>
                </a:lnTo>
                <a:lnTo>
                  <a:pt x="372" y="122"/>
                </a:lnTo>
                <a:lnTo>
                  <a:pt x="356" y="140"/>
                </a:lnTo>
                <a:lnTo>
                  <a:pt x="356" y="160"/>
                </a:lnTo>
                <a:lnTo>
                  <a:pt x="384" y="194"/>
                </a:lnTo>
                <a:lnTo>
                  <a:pt x="384" y="220"/>
                </a:lnTo>
                <a:lnTo>
                  <a:pt x="352" y="260"/>
                </a:lnTo>
                <a:lnTo>
                  <a:pt x="352" y="300"/>
                </a:lnTo>
                <a:lnTo>
                  <a:pt x="378" y="320"/>
                </a:lnTo>
                <a:lnTo>
                  <a:pt x="400" y="324"/>
                </a:lnTo>
                <a:lnTo>
                  <a:pt x="418" y="312"/>
                </a:lnTo>
                <a:lnTo>
                  <a:pt x="444" y="312"/>
                </a:lnTo>
                <a:lnTo>
                  <a:pt x="448" y="346"/>
                </a:lnTo>
                <a:lnTo>
                  <a:pt x="458" y="370"/>
                </a:lnTo>
                <a:lnTo>
                  <a:pt x="464" y="376"/>
                </a:lnTo>
                <a:lnTo>
                  <a:pt x="462" y="390"/>
                </a:lnTo>
                <a:lnTo>
                  <a:pt x="438" y="404"/>
                </a:lnTo>
                <a:lnTo>
                  <a:pt x="410" y="404"/>
                </a:lnTo>
                <a:lnTo>
                  <a:pt x="390" y="382"/>
                </a:lnTo>
                <a:lnTo>
                  <a:pt x="372" y="354"/>
                </a:lnTo>
                <a:lnTo>
                  <a:pt x="338" y="358"/>
                </a:lnTo>
                <a:lnTo>
                  <a:pt x="320" y="374"/>
                </a:lnTo>
                <a:lnTo>
                  <a:pt x="304" y="382"/>
                </a:lnTo>
                <a:lnTo>
                  <a:pt x="286" y="370"/>
                </a:lnTo>
                <a:lnTo>
                  <a:pt x="288" y="346"/>
                </a:lnTo>
                <a:lnTo>
                  <a:pt x="272" y="336"/>
                </a:lnTo>
                <a:lnTo>
                  <a:pt x="244" y="338"/>
                </a:lnTo>
                <a:lnTo>
                  <a:pt x="236" y="350"/>
                </a:lnTo>
                <a:lnTo>
                  <a:pt x="236" y="368"/>
                </a:lnTo>
                <a:lnTo>
                  <a:pt x="208" y="388"/>
                </a:lnTo>
                <a:lnTo>
                  <a:pt x="186" y="400"/>
                </a:lnTo>
                <a:lnTo>
                  <a:pt x="160" y="398"/>
                </a:lnTo>
                <a:lnTo>
                  <a:pt x="160" y="374"/>
                </a:lnTo>
                <a:lnTo>
                  <a:pt x="136" y="352"/>
                </a:lnTo>
                <a:lnTo>
                  <a:pt x="126" y="352"/>
                </a:lnTo>
                <a:lnTo>
                  <a:pt x="116" y="340"/>
                </a:lnTo>
                <a:lnTo>
                  <a:pt x="118" y="312"/>
                </a:lnTo>
                <a:lnTo>
                  <a:pt x="134" y="298"/>
                </a:lnTo>
                <a:lnTo>
                  <a:pt x="120" y="270"/>
                </a:lnTo>
                <a:lnTo>
                  <a:pt x="106" y="264"/>
                </a:lnTo>
                <a:lnTo>
                  <a:pt x="76" y="262"/>
                </a:lnTo>
                <a:lnTo>
                  <a:pt x="54" y="242"/>
                </a:lnTo>
                <a:lnTo>
                  <a:pt x="56" y="212"/>
                </a:lnTo>
                <a:lnTo>
                  <a:pt x="64" y="206"/>
                </a:lnTo>
                <a:lnTo>
                  <a:pt x="64" y="182"/>
                </a:lnTo>
                <a:lnTo>
                  <a:pt x="48" y="172"/>
                </a:lnTo>
                <a:lnTo>
                  <a:pt x="46" y="140"/>
                </a:lnTo>
                <a:lnTo>
                  <a:pt x="30" y="158"/>
                </a:lnTo>
                <a:lnTo>
                  <a:pt x="10" y="162"/>
                </a:lnTo>
                <a:lnTo>
                  <a:pt x="0" y="146"/>
                </a:lnTo>
                <a:lnTo>
                  <a:pt x="2" y="120"/>
                </a:lnTo>
                <a:lnTo>
                  <a:pt x="8" y="112"/>
                </a:lnTo>
                <a:lnTo>
                  <a:pt x="8" y="86"/>
                </a:lnTo>
                <a:lnTo>
                  <a:pt x="52" y="44"/>
                </a:lnTo>
                <a:lnTo>
                  <a:pt x="80" y="18"/>
                </a:lnTo>
                <a:lnTo>
                  <a:pt x="92" y="0"/>
                </a:lnTo>
                <a:lnTo>
                  <a:pt x="134" y="4"/>
                </a:lnTo>
                <a:lnTo>
                  <a:pt x="152" y="20"/>
                </a:lnTo>
                <a:lnTo>
                  <a:pt x="162" y="38"/>
                </a:lnTo>
                <a:lnTo>
                  <a:pt x="176" y="36"/>
                </a:lnTo>
                <a:lnTo>
                  <a:pt x="184" y="28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5" name="Freeform 49"/>
          <p:cNvSpPr>
            <a:spLocks/>
          </p:cNvSpPr>
          <p:nvPr/>
        </p:nvSpPr>
        <p:spPr bwMode="gray">
          <a:xfrm>
            <a:off x="5680274" y="3575522"/>
            <a:ext cx="871467" cy="758258"/>
          </a:xfrm>
          <a:custGeom>
            <a:avLst/>
            <a:gdLst>
              <a:gd name="T0" fmla="*/ 220 w 464"/>
              <a:gd name="T1" fmla="*/ 62 h 404"/>
              <a:gd name="T2" fmla="*/ 270 w 464"/>
              <a:gd name="T3" fmla="*/ 56 h 404"/>
              <a:gd name="T4" fmla="*/ 326 w 464"/>
              <a:gd name="T5" fmla="*/ 48 h 404"/>
              <a:gd name="T6" fmla="*/ 366 w 464"/>
              <a:gd name="T7" fmla="*/ 62 h 404"/>
              <a:gd name="T8" fmla="*/ 394 w 464"/>
              <a:gd name="T9" fmla="*/ 104 h 404"/>
              <a:gd name="T10" fmla="*/ 372 w 464"/>
              <a:gd name="T11" fmla="*/ 122 h 404"/>
              <a:gd name="T12" fmla="*/ 356 w 464"/>
              <a:gd name="T13" fmla="*/ 160 h 404"/>
              <a:gd name="T14" fmla="*/ 384 w 464"/>
              <a:gd name="T15" fmla="*/ 220 h 404"/>
              <a:gd name="T16" fmla="*/ 352 w 464"/>
              <a:gd name="T17" fmla="*/ 300 h 404"/>
              <a:gd name="T18" fmla="*/ 400 w 464"/>
              <a:gd name="T19" fmla="*/ 324 h 404"/>
              <a:gd name="T20" fmla="*/ 444 w 464"/>
              <a:gd name="T21" fmla="*/ 312 h 404"/>
              <a:gd name="T22" fmla="*/ 458 w 464"/>
              <a:gd name="T23" fmla="*/ 370 h 404"/>
              <a:gd name="T24" fmla="*/ 462 w 464"/>
              <a:gd name="T25" fmla="*/ 390 h 404"/>
              <a:gd name="T26" fmla="*/ 410 w 464"/>
              <a:gd name="T27" fmla="*/ 404 h 404"/>
              <a:gd name="T28" fmla="*/ 372 w 464"/>
              <a:gd name="T29" fmla="*/ 354 h 404"/>
              <a:gd name="T30" fmla="*/ 320 w 464"/>
              <a:gd name="T31" fmla="*/ 374 h 404"/>
              <a:gd name="T32" fmla="*/ 286 w 464"/>
              <a:gd name="T33" fmla="*/ 370 h 404"/>
              <a:gd name="T34" fmla="*/ 272 w 464"/>
              <a:gd name="T35" fmla="*/ 336 h 404"/>
              <a:gd name="T36" fmla="*/ 236 w 464"/>
              <a:gd name="T37" fmla="*/ 350 h 404"/>
              <a:gd name="T38" fmla="*/ 208 w 464"/>
              <a:gd name="T39" fmla="*/ 388 h 404"/>
              <a:gd name="T40" fmla="*/ 160 w 464"/>
              <a:gd name="T41" fmla="*/ 398 h 404"/>
              <a:gd name="T42" fmla="*/ 136 w 464"/>
              <a:gd name="T43" fmla="*/ 352 h 404"/>
              <a:gd name="T44" fmla="*/ 116 w 464"/>
              <a:gd name="T45" fmla="*/ 340 h 404"/>
              <a:gd name="T46" fmla="*/ 134 w 464"/>
              <a:gd name="T47" fmla="*/ 298 h 404"/>
              <a:gd name="T48" fmla="*/ 106 w 464"/>
              <a:gd name="T49" fmla="*/ 264 h 404"/>
              <a:gd name="T50" fmla="*/ 54 w 464"/>
              <a:gd name="T51" fmla="*/ 242 h 404"/>
              <a:gd name="T52" fmla="*/ 64 w 464"/>
              <a:gd name="T53" fmla="*/ 206 h 404"/>
              <a:gd name="T54" fmla="*/ 48 w 464"/>
              <a:gd name="T55" fmla="*/ 172 h 404"/>
              <a:gd name="T56" fmla="*/ 30 w 464"/>
              <a:gd name="T57" fmla="*/ 158 h 404"/>
              <a:gd name="T58" fmla="*/ 0 w 464"/>
              <a:gd name="T59" fmla="*/ 146 h 404"/>
              <a:gd name="T60" fmla="*/ 8 w 464"/>
              <a:gd name="T61" fmla="*/ 112 h 404"/>
              <a:gd name="T62" fmla="*/ 52 w 464"/>
              <a:gd name="T63" fmla="*/ 44 h 404"/>
              <a:gd name="T64" fmla="*/ 92 w 464"/>
              <a:gd name="T65" fmla="*/ 0 h 404"/>
              <a:gd name="T66" fmla="*/ 152 w 464"/>
              <a:gd name="T67" fmla="*/ 20 h 404"/>
              <a:gd name="T68" fmla="*/ 176 w 464"/>
              <a:gd name="T69" fmla="*/ 36 h 4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64"/>
              <a:gd name="T106" fmla="*/ 0 h 404"/>
              <a:gd name="T107" fmla="*/ 464 w 464"/>
              <a:gd name="T108" fmla="*/ 404 h 40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64" h="404">
                <a:moveTo>
                  <a:pt x="184" y="28"/>
                </a:moveTo>
                <a:lnTo>
                  <a:pt x="220" y="62"/>
                </a:lnTo>
                <a:lnTo>
                  <a:pt x="242" y="66"/>
                </a:lnTo>
                <a:lnTo>
                  <a:pt x="270" y="56"/>
                </a:lnTo>
                <a:lnTo>
                  <a:pt x="292" y="50"/>
                </a:lnTo>
                <a:lnTo>
                  <a:pt x="326" y="48"/>
                </a:lnTo>
                <a:lnTo>
                  <a:pt x="350" y="62"/>
                </a:lnTo>
                <a:lnTo>
                  <a:pt x="366" y="62"/>
                </a:lnTo>
                <a:lnTo>
                  <a:pt x="370" y="78"/>
                </a:lnTo>
                <a:lnTo>
                  <a:pt x="394" y="104"/>
                </a:lnTo>
                <a:lnTo>
                  <a:pt x="400" y="122"/>
                </a:lnTo>
                <a:lnTo>
                  <a:pt x="372" y="122"/>
                </a:lnTo>
                <a:lnTo>
                  <a:pt x="356" y="140"/>
                </a:lnTo>
                <a:lnTo>
                  <a:pt x="356" y="160"/>
                </a:lnTo>
                <a:lnTo>
                  <a:pt x="384" y="194"/>
                </a:lnTo>
                <a:lnTo>
                  <a:pt x="384" y="220"/>
                </a:lnTo>
                <a:lnTo>
                  <a:pt x="352" y="260"/>
                </a:lnTo>
                <a:lnTo>
                  <a:pt x="352" y="300"/>
                </a:lnTo>
                <a:lnTo>
                  <a:pt x="378" y="320"/>
                </a:lnTo>
                <a:lnTo>
                  <a:pt x="400" y="324"/>
                </a:lnTo>
                <a:lnTo>
                  <a:pt x="418" y="312"/>
                </a:lnTo>
                <a:lnTo>
                  <a:pt x="444" y="312"/>
                </a:lnTo>
                <a:lnTo>
                  <a:pt x="448" y="346"/>
                </a:lnTo>
                <a:lnTo>
                  <a:pt x="458" y="370"/>
                </a:lnTo>
                <a:lnTo>
                  <a:pt x="464" y="376"/>
                </a:lnTo>
                <a:lnTo>
                  <a:pt x="462" y="390"/>
                </a:lnTo>
                <a:lnTo>
                  <a:pt x="438" y="404"/>
                </a:lnTo>
                <a:lnTo>
                  <a:pt x="410" y="404"/>
                </a:lnTo>
                <a:lnTo>
                  <a:pt x="390" y="382"/>
                </a:lnTo>
                <a:lnTo>
                  <a:pt x="372" y="354"/>
                </a:lnTo>
                <a:lnTo>
                  <a:pt x="338" y="358"/>
                </a:lnTo>
                <a:lnTo>
                  <a:pt x="320" y="374"/>
                </a:lnTo>
                <a:lnTo>
                  <a:pt x="304" y="382"/>
                </a:lnTo>
                <a:lnTo>
                  <a:pt x="286" y="370"/>
                </a:lnTo>
                <a:lnTo>
                  <a:pt x="288" y="346"/>
                </a:lnTo>
                <a:lnTo>
                  <a:pt x="272" y="336"/>
                </a:lnTo>
                <a:lnTo>
                  <a:pt x="244" y="338"/>
                </a:lnTo>
                <a:lnTo>
                  <a:pt x="236" y="350"/>
                </a:lnTo>
                <a:lnTo>
                  <a:pt x="236" y="368"/>
                </a:lnTo>
                <a:lnTo>
                  <a:pt x="208" y="388"/>
                </a:lnTo>
                <a:lnTo>
                  <a:pt x="186" y="400"/>
                </a:lnTo>
                <a:lnTo>
                  <a:pt x="160" y="398"/>
                </a:lnTo>
                <a:lnTo>
                  <a:pt x="160" y="374"/>
                </a:lnTo>
                <a:lnTo>
                  <a:pt x="136" y="352"/>
                </a:lnTo>
                <a:lnTo>
                  <a:pt x="126" y="352"/>
                </a:lnTo>
                <a:lnTo>
                  <a:pt x="116" y="340"/>
                </a:lnTo>
                <a:lnTo>
                  <a:pt x="118" y="312"/>
                </a:lnTo>
                <a:lnTo>
                  <a:pt x="134" y="298"/>
                </a:lnTo>
                <a:lnTo>
                  <a:pt x="120" y="270"/>
                </a:lnTo>
                <a:lnTo>
                  <a:pt x="106" y="264"/>
                </a:lnTo>
                <a:lnTo>
                  <a:pt x="76" y="262"/>
                </a:lnTo>
                <a:lnTo>
                  <a:pt x="54" y="242"/>
                </a:lnTo>
                <a:lnTo>
                  <a:pt x="56" y="212"/>
                </a:lnTo>
                <a:lnTo>
                  <a:pt x="64" y="206"/>
                </a:lnTo>
                <a:lnTo>
                  <a:pt x="64" y="182"/>
                </a:lnTo>
                <a:lnTo>
                  <a:pt x="48" y="172"/>
                </a:lnTo>
                <a:lnTo>
                  <a:pt x="46" y="140"/>
                </a:lnTo>
                <a:lnTo>
                  <a:pt x="30" y="158"/>
                </a:lnTo>
                <a:lnTo>
                  <a:pt x="10" y="162"/>
                </a:lnTo>
                <a:lnTo>
                  <a:pt x="0" y="146"/>
                </a:lnTo>
                <a:lnTo>
                  <a:pt x="2" y="120"/>
                </a:lnTo>
                <a:lnTo>
                  <a:pt x="8" y="112"/>
                </a:lnTo>
                <a:lnTo>
                  <a:pt x="8" y="86"/>
                </a:lnTo>
                <a:lnTo>
                  <a:pt x="52" y="44"/>
                </a:lnTo>
                <a:lnTo>
                  <a:pt x="80" y="18"/>
                </a:lnTo>
                <a:lnTo>
                  <a:pt x="92" y="0"/>
                </a:lnTo>
                <a:lnTo>
                  <a:pt x="134" y="4"/>
                </a:lnTo>
                <a:lnTo>
                  <a:pt x="152" y="20"/>
                </a:lnTo>
                <a:lnTo>
                  <a:pt x="162" y="38"/>
                </a:lnTo>
                <a:lnTo>
                  <a:pt x="176" y="36"/>
                </a:lnTo>
                <a:lnTo>
                  <a:pt x="184" y="28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6" name="Freeform 50"/>
          <p:cNvSpPr>
            <a:spLocks/>
          </p:cNvSpPr>
          <p:nvPr/>
        </p:nvSpPr>
        <p:spPr bwMode="gray">
          <a:xfrm>
            <a:off x="6341834" y="3988260"/>
            <a:ext cx="153303" cy="195756"/>
          </a:xfrm>
          <a:custGeom>
            <a:avLst/>
            <a:gdLst>
              <a:gd name="T0" fmla="*/ 32 w 82"/>
              <a:gd name="T1" fmla="*/ 0 h 104"/>
              <a:gd name="T2" fmla="*/ 0 w 82"/>
              <a:gd name="T3" fmla="*/ 40 h 104"/>
              <a:gd name="T4" fmla="*/ 0 w 82"/>
              <a:gd name="T5" fmla="*/ 80 h 104"/>
              <a:gd name="T6" fmla="*/ 24 w 82"/>
              <a:gd name="T7" fmla="*/ 100 h 104"/>
              <a:gd name="T8" fmla="*/ 48 w 82"/>
              <a:gd name="T9" fmla="*/ 104 h 104"/>
              <a:gd name="T10" fmla="*/ 66 w 82"/>
              <a:gd name="T11" fmla="*/ 92 h 104"/>
              <a:gd name="T12" fmla="*/ 68 w 82"/>
              <a:gd name="T13" fmla="*/ 66 h 104"/>
              <a:gd name="T14" fmla="*/ 82 w 82"/>
              <a:gd name="T15" fmla="*/ 46 h 104"/>
              <a:gd name="T16" fmla="*/ 80 w 82"/>
              <a:gd name="T17" fmla="*/ 24 h 104"/>
              <a:gd name="T18" fmla="*/ 66 w 82"/>
              <a:gd name="T19" fmla="*/ 8 h 104"/>
              <a:gd name="T20" fmla="*/ 44 w 82"/>
              <a:gd name="T21" fmla="*/ 6 h 104"/>
              <a:gd name="T22" fmla="*/ 32 w 82"/>
              <a:gd name="T23" fmla="*/ 0 h 1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"/>
              <a:gd name="T37" fmla="*/ 0 h 104"/>
              <a:gd name="T38" fmla="*/ 82 w 82"/>
              <a:gd name="T39" fmla="*/ 104 h 1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" h="104">
                <a:moveTo>
                  <a:pt x="32" y="0"/>
                </a:moveTo>
                <a:lnTo>
                  <a:pt x="0" y="40"/>
                </a:lnTo>
                <a:lnTo>
                  <a:pt x="0" y="80"/>
                </a:lnTo>
                <a:lnTo>
                  <a:pt x="24" y="100"/>
                </a:lnTo>
                <a:lnTo>
                  <a:pt x="48" y="104"/>
                </a:lnTo>
                <a:lnTo>
                  <a:pt x="66" y="92"/>
                </a:lnTo>
                <a:lnTo>
                  <a:pt x="68" y="66"/>
                </a:lnTo>
                <a:lnTo>
                  <a:pt x="82" y="46"/>
                </a:lnTo>
                <a:lnTo>
                  <a:pt x="80" y="24"/>
                </a:lnTo>
                <a:lnTo>
                  <a:pt x="66" y="8"/>
                </a:lnTo>
                <a:lnTo>
                  <a:pt x="44" y="6"/>
                </a:lnTo>
                <a:lnTo>
                  <a:pt x="32" y="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7" name="Freeform 51"/>
          <p:cNvSpPr>
            <a:spLocks/>
          </p:cNvSpPr>
          <p:nvPr/>
        </p:nvSpPr>
        <p:spPr bwMode="gray">
          <a:xfrm>
            <a:off x="6341834" y="3988260"/>
            <a:ext cx="153303" cy="195756"/>
          </a:xfrm>
          <a:custGeom>
            <a:avLst/>
            <a:gdLst>
              <a:gd name="T0" fmla="*/ 32 w 82"/>
              <a:gd name="T1" fmla="*/ 0 h 104"/>
              <a:gd name="T2" fmla="*/ 0 w 82"/>
              <a:gd name="T3" fmla="*/ 40 h 104"/>
              <a:gd name="T4" fmla="*/ 0 w 82"/>
              <a:gd name="T5" fmla="*/ 80 h 104"/>
              <a:gd name="T6" fmla="*/ 24 w 82"/>
              <a:gd name="T7" fmla="*/ 100 h 104"/>
              <a:gd name="T8" fmla="*/ 48 w 82"/>
              <a:gd name="T9" fmla="*/ 104 h 104"/>
              <a:gd name="T10" fmla="*/ 66 w 82"/>
              <a:gd name="T11" fmla="*/ 92 h 104"/>
              <a:gd name="T12" fmla="*/ 68 w 82"/>
              <a:gd name="T13" fmla="*/ 66 h 104"/>
              <a:gd name="T14" fmla="*/ 82 w 82"/>
              <a:gd name="T15" fmla="*/ 46 h 104"/>
              <a:gd name="T16" fmla="*/ 80 w 82"/>
              <a:gd name="T17" fmla="*/ 24 h 104"/>
              <a:gd name="T18" fmla="*/ 66 w 82"/>
              <a:gd name="T19" fmla="*/ 8 h 104"/>
              <a:gd name="T20" fmla="*/ 44 w 82"/>
              <a:gd name="T21" fmla="*/ 6 h 104"/>
              <a:gd name="T22" fmla="*/ 32 w 82"/>
              <a:gd name="T23" fmla="*/ 0 h 10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"/>
              <a:gd name="T37" fmla="*/ 0 h 104"/>
              <a:gd name="T38" fmla="*/ 82 w 82"/>
              <a:gd name="T39" fmla="*/ 104 h 10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" h="104">
                <a:moveTo>
                  <a:pt x="32" y="0"/>
                </a:moveTo>
                <a:lnTo>
                  <a:pt x="0" y="40"/>
                </a:lnTo>
                <a:lnTo>
                  <a:pt x="0" y="80"/>
                </a:lnTo>
                <a:lnTo>
                  <a:pt x="24" y="100"/>
                </a:lnTo>
                <a:lnTo>
                  <a:pt x="48" y="104"/>
                </a:lnTo>
                <a:lnTo>
                  <a:pt x="66" y="92"/>
                </a:lnTo>
                <a:lnTo>
                  <a:pt x="68" y="66"/>
                </a:lnTo>
                <a:lnTo>
                  <a:pt x="82" y="46"/>
                </a:lnTo>
                <a:lnTo>
                  <a:pt x="80" y="24"/>
                </a:lnTo>
                <a:lnTo>
                  <a:pt x="66" y="8"/>
                </a:lnTo>
                <a:lnTo>
                  <a:pt x="44" y="6"/>
                </a:lnTo>
                <a:lnTo>
                  <a:pt x="32" y="0"/>
                </a:lnTo>
              </a:path>
            </a:pathLst>
          </a:custGeom>
          <a:solidFill>
            <a:srgbClr val="D07C7A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8" name="Freeform 52"/>
          <p:cNvSpPr>
            <a:spLocks/>
          </p:cNvSpPr>
          <p:nvPr/>
        </p:nvSpPr>
        <p:spPr bwMode="gray">
          <a:xfrm>
            <a:off x="6348910" y="3455238"/>
            <a:ext cx="732314" cy="856136"/>
          </a:xfrm>
          <a:custGeom>
            <a:avLst/>
            <a:gdLst>
              <a:gd name="T0" fmla="*/ 138 w 390"/>
              <a:gd name="T1" fmla="*/ 32 h 456"/>
              <a:gd name="T2" fmla="*/ 108 w 390"/>
              <a:gd name="T3" fmla="*/ 52 h 456"/>
              <a:gd name="T4" fmla="*/ 80 w 390"/>
              <a:gd name="T5" fmla="*/ 76 h 456"/>
              <a:gd name="T6" fmla="*/ 46 w 390"/>
              <a:gd name="T7" fmla="*/ 92 h 456"/>
              <a:gd name="T8" fmla="*/ 10 w 390"/>
              <a:gd name="T9" fmla="*/ 126 h 456"/>
              <a:gd name="T10" fmla="*/ 12 w 390"/>
              <a:gd name="T11" fmla="*/ 142 h 456"/>
              <a:gd name="T12" fmla="*/ 38 w 390"/>
              <a:gd name="T13" fmla="*/ 168 h 456"/>
              <a:gd name="T14" fmla="*/ 44 w 390"/>
              <a:gd name="T15" fmla="*/ 186 h 456"/>
              <a:gd name="T16" fmla="*/ 16 w 390"/>
              <a:gd name="T17" fmla="*/ 186 h 456"/>
              <a:gd name="T18" fmla="*/ 0 w 390"/>
              <a:gd name="T19" fmla="*/ 204 h 456"/>
              <a:gd name="T20" fmla="*/ 0 w 390"/>
              <a:gd name="T21" fmla="*/ 224 h 456"/>
              <a:gd name="T22" fmla="*/ 28 w 390"/>
              <a:gd name="T23" fmla="*/ 258 h 456"/>
              <a:gd name="T24" fmla="*/ 28 w 390"/>
              <a:gd name="T25" fmla="*/ 286 h 456"/>
              <a:gd name="T26" fmla="*/ 40 w 390"/>
              <a:gd name="T27" fmla="*/ 290 h 456"/>
              <a:gd name="T28" fmla="*/ 62 w 390"/>
              <a:gd name="T29" fmla="*/ 294 h 456"/>
              <a:gd name="T30" fmla="*/ 78 w 390"/>
              <a:gd name="T31" fmla="*/ 308 h 456"/>
              <a:gd name="T32" fmla="*/ 78 w 390"/>
              <a:gd name="T33" fmla="*/ 330 h 456"/>
              <a:gd name="T34" fmla="*/ 64 w 390"/>
              <a:gd name="T35" fmla="*/ 350 h 456"/>
              <a:gd name="T36" fmla="*/ 62 w 390"/>
              <a:gd name="T37" fmla="*/ 376 h 456"/>
              <a:gd name="T38" fmla="*/ 86 w 390"/>
              <a:gd name="T39" fmla="*/ 376 h 456"/>
              <a:gd name="T40" fmla="*/ 92 w 390"/>
              <a:gd name="T41" fmla="*/ 412 h 456"/>
              <a:gd name="T42" fmla="*/ 102 w 390"/>
              <a:gd name="T43" fmla="*/ 434 h 456"/>
              <a:gd name="T44" fmla="*/ 108 w 390"/>
              <a:gd name="T45" fmla="*/ 440 h 456"/>
              <a:gd name="T46" fmla="*/ 130 w 390"/>
              <a:gd name="T47" fmla="*/ 450 h 456"/>
              <a:gd name="T48" fmla="*/ 162 w 390"/>
              <a:gd name="T49" fmla="*/ 456 h 456"/>
              <a:gd name="T50" fmla="*/ 192 w 390"/>
              <a:gd name="T51" fmla="*/ 448 h 456"/>
              <a:gd name="T52" fmla="*/ 206 w 390"/>
              <a:gd name="T53" fmla="*/ 416 h 456"/>
              <a:gd name="T54" fmla="*/ 218 w 390"/>
              <a:gd name="T55" fmla="*/ 396 h 456"/>
              <a:gd name="T56" fmla="*/ 230 w 390"/>
              <a:gd name="T57" fmla="*/ 392 h 456"/>
              <a:gd name="T58" fmla="*/ 234 w 390"/>
              <a:gd name="T59" fmla="*/ 374 h 456"/>
              <a:gd name="T60" fmla="*/ 212 w 390"/>
              <a:gd name="T61" fmla="*/ 364 h 456"/>
              <a:gd name="T62" fmla="*/ 182 w 390"/>
              <a:gd name="T63" fmla="*/ 360 h 456"/>
              <a:gd name="T64" fmla="*/ 170 w 390"/>
              <a:gd name="T65" fmla="*/ 340 h 456"/>
              <a:gd name="T66" fmla="*/ 180 w 390"/>
              <a:gd name="T67" fmla="*/ 318 h 456"/>
              <a:gd name="T68" fmla="*/ 188 w 390"/>
              <a:gd name="T69" fmla="*/ 288 h 456"/>
              <a:gd name="T70" fmla="*/ 182 w 390"/>
              <a:gd name="T71" fmla="*/ 256 h 456"/>
              <a:gd name="T72" fmla="*/ 170 w 390"/>
              <a:gd name="T73" fmla="*/ 244 h 456"/>
              <a:gd name="T74" fmla="*/ 184 w 390"/>
              <a:gd name="T75" fmla="*/ 218 h 456"/>
              <a:gd name="T76" fmla="*/ 232 w 390"/>
              <a:gd name="T77" fmla="*/ 176 h 456"/>
              <a:gd name="T78" fmla="*/ 272 w 390"/>
              <a:gd name="T79" fmla="*/ 156 h 456"/>
              <a:gd name="T80" fmla="*/ 284 w 390"/>
              <a:gd name="T81" fmla="*/ 140 h 456"/>
              <a:gd name="T82" fmla="*/ 298 w 390"/>
              <a:gd name="T83" fmla="*/ 148 h 456"/>
              <a:gd name="T84" fmla="*/ 302 w 390"/>
              <a:gd name="T85" fmla="*/ 162 h 456"/>
              <a:gd name="T86" fmla="*/ 326 w 390"/>
              <a:gd name="T87" fmla="*/ 168 h 456"/>
              <a:gd name="T88" fmla="*/ 348 w 390"/>
              <a:gd name="T89" fmla="*/ 152 h 456"/>
              <a:gd name="T90" fmla="*/ 348 w 390"/>
              <a:gd name="T91" fmla="*/ 120 h 456"/>
              <a:gd name="T92" fmla="*/ 364 w 390"/>
              <a:gd name="T93" fmla="*/ 98 h 456"/>
              <a:gd name="T94" fmla="*/ 390 w 390"/>
              <a:gd name="T95" fmla="*/ 70 h 456"/>
              <a:gd name="T96" fmla="*/ 370 w 390"/>
              <a:gd name="T97" fmla="*/ 62 h 456"/>
              <a:gd name="T98" fmla="*/ 334 w 390"/>
              <a:gd name="T99" fmla="*/ 42 h 456"/>
              <a:gd name="T100" fmla="*/ 302 w 390"/>
              <a:gd name="T101" fmla="*/ 40 h 456"/>
              <a:gd name="T102" fmla="*/ 302 w 390"/>
              <a:gd name="T103" fmla="*/ 24 h 456"/>
              <a:gd name="T104" fmla="*/ 284 w 390"/>
              <a:gd name="T105" fmla="*/ 8 h 456"/>
              <a:gd name="T106" fmla="*/ 258 w 390"/>
              <a:gd name="T107" fmla="*/ 6 h 456"/>
              <a:gd name="T108" fmla="*/ 254 w 390"/>
              <a:gd name="T109" fmla="*/ 14 h 456"/>
              <a:gd name="T110" fmla="*/ 224 w 390"/>
              <a:gd name="T111" fmla="*/ 22 h 456"/>
              <a:gd name="T112" fmla="*/ 222 w 390"/>
              <a:gd name="T113" fmla="*/ 12 h 456"/>
              <a:gd name="T114" fmla="*/ 214 w 390"/>
              <a:gd name="T115" fmla="*/ 0 h 456"/>
              <a:gd name="T116" fmla="*/ 198 w 390"/>
              <a:gd name="T117" fmla="*/ 12 h 456"/>
              <a:gd name="T118" fmla="*/ 184 w 390"/>
              <a:gd name="T119" fmla="*/ 38 h 456"/>
              <a:gd name="T120" fmla="*/ 160 w 390"/>
              <a:gd name="T121" fmla="*/ 42 h 456"/>
              <a:gd name="T122" fmla="*/ 138 w 390"/>
              <a:gd name="T123" fmla="*/ 32 h 4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0"/>
              <a:gd name="T187" fmla="*/ 0 h 456"/>
              <a:gd name="T188" fmla="*/ 390 w 390"/>
              <a:gd name="T189" fmla="*/ 456 h 45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0" h="456">
                <a:moveTo>
                  <a:pt x="138" y="32"/>
                </a:moveTo>
                <a:lnTo>
                  <a:pt x="108" y="52"/>
                </a:lnTo>
                <a:lnTo>
                  <a:pt x="80" y="76"/>
                </a:lnTo>
                <a:lnTo>
                  <a:pt x="46" y="92"/>
                </a:lnTo>
                <a:lnTo>
                  <a:pt x="10" y="126"/>
                </a:lnTo>
                <a:lnTo>
                  <a:pt x="12" y="142"/>
                </a:lnTo>
                <a:lnTo>
                  <a:pt x="38" y="168"/>
                </a:lnTo>
                <a:lnTo>
                  <a:pt x="44" y="186"/>
                </a:lnTo>
                <a:lnTo>
                  <a:pt x="16" y="186"/>
                </a:lnTo>
                <a:lnTo>
                  <a:pt x="0" y="204"/>
                </a:lnTo>
                <a:lnTo>
                  <a:pt x="0" y="224"/>
                </a:lnTo>
                <a:lnTo>
                  <a:pt x="28" y="258"/>
                </a:lnTo>
                <a:lnTo>
                  <a:pt x="28" y="286"/>
                </a:lnTo>
                <a:lnTo>
                  <a:pt x="40" y="290"/>
                </a:lnTo>
                <a:lnTo>
                  <a:pt x="62" y="294"/>
                </a:lnTo>
                <a:lnTo>
                  <a:pt x="78" y="308"/>
                </a:lnTo>
                <a:lnTo>
                  <a:pt x="78" y="330"/>
                </a:lnTo>
                <a:lnTo>
                  <a:pt x="64" y="350"/>
                </a:lnTo>
                <a:lnTo>
                  <a:pt x="62" y="376"/>
                </a:lnTo>
                <a:lnTo>
                  <a:pt x="86" y="376"/>
                </a:lnTo>
                <a:lnTo>
                  <a:pt x="92" y="412"/>
                </a:lnTo>
                <a:lnTo>
                  <a:pt x="102" y="434"/>
                </a:lnTo>
                <a:lnTo>
                  <a:pt x="108" y="440"/>
                </a:lnTo>
                <a:lnTo>
                  <a:pt x="130" y="450"/>
                </a:lnTo>
                <a:lnTo>
                  <a:pt x="162" y="456"/>
                </a:lnTo>
                <a:lnTo>
                  <a:pt x="192" y="448"/>
                </a:lnTo>
                <a:lnTo>
                  <a:pt x="206" y="416"/>
                </a:lnTo>
                <a:lnTo>
                  <a:pt x="218" y="396"/>
                </a:lnTo>
                <a:lnTo>
                  <a:pt x="230" y="392"/>
                </a:lnTo>
                <a:lnTo>
                  <a:pt x="234" y="374"/>
                </a:lnTo>
                <a:lnTo>
                  <a:pt x="212" y="364"/>
                </a:lnTo>
                <a:lnTo>
                  <a:pt x="182" y="360"/>
                </a:lnTo>
                <a:lnTo>
                  <a:pt x="170" y="340"/>
                </a:lnTo>
                <a:lnTo>
                  <a:pt x="180" y="318"/>
                </a:lnTo>
                <a:lnTo>
                  <a:pt x="188" y="288"/>
                </a:lnTo>
                <a:lnTo>
                  <a:pt x="182" y="256"/>
                </a:lnTo>
                <a:lnTo>
                  <a:pt x="170" y="244"/>
                </a:lnTo>
                <a:lnTo>
                  <a:pt x="184" y="218"/>
                </a:lnTo>
                <a:lnTo>
                  <a:pt x="232" y="176"/>
                </a:lnTo>
                <a:lnTo>
                  <a:pt x="272" y="156"/>
                </a:lnTo>
                <a:lnTo>
                  <a:pt x="284" y="140"/>
                </a:lnTo>
                <a:lnTo>
                  <a:pt x="298" y="148"/>
                </a:lnTo>
                <a:lnTo>
                  <a:pt x="302" y="162"/>
                </a:lnTo>
                <a:lnTo>
                  <a:pt x="326" y="168"/>
                </a:lnTo>
                <a:lnTo>
                  <a:pt x="348" y="152"/>
                </a:lnTo>
                <a:lnTo>
                  <a:pt x="348" y="120"/>
                </a:lnTo>
                <a:lnTo>
                  <a:pt x="364" y="98"/>
                </a:lnTo>
                <a:lnTo>
                  <a:pt x="390" y="70"/>
                </a:lnTo>
                <a:lnTo>
                  <a:pt x="370" y="62"/>
                </a:lnTo>
                <a:lnTo>
                  <a:pt x="334" y="42"/>
                </a:lnTo>
                <a:lnTo>
                  <a:pt x="302" y="40"/>
                </a:lnTo>
                <a:lnTo>
                  <a:pt x="302" y="24"/>
                </a:lnTo>
                <a:lnTo>
                  <a:pt x="284" y="8"/>
                </a:lnTo>
                <a:lnTo>
                  <a:pt x="258" y="6"/>
                </a:lnTo>
                <a:lnTo>
                  <a:pt x="254" y="14"/>
                </a:lnTo>
                <a:lnTo>
                  <a:pt x="224" y="22"/>
                </a:lnTo>
                <a:lnTo>
                  <a:pt x="222" y="12"/>
                </a:lnTo>
                <a:lnTo>
                  <a:pt x="214" y="0"/>
                </a:lnTo>
                <a:lnTo>
                  <a:pt x="198" y="12"/>
                </a:lnTo>
                <a:lnTo>
                  <a:pt x="184" y="38"/>
                </a:lnTo>
                <a:lnTo>
                  <a:pt x="160" y="42"/>
                </a:lnTo>
                <a:lnTo>
                  <a:pt x="138" y="32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9" name="Freeform 53"/>
          <p:cNvSpPr>
            <a:spLocks/>
          </p:cNvSpPr>
          <p:nvPr/>
        </p:nvSpPr>
        <p:spPr bwMode="gray">
          <a:xfrm>
            <a:off x="6348910" y="3455238"/>
            <a:ext cx="732314" cy="856136"/>
          </a:xfrm>
          <a:custGeom>
            <a:avLst/>
            <a:gdLst>
              <a:gd name="T0" fmla="*/ 138 w 390"/>
              <a:gd name="T1" fmla="*/ 32 h 456"/>
              <a:gd name="T2" fmla="*/ 108 w 390"/>
              <a:gd name="T3" fmla="*/ 52 h 456"/>
              <a:gd name="T4" fmla="*/ 80 w 390"/>
              <a:gd name="T5" fmla="*/ 76 h 456"/>
              <a:gd name="T6" fmla="*/ 46 w 390"/>
              <a:gd name="T7" fmla="*/ 92 h 456"/>
              <a:gd name="T8" fmla="*/ 10 w 390"/>
              <a:gd name="T9" fmla="*/ 126 h 456"/>
              <a:gd name="T10" fmla="*/ 12 w 390"/>
              <a:gd name="T11" fmla="*/ 142 h 456"/>
              <a:gd name="T12" fmla="*/ 38 w 390"/>
              <a:gd name="T13" fmla="*/ 168 h 456"/>
              <a:gd name="T14" fmla="*/ 44 w 390"/>
              <a:gd name="T15" fmla="*/ 186 h 456"/>
              <a:gd name="T16" fmla="*/ 16 w 390"/>
              <a:gd name="T17" fmla="*/ 186 h 456"/>
              <a:gd name="T18" fmla="*/ 0 w 390"/>
              <a:gd name="T19" fmla="*/ 204 h 456"/>
              <a:gd name="T20" fmla="*/ 0 w 390"/>
              <a:gd name="T21" fmla="*/ 224 h 456"/>
              <a:gd name="T22" fmla="*/ 28 w 390"/>
              <a:gd name="T23" fmla="*/ 258 h 456"/>
              <a:gd name="T24" fmla="*/ 28 w 390"/>
              <a:gd name="T25" fmla="*/ 286 h 456"/>
              <a:gd name="T26" fmla="*/ 40 w 390"/>
              <a:gd name="T27" fmla="*/ 290 h 456"/>
              <a:gd name="T28" fmla="*/ 62 w 390"/>
              <a:gd name="T29" fmla="*/ 294 h 456"/>
              <a:gd name="T30" fmla="*/ 78 w 390"/>
              <a:gd name="T31" fmla="*/ 308 h 456"/>
              <a:gd name="T32" fmla="*/ 78 w 390"/>
              <a:gd name="T33" fmla="*/ 330 h 456"/>
              <a:gd name="T34" fmla="*/ 64 w 390"/>
              <a:gd name="T35" fmla="*/ 350 h 456"/>
              <a:gd name="T36" fmla="*/ 62 w 390"/>
              <a:gd name="T37" fmla="*/ 376 h 456"/>
              <a:gd name="T38" fmla="*/ 86 w 390"/>
              <a:gd name="T39" fmla="*/ 376 h 456"/>
              <a:gd name="T40" fmla="*/ 92 w 390"/>
              <a:gd name="T41" fmla="*/ 412 h 456"/>
              <a:gd name="T42" fmla="*/ 102 w 390"/>
              <a:gd name="T43" fmla="*/ 434 h 456"/>
              <a:gd name="T44" fmla="*/ 108 w 390"/>
              <a:gd name="T45" fmla="*/ 440 h 456"/>
              <a:gd name="T46" fmla="*/ 130 w 390"/>
              <a:gd name="T47" fmla="*/ 450 h 456"/>
              <a:gd name="T48" fmla="*/ 162 w 390"/>
              <a:gd name="T49" fmla="*/ 456 h 456"/>
              <a:gd name="T50" fmla="*/ 192 w 390"/>
              <a:gd name="T51" fmla="*/ 448 h 456"/>
              <a:gd name="T52" fmla="*/ 206 w 390"/>
              <a:gd name="T53" fmla="*/ 416 h 456"/>
              <a:gd name="T54" fmla="*/ 218 w 390"/>
              <a:gd name="T55" fmla="*/ 396 h 456"/>
              <a:gd name="T56" fmla="*/ 230 w 390"/>
              <a:gd name="T57" fmla="*/ 392 h 456"/>
              <a:gd name="T58" fmla="*/ 234 w 390"/>
              <a:gd name="T59" fmla="*/ 374 h 456"/>
              <a:gd name="T60" fmla="*/ 212 w 390"/>
              <a:gd name="T61" fmla="*/ 364 h 456"/>
              <a:gd name="T62" fmla="*/ 182 w 390"/>
              <a:gd name="T63" fmla="*/ 360 h 456"/>
              <a:gd name="T64" fmla="*/ 170 w 390"/>
              <a:gd name="T65" fmla="*/ 340 h 456"/>
              <a:gd name="T66" fmla="*/ 180 w 390"/>
              <a:gd name="T67" fmla="*/ 318 h 456"/>
              <a:gd name="T68" fmla="*/ 188 w 390"/>
              <a:gd name="T69" fmla="*/ 288 h 456"/>
              <a:gd name="T70" fmla="*/ 182 w 390"/>
              <a:gd name="T71" fmla="*/ 256 h 456"/>
              <a:gd name="T72" fmla="*/ 170 w 390"/>
              <a:gd name="T73" fmla="*/ 244 h 456"/>
              <a:gd name="T74" fmla="*/ 184 w 390"/>
              <a:gd name="T75" fmla="*/ 218 h 456"/>
              <a:gd name="T76" fmla="*/ 232 w 390"/>
              <a:gd name="T77" fmla="*/ 176 h 456"/>
              <a:gd name="T78" fmla="*/ 272 w 390"/>
              <a:gd name="T79" fmla="*/ 156 h 456"/>
              <a:gd name="T80" fmla="*/ 284 w 390"/>
              <a:gd name="T81" fmla="*/ 140 h 456"/>
              <a:gd name="T82" fmla="*/ 298 w 390"/>
              <a:gd name="T83" fmla="*/ 148 h 456"/>
              <a:gd name="T84" fmla="*/ 302 w 390"/>
              <a:gd name="T85" fmla="*/ 162 h 456"/>
              <a:gd name="T86" fmla="*/ 326 w 390"/>
              <a:gd name="T87" fmla="*/ 168 h 456"/>
              <a:gd name="T88" fmla="*/ 348 w 390"/>
              <a:gd name="T89" fmla="*/ 152 h 456"/>
              <a:gd name="T90" fmla="*/ 348 w 390"/>
              <a:gd name="T91" fmla="*/ 120 h 456"/>
              <a:gd name="T92" fmla="*/ 364 w 390"/>
              <a:gd name="T93" fmla="*/ 98 h 456"/>
              <a:gd name="T94" fmla="*/ 390 w 390"/>
              <a:gd name="T95" fmla="*/ 70 h 456"/>
              <a:gd name="T96" fmla="*/ 370 w 390"/>
              <a:gd name="T97" fmla="*/ 62 h 456"/>
              <a:gd name="T98" fmla="*/ 334 w 390"/>
              <a:gd name="T99" fmla="*/ 42 h 456"/>
              <a:gd name="T100" fmla="*/ 302 w 390"/>
              <a:gd name="T101" fmla="*/ 40 h 456"/>
              <a:gd name="T102" fmla="*/ 302 w 390"/>
              <a:gd name="T103" fmla="*/ 24 h 456"/>
              <a:gd name="T104" fmla="*/ 284 w 390"/>
              <a:gd name="T105" fmla="*/ 8 h 456"/>
              <a:gd name="T106" fmla="*/ 258 w 390"/>
              <a:gd name="T107" fmla="*/ 6 h 456"/>
              <a:gd name="T108" fmla="*/ 254 w 390"/>
              <a:gd name="T109" fmla="*/ 14 h 456"/>
              <a:gd name="T110" fmla="*/ 224 w 390"/>
              <a:gd name="T111" fmla="*/ 22 h 456"/>
              <a:gd name="T112" fmla="*/ 222 w 390"/>
              <a:gd name="T113" fmla="*/ 12 h 456"/>
              <a:gd name="T114" fmla="*/ 214 w 390"/>
              <a:gd name="T115" fmla="*/ 0 h 456"/>
              <a:gd name="T116" fmla="*/ 198 w 390"/>
              <a:gd name="T117" fmla="*/ 12 h 456"/>
              <a:gd name="T118" fmla="*/ 184 w 390"/>
              <a:gd name="T119" fmla="*/ 38 h 456"/>
              <a:gd name="T120" fmla="*/ 160 w 390"/>
              <a:gd name="T121" fmla="*/ 42 h 456"/>
              <a:gd name="T122" fmla="*/ 138 w 390"/>
              <a:gd name="T123" fmla="*/ 32 h 4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0"/>
              <a:gd name="T187" fmla="*/ 0 h 456"/>
              <a:gd name="T188" fmla="*/ 390 w 390"/>
              <a:gd name="T189" fmla="*/ 456 h 45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0" h="456">
                <a:moveTo>
                  <a:pt x="138" y="32"/>
                </a:moveTo>
                <a:lnTo>
                  <a:pt x="108" y="52"/>
                </a:lnTo>
                <a:lnTo>
                  <a:pt x="80" y="76"/>
                </a:lnTo>
                <a:lnTo>
                  <a:pt x="46" y="92"/>
                </a:lnTo>
                <a:lnTo>
                  <a:pt x="10" y="126"/>
                </a:lnTo>
                <a:lnTo>
                  <a:pt x="12" y="142"/>
                </a:lnTo>
                <a:lnTo>
                  <a:pt x="38" y="168"/>
                </a:lnTo>
                <a:lnTo>
                  <a:pt x="44" y="186"/>
                </a:lnTo>
                <a:lnTo>
                  <a:pt x="16" y="186"/>
                </a:lnTo>
                <a:lnTo>
                  <a:pt x="0" y="204"/>
                </a:lnTo>
                <a:lnTo>
                  <a:pt x="0" y="224"/>
                </a:lnTo>
                <a:lnTo>
                  <a:pt x="28" y="258"/>
                </a:lnTo>
                <a:lnTo>
                  <a:pt x="28" y="286"/>
                </a:lnTo>
                <a:lnTo>
                  <a:pt x="40" y="290"/>
                </a:lnTo>
                <a:lnTo>
                  <a:pt x="62" y="294"/>
                </a:lnTo>
                <a:lnTo>
                  <a:pt x="78" y="308"/>
                </a:lnTo>
                <a:lnTo>
                  <a:pt x="78" y="330"/>
                </a:lnTo>
                <a:lnTo>
                  <a:pt x="64" y="350"/>
                </a:lnTo>
                <a:lnTo>
                  <a:pt x="62" y="376"/>
                </a:lnTo>
                <a:lnTo>
                  <a:pt x="86" y="376"/>
                </a:lnTo>
                <a:lnTo>
                  <a:pt x="92" y="412"/>
                </a:lnTo>
                <a:lnTo>
                  <a:pt x="102" y="434"/>
                </a:lnTo>
                <a:lnTo>
                  <a:pt x="108" y="440"/>
                </a:lnTo>
                <a:lnTo>
                  <a:pt x="130" y="450"/>
                </a:lnTo>
                <a:lnTo>
                  <a:pt x="162" y="456"/>
                </a:lnTo>
                <a:lnTo>
                  <a:pt x="192" y="448"/>
                </a:lnTo>
                <a:lnTo>
                  <a:pt x="206" y="416"/>
                </a:lnTo>
                <a:lnTo>
                  <a:pt x="218" y="396"/>
                </a:lnTo>
                <a:lnTo>
                  <a:pt x="230" y="392"/>
                </a:lnTo>
                <a:lnTo>
                  <a:pt x="234" y="374"/>
                </a:lnTo>
                <a:lnTo>
                  <a:pt x="212" y="364"/>
                </a:lnTo>
                <a:lnTo>
                  <a:pt x="182" y="360"/>
                </a:lnTo>
                <a:lnTo>
                  <a:pt x="170" y="340"/>
                </a:lnTo>
                <a:lnTo>
                  <a:pt x="180" y="318"/>
                </a:lnTo>
                <a:lnTo>
                  <a:pt x="188" y="288"/>
                </a:lnTo>
                <a:lnTo>
                  <a:pt x="182" y="256"/>
                </a:lnTo>
                <a:lnTo>
                  <a:pt x="170" y="244"/>
                </a:lnTo>
                <a:lnTo>
                  <a:pt x="184" y="218"/>
                </a:lnTo>
                <a:lnTo>
                  <a:pt x="232" y="176"/>
                </a:lnTo>
                <a:lnTo>
                  <a:pt x="272" y="156"/>
                </a:lnTo>
                <a:lnTo>
                  <a:pt x="284" y="140"/>
                </a:lnTo>
                <a:lnTo>
                  <a:pt x="298" y="148"/>
                </a:lnTo>
                <a:lnTo>
                  <a:pt x="302" y="162"/>
                </a:lnTo>
                <a:lnTo>
                  <a:pt x="326" y="168"/>
                </a:lnTo>
                <a:lnTo>
                  <a:pt x="348" y="152"/>
                </a:lnTo>
                <a:lnTo>
                  <a:pt x="348" y="120"/>
                </a:lnTo>
                <a:lnTo>
                  <a:pt x="364" y="98"/>
                </a:lnTo>
                <a:lnTo>
                  <a:pt x="390" y="70"/>
                </a:lnTo>
                <a:lnTo>
                  <a:pt x="370" y="62"/>
                </a:lnTo>
                <a:lnTo>
                  <a:pt x="334" y="42"/>
                </a:lnTo>
                <a:lnTo>
                  <a:pt x="302" y="40"/>
                </a:lnTo>
                <a:lnTo>
                  <a:pt x="302" y="24"/>
                </a:lnTo>
                <a:lnTo>
                  <a:pt x="284" y="8"/>
                </a:lnTo>
                <a:lnTo>
                  <a:pt x="258" y="6"/>
                </a:lnTo>
                <a:lnTo>
                  <a:pt x="254" y="14"/>
                </a:lnTo>
                <a:lnTo>
                  <a:pt x="224" y="22"/>
                </a:lnTo>
                <a:lnTo>
                  <a:pt x="222" y="12"/>
                </a:lnTo>
                <a:lnTo>
                  <a:pt x="214" y="0"/>
                </a:lnTo>
                <a:lnTo>
                  <a:pt x="198" y="12"/>
                </a:lnTo>
                <a:lnTo>
                  <a:pt x="184" y="38"/>
                </a:lnTo>
                <a:lnTo>
                  <a:pt x="160" y="42"/>
                </a:lnTo>
                <a:lnTo>
                  <a:pt x="138" y="32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0" name="Freeform 54"/>
          <p:cNvSpPr>
            <a:spLocks/>
          </p:cNvSpPr>
          <p:nvPr/>
        </p:nvSpPr>
        <p:spPr bwMode="gray">
          <a:xfrm>
            <a:off x="6668486" y="3511842"/>
            <a:ext cx="979958" cy="1115571"/>
          </a:xfrm>
          <a:custGeom>
            <a:avLst/>
            <a:gdLst>
              <a:gd name="T0" fmla="*/ 432 w 522"/>
              <a:gd name="T1" fmla="*/ 2 h 594"/>
              <a:gd name="T2" fmla="*/ 388 w 522"/>
              <a:gd name="T3" fmla="*/ 42 h 594"/>
              <a:gd name="T4" fmla="*/ 344 w 522"/>
              <a:gd name="T5" fmla="*/ 32 h 594"/>
              <a:gd name="T6" fmla="*/ 302 w 522"/>
              <a:gd name="T7" fmla="*/ 36 h 594"/>
              <a:gd name="T8" fmla="*/ 230 w 522"/>
              <a:gd name="T9" fmla="*/ 40 h 594"/>
              <a:gd name="T10" fmla="*/ 178 w 522"/>
              <a:gd name="T11" fmla="*/ 90 h 594"/>
              <a:gd name="T12" fmla="*/ 156 w 522"/>
              <a:gd name="T13" fmla="*/ 138 h 594"/>
              <a:gd name="T14" fmla="*/ 128 w 522"/>
              <a:gd name="T15" fmla="*/ 118 h 594"/>
              <a:gd name="T16" fmla="*/ 102 w 522"/>
              <a:gd name="T17" fmla="*/ 126 h 594"/>
              <a:gd name="T18" fmla="*/ 14 w 522"/>
              <a:gd name="T19" fmla="*/ 188 h 594"/>
              <a:gd name="T20" fmla="*/ 12 w 522"/>
              <a:gd name="T21" fmla="*/ 226 h 594"/>
              <a:gd name="T22" fmla="*/ 10 w 522"/>
              <a:gd name="T23" fmla="*/ 288 h 594"/>
              <a:gd name="T24" fmla="*/ 12 w 522"/>
              <a:gd name="T25" fmla="*/ 330 h 594"/>
              <a:gd name="T26" fmla="*/ 64 w 522"/>
              <a:gd name="T27" fmla="*/ 344 h 594"/>
              <a:gd name="T28" fmla="*/ 48 w 522"/>
              <a:gd name="T29" fmla="*/ 366 h 594"/>
              <a:gd name="T30" fmla="*/ 22 w 522"/>
              <a:gd name="T31" fmla="*/ 418 h 594"/>
              <a:gd name="T32" fmla="*/ 18 w 522"/>
              <a:gd name="T33" fmla="*/ 442 h 594"/>
              <a:gd name="T34" fmla="*/ 8 w 522"/>
              <a:gd name="T35" fmla="*/ 474 h 594"/>
              <a:gd name="T36" fmla="*/ 46 w 522"/>
              <a:gd name="T37" fmla="*/ 492 h 594"/>
              <a:gd name="T38" fmla="*/ 92 w 522"/>
              <a:gd name="T39" fmla="*/ 506 h 594"/>
              <a:gd name="T40" fmla="*/ 108 w 522"/>
              <a:gd name="T41" fmla="*/ 558 h 594"/>
              <a:gd name="T42" fmla="*/ 162 w 522"/>
              <a:gd name="T43" fmla="*/ 566 h 594"/>
              <a:gd name="T44" fmla="*/ 166 w 522"/>
              <a:gd name="T45" fmla="*/ 534 h 594"/>
              <a:gd name="T46" fmla="*/ 158 w 522"/>
              <a:gd name="T47" fmla="*/ 474 h 594"/>
              <a:gd name="T48" fmla="*/ 204 w 522"/>
              <a:gd name="T49" fmla="*/ 444 h 594"/>
              <a:gd name="T50" fmla="*/ 260 w 522"/>
              <a:gd name="T51" fmla="*/ 424 h 594"/>
              <a:gd name="T52" fmla="*/ 274 w 522"/>
              <a:gd name="T53" fmla="*/ 458 h 594"/>
              <a:gd name="T54" fmla="*/ 254 w 522"/>
              <a:gd name="T55" fmla="*/ 506 h 594"/>
              <a:gd name="T56" fmla="*/ 226 w 522"/>
              <a:gd name="T57" fmla="*/ 542 h 594"/>
              <a:gd name="T58" fmla="*/ 210 w 522"/>
              <a:gd name="T59" fmla="*/ 560 h 594"/>
              <a:gd name="T60" fmla="*/ 270 w 522"/>
              <a:gd name="T61" fmla="*/ 588 h 594"/>
              <a:gd name="T62" fmla="*/ 306 w 522"/>
              <a:gd name="T63" fmla="*/ 582 h 594"/>
              <a:gd name="T64" fmla="*/ 358 w 522"/>
              <a:gd name="T65" fmla="*/ 558 h 594"/>
              <a:gd name="T66" fmla="*/ 408 w 522"/>
              <a:gd name="T67" fmla="*/ 528 h 594"/>
              <a:gd name="T68" fmla="*/ 448 w 522"/>
              <a:gd name="T69" fmla="*/ 558 h 594"/>
              <a:gd name="T70" fmla="*/ 490 w 522"/>
              <a:gd name="T71" fmla="*/ 564 h 594"/>
              <a:gd name="T72" fmla="*/ 504 w 522"/>
              <a:gd name="T73" fmla="*/ 488 h 594"/>
              <a:gd name="T74" fmla="*/ 516 w 522"/>
              <a:gd name="T75" fmla="*/ 446 h 594"/>
              <a:gd name="T76" fmla="*/ 520 w 522"/>
              <a:gd name="T77" fmla="*/ 398 h 594"/>
              <a:gd name="T78" fmla="*/ 484 w 522"/>
              <a:gd name="T79" fmla="*/ 416 h 594"/>
              <a:gd name="T80" fmla="*/ 474 w 522"/>
              <a:gd name="T81" fmla="*/ 392 h 594"/>
              <a:gd name="T82" fmla="*/ 464 w 522"/>
              <a:gd name="T83" fmla="*/ 356 h 594"/>
              <a:gd name="T84" fmla="*/ 478 w 522"/>
              <a:gd name="T85" fmla="*/ 266 h 594"/>
              <a:gd name="T86" fmla="*/ 492 w 522"/>
              <a:gd name="T87" fmla="*/ 168 h 594"/>
              <a:gd name="T88" fmla="*/ 474 w 522"/>
              <a:gd name="T89" fmla="*/ 106 h 594"/>
              <a:gd name="T90" fmla="*/ 474 w 522"/>
              <a:gd name="T91" fmla="*/ 34 h 594"/>
              <a:gd name="T92" fmla="*/ 448 w 522"/>
              <a:gd name="T93" fmla="*/ 0 h 5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22"/>
              <a:gd name="T142" fmla="*/ 0 h 594"/>
              <a:gd name="T143" fmla="*/ 522 w 522"/>
              <a:gd name="T144" fmla="*/ 594 h 5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22" h="594">
                <a:moveTo>
                  <a:pt x="448" y="0"/>
                </a:moveTo>
                <a:lnTo>
                  <a:pt x="432" y="2"/>
                </a:lnTo>
                <a:lnTo>
                  <a:pt x="408" y="28"/>
                </a:lnTo>
                <a:lnTo>
                  <a:pt x="388" y="42"/>
                </a:lnTo>
                <a:lnTo>
                  <a:pt x="366" y="34"/>
                </a:lnTo>
                <a:lnTo>
                  <a:pt x="344" y="32"/>
                </a:lnTo>
                <a:lnTo>
                  <a:pt x="314" y="44"/>
                </a:lnTo>
                <a:lnTo>
                  <a:pt x="302" y="36"/>
                </a:lnTo>
                <a:lnTo>
                  <a:pt x="274" y="36"/>
                </a:lnTo>
                <a:lnTo>
                  <a:pt x="230" y="40"/>
                </a:lnTo>
                <a:lnTo>
                  <a:pt x="220" y="40"/>
                </a:lnTo>
                <a:lnTo>
                  <a:pt x="178" y="90"/>
                </a:lnTo>
                <a:lnTo>
                  <a:pt x="178" y="122"/>
                </a:lnTo>
                <a:lnTo>
                  <a:pt x="156" y="138"/>
                </a:lnTo>
                <a:lnTo>
                  <a:pt x="132" y="132"/>
                </a:lnTo>
                <a:lnTo>
                  <a:pt x="128" y="118"/>
                </a:lnTo>
                <a:lnTo>
                  <a:pt x="114" y="110"/>
                </a:lnTo>
                <a:lnTo>
                  <a:pt x="102" y="126"/>
                </a:lnTo>
                <a:lnTo>
                  <a:pt x="64" y="146"/>
                </a:lnTo>
                <a:lnTo>
                  <a:pt x="14" y="188"/>
                </a:lnTo>
                <a:lnTo>
                  <a:pt x="0" y="214"/>
                </a:lnTo>
                <a:lnTo>
                  <a:pt x="12" y="226"/>
                </a:lnTo>
                <a:lnTo>
                  <a:pt x="18" y="258"/>
                </a:lnTo>
                <a:lnTo>
                  <a:pt x="10" y="288"/>
                </a:lnTo>
                <a:lnTo>
                  <a:pt x="0" y="310"/>
                </a:lnTo>
                <a:lnTo>
                  <a:pt x="12" y="330"/>
                </a:lnTo>
                <a:lnTo>
                  <a:pt x="42" y="334"/>
                </a:lnTo>
                <a:lnTo>
                  <a:pt x="64" y="344"/>
                </a:lnTo>
                <a:lnTo>
                  <a:pt x="60" y="362"/>
                </a:lnTo>
                <a:lnTo>
                  <a:pt x="48" y="366"/>
                </a:lnTo>
                <a:lnTo>
                  <a:pt x="36" y="386"/>
                </a:lnTo>
                <a:lnTo>
                  <a:pt x="22" y="418"/>
                </a:lnTo>
                <a:lnTo>
                  <a:pt x="8" y="422"/>
                </a:lnTo>
                <a:lnTo>
                  <a:pt x="18" y="442"/>
                </a:lnTo>
                <a:lnTo>
                  <a:pt x="16" y="460"/>
                </a:lnTo>
                <a:lnTo>
                  <a:pt x="8" y="474"/>
                </a:lnTo>
                <a:lnTo>
                  <a:pt x="36" y="482"/>
                </a:lnTo>
                <a:lnTo>
                  <a:pt x="46" y="492"/>
                </a:lnTo>
                <a:lnTo>
                  <a:pt x="76" y="492"/>
                </a:lnTo>
                <a:lnTo>
                  <a:pt x="92" y="506"/>
                </a:lnTo>
                <a:lnTo>
                  <a:pt x="108" y="530"/>
                </a:lnTo>
                <a:lnTo>
                  <a:pt x="108" y="558"/>
                </a:lnTo>
                <a:lnTo>
                  <a:pt x="126" y="568"/>
                </a:lnTo>
                <a:lnTo>
                  <a:pt x="162" y="566"/>
                </a:lnTo>
                <a:lnTo>
                  <a:pt x="156" y="548"/>
                </a:lnTo>
                <a:lnTo>
                  <a:pt x="166" y="534"/>
                </a:lnTo>
                <a:lnTo>
                  <a:pt x="168" y="486"/>
                </a:lnTo>
                <a:lnTo>
                  <a:pt x="158" y="474"/>
                </a:lnTo>
                <a:lnTo>
                  <a:pt x="178" y="448"/>
                </a:lnTo>
                <a:lnTo>
                  <a:pt x="204" y="444"/>
                </a:lnTo>
                <a:lnTo>
                  <a:pt x="220" y="424"/>
                </a:lnTo>
                <a:lnTo>
                  <a:pt x="260" y="424"/>
                </a:lnTo>
                <a:lnTo>
                  <a:pt x="274" y="438"/>
                </a:lnTo>
                <a:lnTo>
                  <a:pt x="274" y="458"/>
                </a:lnTo>
                <a:lnTo>
                  <a:pt x="280" y="474"/>
                </a:lnTo>
                <a:lnTo>
                  <a:pt x="254" y="506"/>
                </a:lnTo>
                <a:lnTo>
                  <a:pt x="248" y="528"/>
                </a:lnTo>
                <a:lnTo>
                  <a:pt x="226" y="542"/>
                </a:lnTo>
                <a:lnTo>
                  <a:pt x="214" y="542"/>
                </a:lnTo>
                <a:lnTo>
                  <a:pt x="210" y="560"/>
                </a:lnTo>
                <a:lnTo>
                  <a:pt x="232" y="582"/>
                </a:lnTo>
                <a:lnTo>
                  <a:pt x="270" y="588"/>
                </a:lnTo>
                <a:lnTo>
                  <a:pt x="292" y="594"/>
                </a:lnTo>
                <a:lnTo>
                  <a:pt x="306" y="582"/>
                </a:lnTo>
                <a:lnTo>
                  <a:pt x="330" y="556"/>
                </a:lnTo>
                <a:lnTo>
                  <a:pt x="358" y="558"/>
                </a:lnTo>
                <a:lnTo>
                  <a:pt x="378" y="540"/>
                </a:lnTo>
                <a:lnTo>
                  <a:pt x="408" y="528"/>
                </a:lnTo>
                <a:lnTo>
                  <a:pt x="428" y="542"/>
                </a:lnTo>
                <a:lnTo>
                  <a:pt x="448" y="558"/>
                </a:lnTo>
                <a:lnTo>
                  <a:pt x="470" y="542"/>
                </a:lnTo>
                <a:lnTo>
                  <a:pt x="490" y="564"/>
                </a:lnTo>
                <a:lnTo>
                  <a:pt x="498" y="544"/>
                </a:lnTo>
                <a:lnTo>
                  <a:pt x="504" y="488"/>
                </a:lnTo>
                <a:lnTo>
                  <a:pt x="514" y="480"/>
                </a:lnTo>
                <a:lnTo>
                  <a:pt x="516" y="446"/>
                </a:lnTo>
                <a:lnTo>
                  <a:pt x="522" y="434"/>
                </a:lnTo>
                <a:lnTo>
                  <a:pt x="520" y="398"/>
                </a:lnTo>
                <a:lnTo>
                  <a:pt x="510" y="390"/>
                </a:lnTo>
                <a:lnTo>
                  <a:pt x="484" y="416"/>
                </a:lnTo>
                <a:lnTo>
                  <a:pt x="466" y="416"/>
                </a:lnTo>
                <a:lnTo>
                  <a:pt x="474" y="392"/>
                </a:lnTo>
                <a:lnTo>
                  <a:pt x="474" y="372"/>
                </a:lnTo>
                <a:lnTo>
                  <a:pt x="464" y="356"/>
                </a:lnTo>
                <a:lnTo>
                  <a:pt x="464" y="290"/>
                </a:lnTo>
                <a:lnTo>
                  <a:pt x="478" y="266"/>
                </a:lnTo>
                <a:lnTo>
                  <a:pt x="474" y="184"/>
                </a:lnTo>
                <a:lnTo>
                  <a:pt x="492" y="168"/>
                </a:lnTo>
                <a:lnTo>
                  <a:pt x="486" y="124"/>
                </a:lnTo>
                <a:lnTo>
                  <a:pt x="474" y="106"/>
                </a:lnTo>
                <a:lnTo>
                  <a:pt x="466" y="60"/>
                </a:lnTo>
                <a:lnTo>
                  <a:pt x="474" y="34"/>
                </a:lnTo>
                <a:lnTo>
                  <a:pt x="456" y="12"/>
                </a:lnTo>
                <a:lnTo>
                  <a:pt x="448" y="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1" name="Freeform 55"/>
          <p:cNvSpPr>
            <a:spLocks/>
          </p:cNvSpPr>
          <p:nvPr/>
        </p:nvSpPr>
        <p:spPr bwMode="gray">
          <a:xfrm>
            <a:off x="6668486" y="3511842"/>
            <a:ext cx="979958" cy="1115571"/>
          </a:xfrm>
          <a:custGeom>
            <a:avLst/>
            <a:gdLst>
              <a:gd name="T0" fmla="*/ 432 w 522"/>
              <a:gd name="T1" fmla="*/ 2 h 594"/>
              <a:gd name="T2" fmla="*/ 388 w 522"/>
              <a:gd name="T3" fmla="*/ 42 h 594"/>
              <a:gd name="T4" fmla="*/ 344 w 522"/>
              <a:gd name="T5" fmla="*/ 32 h 594"/>
              <a:gd name="T6" fmla="*/ 302 w 522"/>
              <a:gd name="T7" fmla="*/ 36 h 594"/>
              <a:gd name="T8" fmla="*/ 230 w 522"/>
              <a:gd name="T9" fmla="*/ 40 h 594"/>
              <a:gd name="T10" fmla="*/ 178 w 522"/>
              <a:gd name="T11" fmla="*/ 90 h 594"/>
              <a:gd name="T12" fmla="*/ 156 w 522"/>
              <a:gd name="T13" fmla="*/ 138 h 594"/>
              <a:gd name="T14" fmla="*/ 128 w 522"/>
              <a:gd name="T15" fmla="*/ 118 h 594"/>
              <a:gd name="T16" fmla="*/ 102 w 522"/>
              <a:gd name="T17" fmla="*/ 126 h 594"/>
              <a:gd name="T18" fmla="*/ 14 w 522"/>
              <a:gd name="T19" fmla="*/ 188 h 594"/>
              <a:gd name="T20" fmla="*/ 12 w 522"/>
              <a:gd name="T21" fmla="*/ 226 h 594"/>
              <a:gd name="T22" fmla="*/ 10 w 522"/>
              <a:gd name="T23" fmla="*/ 288 h 594"/>
              <a:gd name="T24" fmla="*/ 12 w 522"/>
              <a:gd name="T25" fmla="*/ 330 h 594"/>
              <a:gd name="T26" fmla="*/ 64 w 522"/>
              <a:gd name="T27" fmla="*/ 344 h 594"/>
              <a:gd name="T28" fmla="*/ 48 w 522"/>
              <a:gd name="T29" fmla="*/ 366 h 594"/>
              <a:gd name="T30" fmla="*/ 22 w 522"/>
              <a:gd name="T31" fmla="*/ 418 h 594"/>
              <a:gd name="T32" fmla="*/ 18 w 522"/>
              <a:gd name="T33" fmla="*/ 442 h 594"/>
              <a:gd name="T34" fmla="*/ 8 w 522"/>
              <a:gd name="T35" fmla="*/ 474 h 594"/>
              <a:gd name="T36" fmla="*/ 46 w 522"/>
              <a:gd name="T37" fmla="*/ 492 h 594"/>
              <a:gd name="T38" fmla="*/ 92 w 522"/>
              <a:gd name="T39" fmla="*/ 506 h 594"/>
              <a:gd name="T40" fmla="*/ 108 w 522"/>
              <a:gd name="T41" fmla="*/ 558 h 594"/>
              <a:gd name="T42" fmla="*/ 162 w 522"/>
              <a:gd name="T43" fmla="*/ 566 h 594"/>
              <a:gd name="T44" fmla="*/ 166 w 522"/>
              <a:gd name="T45" fmla="*/ 534 h 594"/>
              <a:gd name="T46" fmla="*/ 158 w 522"/>
              <a:gd name="T47" fmla="*/ 474 h 594"/>
              <a:gd name="T48" fmla="*/ 204 w 522"/>
              <a:gd name="T49" fmla="*/ 444 h 594"/>
              <a:gd name="T50" fmla="*/ 260 w 522"/>
              <a:gd name="T51" fmla="*/ 424 h 594"/>
              <a:gd name="T52" fmla="*/ 274 w 522"/>
              <a:gd name="T53" fmla="*/ 458 h 594"/>
              <a:gd name="T54" fmla="*/ 254 w 522"/>
              <a:gd name="T55" fmla="*/ 506 h 594"/>
              <a:gd name="T56" fmla="*/ 226 w 522"/>
              <a:gd name="T57" fmla="*/ 542 h 594"/>
              <a:gd name="T58" fmla="*/ 210 w 522"/>
              <a:gd name="T59" fmla="*/ 560 h 594"/>
              <a:gd name="T60" fmla="*/ 270 w 522"/>
              <a:gd name="T61" fmla="*/ 588 h 594"/>
              <a:gd name="T62" fmla="*/ 306 w 522"/>
              <a:gd name="T63" fmla="*/ 582 h 594"/>
              <a:gd name="T64" fmla="*/ 358 w 522"/>
              <a:gd name="T65" fmla="*/ 558 h 594"/>
              <a:gd name="T66" fmla="*/ 408 w 522"/>
              <a:gd name="T67" fmla="*/ 528 h 594"/>
              <a:gd name="T68" fmla="*/ 448 w 522"/>
              <a:gd name="T69" fmla="*/ 558 h 594"/>
              <a:gd name="T70" fmla="*/ 490 w 522"/>
              <a:gd name="T71" fmla="*/ 564 h 594"/>
              <a:gd name="T72" fmla="*/ 504 w 522"/>
              <a:gd name="T73" fmla="*/ 488 h 594"/>
              <a:gd name="T74" fmla="*/ 516 w 522"/>
              <a:gd name="T75" fmla="*/ 446 h 594"/>
              <a:gd name="T76" fmla="*/ 520 w 522"/>
              <a:gd name="T77" fmla="*/ 398 h 594"/>
              <a:gd name="T78" fmla="*/ 484 w 522"/>
              <a:gd name="T79" fmla="*/ 416 h 594"/>
              <a:gd name="T80" fmla="*/ 474 w 522"/>
              <a:gd name="T81" fmla="*/ 392 h 594"/>
              <a:gd name="T82" fmla="*/ 464 w 522"/>
              <a:gd name="T83" fmla="*/ 356 h 594"/>
              <a:gd name="T84" fmla="*/ 478 w 522"/>
              <a:gd name="T85" fmla="*/ 266 h 594"/>
              <a:gd name="T86" fmla="*/ 492 w 522"/>
              <a:gd name="T87" fmla="*/ 168 h 594"/>
              <a:gd name="T88" fmla="*/ 474 w 522"/>
              <a:gd name="T89" fmla="*/ 106 h 594"/>
              <a:gd name="T90" fmla="*/ 474 w 522"/>
              <a:gd name="T91" fmla="*/ 34 h 594"/>
              <a:gd name="T92" fmla="*/ 448 w 522"/>
              <a:gd name="T93" fmla="*/ 0 h 5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22"/>
              <a:gd name="T142" fmla="*/ 0 h 594"/>
              <a:gd name="T143" fmla="*/ 522 w 522"/>
              <a:gd name="T144" fmla="*/ 594 h 5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22" h="594">
                <a:moveTo>
                  <a:pt x="448" y="0"/>
                </a:moveTo>
                <a:lnTo>
                  <a:pt x="432" y="2"/>
                </a:lnTo>
                <a:lnTo>
                  <a:pt x="408" y="28"/>
                </a:lnTo>
                <a:lnTo>
                  <a:pt x="388" y="42"/>
                </a:lnTo>
                <a:lnTo>
                  <a:pt x="366" y="34"/>
                </a:lnTo>
                <a:lnTo>
                  <a:pt x="344" y="32"/>
                </a:lnTo>
                <a:lnTo>
                  <a:pt x="314" y="44"/>
                </a:lnTo>
                <a:lnTo>
                  <a:pt x="302" y="36"/>
                </a:lnTo>
                <a:lnTo>
                  <a:pt x="274" y="36"/>
                </a:lnTo>
                <a:lnTo>
                  <a:pt x="230" y="40"/>
                </a:lnTo>
                <a:lnTo>
                  <a:pt x="220" y="40"/>
                </a:lnTo>
                <a:lnTo>
                  <a:pt x="178" y="90"/>
                </a:lnTo>
                <a:lnTo>
                  <a:pt x="178" y="122"/>
                </a:lnTo>
                <a:lnTo>
                  <a:pt x="156" y="138"/>
                </a:lnTo>
                <a:lnTo>
                  <a:pt x="132" y="132"/>
                </a:lnTo>
                <a:lnTo>
                  <a:pt x="128" y="118"/>
                </a:lnTo>
                <a:lnTo>
                  <a:pt x="114" y="110"/>
                </a:lnTo>
                <a:lnTo>
                  <a:pt x="102" y="126"/>
                </a:lnTo>
                <a:lnTo>
                  <a:pt x="64" y="146"/>
                </a:lnTo>
                <a:lnTo>
                  <a:pt x="14" y="188"/>
                </a:lnTo>
                <a:lnTo>
                  <a:pt x="0" y="214"/>
                </a:lnTo>
                <a:lnTo>
                  <a:pt x="12" y="226"/>
                </a:lnTo>
                <a:lnTo>
                  <a:pt x="18" y="258"/>
                </a:lnTo>
                <a:lnTo>
                  <a:pt x="10" y="288"/>
                </a:lnTo>
                <a:lnTo>
                  <a:pt x="0" y="310"/>
                </a:lnTo>
                <a:lnTo>
                  <a:pt x="12" y="330"/>
                </a:lnTo>
                <a:lnTo>
                  <a:pt x="42" y="334"/>
                </a:lnTo>
                <a:lnTo>
                  <a:pt x="64" y="344"/>
                </a:lnTo>
                <a:lnTo>
                  <a:pt x="60" y="362"/>
                </a:lnTo>
                <a:lnTo>
                  <a:pt x="48" y="366"/>
                </a:lnTo>
                <a:lnTo>
                  <a:pt x="36" y="386"/>
                </a:lnTo>
                <a:lnTo>
                  <a:pt x="22" y="418"/>
                </a:lnTo>
                <a:lnTo>
                  <a:pt x="8" y="422"/>
                </a:lnTo>
                <a:lnTo>
                  <a:pt x="18" y="442"/>
                </a:lnTo>
                <a:lnTo>
                  <a:pt x="16" y="460"/>
                </a:lnTo>
                <a:lnTo>
                  <a:pt x="8" y="474"/>
                </a:lnTo>
                <a:lnTo>
                  <a:pt x="36" y="482"/>
                </a:lnTo>
                <a:lnTo>
                  <a:pt x="46" y="492"/>
                </a:lnTo>
                <a:lnTo>
                  <a:pt x="76" y="492"/>
                </a:lnTo>
                <a:lnTo>
                  <a:pt x="92" y="506"/>
                </a:lnTo>
                <a:lnTo>
                  <a:pt x="108" y="530"/>
                </a:lnTo>
                <a:lnTo>
                  <a:pt x="108" y="558"/>
                </a:lnTo>
                <a:lnTo>
                  <a:pt x="126" y="568"/>
                </a:lnTo>
                <a:lnTo>
                  <a:pt x="162" y="566"/>
                </a:lnTo>
                <a:lnTo>
                  <a:pt x="156" y="548"/>
                </a:lnTo>
                <a:lnTo>
                  <a:pt x="166" y="534"/>
                </a:lnTo>
                <a:lnTo>
                  <a:pt x="168" y="486"/>
                </a:lnTo>
                <a:lnTo>
                  <a:pt x="158" y="474"/>
                </a:lnTo>
                <a:lnTo>
                  <a:pt x="178" y="448"/>
                </a:lnTo>
                <a:lnTo>
                  <a:pt x="204" y="444"/>
                </a:lnTo>
                <a:lnTo>
                  <a:pt x="220" y="424"/>
                </a:lnTo>
                <a:lnTo>
                  <a:pt x="260" y="424"/>
                </a:lnTo>
                <a:lnTo>
                  <a:pt x="274" y="438"/>
                </a:lnTo>
                <a:lnTo>
                  <a:pt x="274" y="458"/>
                </a:lnTo>
                <a:lnTo>
                  <a:pt x="280" y="474"/>
                </a:lnTo>
                <a:lnTo>
                  <a:pt x="254" y="506"/>
                </a:lnTo>
                <a:lnTo>
                  <a:pt x="248" y="528"/>
                </a:lnTo>
                <a:lnTo>
                  <a:pt x="226" y="542"/>
                </a:lnTo>
                <a:lnTo>
                  <a:pt x="214" y="542"/>
                </a:lnTo>
                <a:lnTo>
                  <a:pt x="210" y="560"/>
                </a:lnTo>
                <a:lnTo>
                  <a:pt x="232" y="582"/>
                </a:lnTo>
                <a:lnTo>
                  <a:pt x="270" y="588"/>
                </a:lnTo>
                <a:lnTo>
                  <a:pt x="292" y="594"/>
                </a:lnTo>
                <a:lnTo>
                  <a:pt x="306" y="582"/>
                </a:lnTo>
                <a:lnTo>
                  <a:pt x="330" y="556"/>
                </a:lnTo>
                <a:lnTo>
                  <a:pt x="358" y="558"/>
                </a:lnTo>
                <a:lnTo>
                  <a:pt x="378" y="540"/>
                </a:lnTo>
                <a:lnTo>
                  <a:pt x="408" y="528"/>
                </a:lnTo>
                <a:lnTo>
                  <a:pt x="428" y="542"/>
                </a:lnTo>
                <a:lnTo>
                  <a:pt x="448" y="558"/>
                </a:lnTo>
                <a:lnTo>
                  <a:pt x="470" y="542"/>
                </a:lnTo>
                <a:lnTo>
                  <a:pt x="490" y="564"/>
                </a:lnTo>
                <a:lnTo>
                  <a:pt x="498" y="544"/>
                </a:lnTo>
                <a:lnTo>
                  <a:pt x="504" y="488"/>
                </a:lnTo>
                <a:lnTo>
                  <a:pt x="514" y="480"/>
                </a:lnTo>
                <a:lnTo>
                  <a:pt x="516" y="446"/>
                </a:lnTo>
                <a:lnTo>
                  <a:pt x="522" y="434"/>
                </a:lnTo>
                <a:lnTo>
                  <a:pt x="520" y="398"/>
                </a:lnTo>
                <a:lnTo>
                  <a:pt x="510" y="390"/>
                </a:lnTo>
                <a:lnTo>
                  <a:pt x="484" y="416"/>
                </a:lnTo>
                <a:lnTo>
                  <a:pt x="466" y="416"/>
                </a:lnTo>
                <a:lnTo>
                  <a:pt x="474" y="392"/>
                </a:lnTo>
                <a:lnTo>
                  <a:pt x="474" y="372"/>
                </a:lnTo>
                <a:lnTo>
                  <a:pt x="464" y="356"/>
                </a:lnTo>
                <a:lnTo>
                  <a:pt x="464" y="290"/>
                </a:lnTo>
                <a:lnTo>
                  <a:pt x="478" y="266"/>
                </a:lnTo>
                <a:lnTo>
                  <a:pt x="474" y="184"/>
                </a:lnTo>
                <a:lnTo>
                  <a:pt x="492" y="168"/>
                </a:lnTo>
                <a:lnTo>
                  <a:pt x="486" y="124"/>
                </a:lnTo>
                <a:lnTo>
                  <a:pt x="474" y="106"/>
                </a:lnTo>
                <a:lnTo>
                  <a:pt x="466" y="60"/>
                </a:lnTo>
                <a:lnTo>
                  <a:pt x="474" y="34"/>
                </a:lnTo>
                <a:lnTo>
                  <a:pt x="456" y="12"/>
                </a:lnTo>
                <a:lnTo>
                  <a:pt x="448" y="0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2" name="Freeform 56"/>
          <p:cNvSpPr>
            <a:spLocks/>
          </p:cNvSpPr>
          <p:nvPr/>
        </p:nvSpPr>
        <p:spPr bwMode="gray">
          <a:xfrm>
            <a:off x="5860700" y="4206421"/>
            <a:ext cx="841984" cy="604956"/>
          </a:xfrm>
          <a:custGeom>
            <a:avLst/>
            <a:gdLst>
              <a:gd name="T0" fmla="*/ 66 w 448"/>
              <a:gd name="T1" fmla="*/ 60 h 322"/>
              <a:gd name="T2" fmla="*/ 30 w 448"/>
              <a:gd name="T3" fmla="*/ 64 h 322"/>
              <a:gd name="T4" fmla="*/ 32 w 448"/>
              <a:gd name="T5" fmla="*/ 80 h 322"/>
              <a:gd name="T6" fmla="*/ 54 w 448"/>
              <a:gd name="T7" fmla="*/ 92 h 322"/>
              <a:gd name="T8" fmla="*/ 60 w 448"/>
              <a:gd name="T9" fmla="*/ 130 h 322"/>
              <a:gd name="T10" fmla="*/ 52 w 448"/>
              <a:gd name="T11" fmla="*/ 162 h 322"/>
              <a:gd name="T12" fmla="*/ 26 w 448"/>
              <a:gd name="T13" fmla="*/ 178 h 322"/>
              <a:gd name="T14" fmla="*/ 12 w 448"/>
              <a:gd name="T15" fmla="*/ 190 h 322"/>
              <a:gd name="T16" fmla="*/ 14 w 448"/>
              <a:gd name="T17" fmla="*/ 226 h 322"/>
              <a:gd name="T18" fmla="*/ 0 w 448"/>
              <a:gd name="T19" fmla="*/ 242 h 322"/>
              <a:gd name="T20" fmla="*/ 0 w 448"/>
              <a:gd name="T21" fmla="*/ 270 h 322"/>
              <a:gd name="T22" fmla="*/ 24 w 448"/>
              <a:gd name="T23" fmla="*/ 292 h 322"/>
              <a:gd name="T24" fmla="*/ 32 w 448"/>
              <a:gd name="T25" fmla="*/ 314 h 322"/>
              <a:gd name="T26" fmla="*/ 54 w 448"/>
              <a:gd name="T27" fmla="*/ 310 h 322"/>
              <a:gd name="T28" fmla="*/ 88 w 448"/>
              <a:gd name="T29" fmla="*/ 292 h 322"/>
              <a:gd name="T30" fmla="*/ 114 w 448"/>
              <a:gd name="T31" fmla="*/ 260 h 322"/>
              <a:gd name="T32" fmla="*/ 130 w 448"/>
              <a:gd name="T33" fmla="*/ 256 h 322"/>
              <a:gd name="T34" fmla="*/ 152 w 448"/>
              <a:gd name="T35" fmla="*/ 276 h 322"/>
              <a:gd name="T36" fmla="*/ 176 w 448"/>
              <a:gd name="T37" fmla="*/ 286 h 322"/>
              <a:gd name="T38" fmla="*/ 190 w 448"/>
              <a:gd name="T39" fmla="*/ 302 h 322"/>
              <a:gd name="T40" fmla="*/ 194 w 448"/>
              <a:gd name="T41" fmla="*/ 322 h 322"/>
              <a:gd name="T42" fmla="*/ 228 w 448"/>
              <a:gd name="T43" fmla="*/ 320 h 322"/>
              <a:gd name="T44" fmla="*/ 254 w 448"/>
              <a:gd name="T45" fmla="*/ 310 h 322"/>
              <a:gd name="T46" fmla="*/ 276 w 448"/>
              <a:gd name="T47" fmla="*/ 320 h 322"/>
              <a:gd name="T48" fmla="*/ 300 w 448"/>
              <a:gd name="T49" fmla="*/ 318 h 322"/>
              <a:gd name="T50" fmla="*/ 314 w 448"/>
              <a:gd name="T51" fmla="*/ 302 h 322"/>
              <a:gd name="T52" fmla="*/ 338 w 448"/>
              <a:gd name="T53" fmla="*/ 304 h 322"/>
              <a:gd name="T54" fmla="*/ 352 w 448"/>
              <a:gd name="T55" fmla="*/ 316 h 322"/>
              <a:gd name="T56" fmla="*/ 374 w 448"/>
              <a:gd name="T57" fmla="*/ 288 h 322"/>
              <a:gd name="T58" fmla="*/ 376 w 448"/>
              <a:gd name="T59" fmla="*/ 252 h 322"/>
              <a:gd name="T60" fmla="*/ 358 w 448"/>
              <a:gd name="T61" fmla="*/ 232 h 322"/>
              <a:gd name="T62" fmla="*/ 360 w 448"/>
              <a:gd name="T63" fmla="*/ 200 h 322"/>
              <a:gd name="T64" fmla="*/ 370 w 448"/>
              <a:gd name="T65" fmla="*/ 186 h 322"/>
              <a:gd name="T66" fmla="*/ 378 w 448"/>
              <a:gd name="T67" fmla="*/ 142 h 322"/>
              <a:gd name="T68" fmla="*/ 406 w 448"/>
              <a:gd name="T69" fmla="*/ 128 h 322"/>
              <a:gd name="T70" fmla="*/ 426 w 448"/>
              <a:gd name="T71" fmla="*/ 108 h 322"/>
              <a:gd name="T72" fmla="*/ 438 w 448"/>
              <a:gd name="T73" fmla="*/ 104 h 322"/>
              <a:gd name="T74" fmla="*/ 446 w 448"/>
              <a:gd name="T75" fmla="*/ 90 h 322"/>
              <a:gd name="T76" fmla="*/ 448 w 448"/>
              <a:gd name="T77" fmla="*/ 72 h 322"/>
              <a:gd name="T78" fmla="*/ 438 w 448"/>
              <a:gd name="T79" fmla="*/ 52 h 322"/>
              <a:gd name="T80" fmla="*/ 422 w 448"/>
              <a:gd name="T81" fmla="*/ 56 h 322"/>
              <a:gd name="T82" fmla="*/ 394 w 448"/>
              <a:gd name="T83" fmla="*/ 52 h 322"/>
              <a:gd name="T84" fmla="*/ 376 w 448"/>
              <a:gd name="T85" fmla="*/ 44 h 322"/>
              <a:gd name="T86" fmla="*/ 368 w 448"/>
              <a:gd name="T87" fmla="*/ 40 h 322"/>
              <a:gd name="T88" fmla="*/ 366 w 448"/>
              <a:gd name="T89" fmla="*/ 54 h 322"/>
              <a:gd name="T90" fmla="*/ 340 w 448"/>
              <a:gd name="T91" fmla="*/ 68 h 322"/>
              <a:gd name="T92" fmla="*/ 314 w 448"/>
              <a:gd name="T93" fmla="*/ 68 h 322"/>
              <a:gd name="T94" fmla="*/ 294 w 448"/>
              <a:gd name="T95" fmla="*/ 46 h 322"/>
              <a:gd name="T96" fmla="*/ 276 w 448"/>
              <a:gd name="T97" fmla="*/ 20 h 322"/>
              <a:gd name="T98" fmla="*/ 242 w 448"/>
              <a:gd name="T99" fmla="*/ 22 h 322"/>
              <a:gd name="T100" fmla="*/ 224 w 448"/>
              <a:gd name="T101" fmla="*/ 36 h 322"/>
              <a:gd name="T102" fmla="*/ 208 w 448"/>
              <a:gd name="T103" fmla="*/ 46 h 322"/>
              <a:gd name="T104" fmla="*/ 190 w 448"/>
              <a:gd name="T105" fmla="*/ 34 h 322"/>
              <a:gd name="T106" fmla="*/ 192 w 448"/>
              <a:gd name="T107" fmla="*/ 10 h 322"/>
              <a:gd name="T108" fmla="*/ 176 w 448"/>
              <a:gd name="T109" fmla="*/ 0 h 322"/>
              <a:gd name="T110" fmla="*/ 148 w 448"/>
              <a:gd name="T111" fmla="*/ 2 h 322"/>
              <a:gd name="T112" fmla="*/ 140 w 448"/>
              <a:gd name="T113" fmla="*/ 14 h 322"/>
              <a:gd name="T114" fmla="*/ 140 w 448"/>
              <a:gd name="T115" fmla="*/ 32 h 322"/>
              <a:gd name="T116" fmla="*/ 114 w 448"/>
              <a:gd name="T117" fmla="*/ 52 h 322"/>
              <a:gd name="T118" fmla="*/ 90 w 448"/>
              <a:gd name="T119" fmla="*/ 64 h 322"/>
              <a:gd name="T120" fmla="*/ 66 w 448"/>
              <a:gd name="T121" fmla="*/ 60 h 32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48"/>
              <a:gd name="T184" fmla="*/ 0 h 322"/>
              <a:gd name="T185" fmla="*/ 448 w 448"/>
              <a:gd name="T186" fmla="*/ 322 h 32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48" h="322">
                <a:moveTo>
                  <a:pt x="66" y="60"/>
                </a:moveTo>
                <a:lnTo>
                  <a:pt x="30" y="64"/>
                </a:lnTo>
                <a:lnTo>
                  <a:pt x="32" y="80"/>
                </a:lnTo>
                <a:lnTo>
                  <a:pt x="54" y="92"/>
                </a:lnTo>
                <a:lnTo>
                  <a:pt x="60" y="130"/>
                </a:lnTo>
                <a:lnTo>
                  <a:pt x="52" y="162"/>
                </a:lnTo>
                <a:lnTo>
                  <a:pt x="26" y="178"/>
                </a:lnTo>
                <a:lnTo>
                  <a:pt x="12" y="190"/>
                </a:lnTo>
                <a:lnTo>
                  <a:pt x="14" y="226"/>
                </a:lnTo>
                <a:lnTo>
                  <a:pt x="0" y="242"/>
                </a:lnTo>
                <a:lnTo>
                  <a:pt x="0" y="270"/>
                </a:lnTo>
                <a:lnTo>
                  <a:pt x="24" y="292"/>
                </a:lnTo>
                <a:lnTo>
                  <a:pt x="32" y="314"/>
                </a:lnTo>
                <a:lnTo>
                  <a:pt x="54" y="310"/>
                </a:lnTo>
                <a:lnTo>
                  <a:pt x="88" y="292"/>
                </a:lnTo>
                <a:lnTo>
                  <a:pt x="114" y="260"/>
                </a:lnTo>
                <a:lnTo>
                  <a:pt x="130" y="256"/>
                </a:lnTo>
                <a:lnTo>
                  <a:pt x="152" y="276"/>
                </a:lnTo>
                <a:lnTo>
                  <a:pt x="176" y="286"/>
                </a:lnTo>
                <a:lnTo>
                  <a:pt x="190" y="302"/>
                </a:lnTo>
                <a:lnTo>
                  <a:pt x="194" y="322"/>
                </a:lnTo>
                <a:lnTo>
                  <a:pt x="228" y="320"/>
                </a:lnTo>
                <a:lnTo>
                  <a:pt x="254" y="310"/>
                </a:lnTo>
                <a:lnTo>
                  <a:pt x="276" y="320"/>
                </a:lnTo>
                <a:lnTo>
                  <a:pt x="300" y="318"/>
                </a:lnTo>
                <a:lnTo>
                  <a:pt x="314" y="302"/>
                </a:lnTo>
                <a:lnTo>
                  <a:pt x="338" y="304"/>
                </a:lnTo>
                <a:lnTo>
                  <a:pt x="352" y="316"/>
                </a:lnTo>
                <a:lnTo>
                  <a:pt x="374" y="288"/>
                </a:lnTo>
                <a:lnTo>
                  <a:pt x="376" y="252"/>
                </a:lnTo>
                <a:lnTo>
                  <a:pt x="358" y="232"/>
                </a:lnTo>
                <a:lnTo>
                  <a:pt x="360" y="200"/>
                </a:lnTo>
                <a:lnTo>
                  <a:pt x="370" y="186"/>
                </a:lnTo>
                <a:lnTo>
                  <a:pt x="378" y="142"/>
                </a:lnTo>
                <a:lnTo>
                  <a:pt x="406" y="128"/>
                </a:lnTo>
                <a:lnTo>
                  <a:pt x="426" y="108"/>
                </a:lnTo>
                <a:lnTo>
                  <a:pt x="438" y="104"/>
                </a:lnTo>
                <a:lnTo>
                  <a:pt x="446" y="90"/>
                </a:lnTo>
                <a:lnTo>
                  <a:pt x="448" y="72"/>
                </a:lnTo>
                <a:lnTo>
                  <a:pt x="438" y="52"/>
                </a:lnTo>
                <a:lnTo>
                  <a:pt x="422" y="56"/>
                </a:lnTo>
                <a:lnTo>
                  <a:pt x="394" y="52"/>
                </a:lnTo>
                <a:lnTo>
                  <a:pt x="376" y="44"/>
                </a:lnTo>
                <a:lnTo>
                  <a:pt x="368" y="40"/>
                </a:lnTo>
                <a:lnTo>
                  <a:pt x="366" y="54"/>
                </a:lnTo>
                <a:lnTo>
                  <a:pt x="340" y="68"/>
                </a:lnTo>
                <a:lnTo>
                  <a:pt x="314" y="68"/>
                </a:lnTo>
                <a:lnTo>
                  <a:pt x="294" y="46"/>
                </a:lnTo>
                <a:lnTo>
                  <a:pt x="276" y="20"/>
                </a:lnTo>
                <a:lnTo>
                  <a:pt x="242" y="22"/>
                </a:lnTo>
                <a:lnTo>
                  <a:pt x="224" y="36"/>
                </a:lnTo>
                <a:lnTo>
                  <a:pt x="208" y="46"/>
                </a:lnTo>
                <a:lnTo>
                  <a:pt x="190" y="34"/>
                </a:lnTo>
                <a:lnTo>
                  <a:pt x="192" y="10"/>
                </a:lnTo>
                <a:lnTo>
                  <a:pt x="176" y="0"/>
                </a:lnTo>
                <a:lnTo>
                  <a:pt x="148" y="2"/>
                </a:lnTo>
                <a:lnTo>
                  <a:pt x="140" y="14"/>
                </a:lnTo>
                <a:lnTo>
                  <a:pt x="140" y="32"/>
                </a:lnTo>
                <a:lnTo>
                  <a:pt x="114" y="52"/>
                </a:lnTo>
                <a:lnTo>
                  <a:pt x="90" y="64"/>
                </a:lnTo>
                <a:lnTo>
                  <a:pt x="66" y="6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" name="Freeform 57"/>
          <p:cNvSpPr>
            <a:spLocks/>
          </p:cNvSpPr>
          <p:nvPr/>
        </p:nvSpPr>
        <p:spPr bwMode="gray">
          <a:xfrm>
            <a:off x="5860700" y="4206421"/>
            <a:ext cx="841984" cy="604956"/>
          </a:xfrm>
          <a:custGeom>
            <a:avLst/>
            <a:gdLst>
              <a:gd name="T0" fmla="*/ 66 w 448"/>
              <a:gd name="T1" fmla="*/ 60 h 322"/>
              <a:gd name="T2" fmla="*/ 30 w 448"/>
              <a:gd name="T3" fmla="*/ 64 h 322"/>
              <a:gd name="T4" fmla="*/ 32 w 448"/>
              <a:gd name="T5" fmla="*/ 80 h 322"/>
              <a:gd name="T6" fmla="*/ 54 w 448"/>
              <a:gd name="T7" fmla="*/ 92 h 322"/>
              <a:gd name="T8" fmla="*/ 60 w 448"/>
              <a:gd name="T9" fmla="*/ 130 h 322"/>
              <a:gd name="T10" fmla="*/ 52 w 448"/>
              <a:gd name="T11" fmla="*/ 162 h 322"/>
              <a:gd name="T12" fmla="*/ 26 w 448"/>
              <a:gd name="T13" fmla="*/ 178 h 322"/>
              <a:gd name="T14" fmla="*/ 12 w 448"/>
              <a:gd name="T15" fmla="*/ 190 h 322"/>
              <a:gd name="T16" fmla="*/ 14 w 448"/>
              <a:gd name="T17" fmla="*/ 226 h 322"/>
              <a:gd name="T18" fmla="*/ 0 w 448"/>
              <a:gd name="T19" fmla="*/ 242 h 322"/>
              <a:gd name="T20" fmla="*/ 0 w 448"/>
              <a:gd name="T21" fmla="*/ 270 h 322"/>
              <a:gd name="T22" fmla="*/ 24 w 448"/>
              <a:gd name="T23" fmla="*/ 292 h 322"/>
              <a:gd name="T24" fmla="*/ 32 w 448"/>
              <a:gd name="T25" fmla="*/ 314 h 322"/>
              <a:gd name="T26" fmla="*/ 54 w 448"/>
              <a:gd name="T27" fmla="*/ 310 h 322"/>
              <a:gd name="T28" fmla="*/ 88 w 448"/>
              <a:gd name="T29" fmla="*/ 292 h 322"/>
              <a:gd name="T30" fmla="*/ 114 w 448"/>
              <a:gd name="T31" fmla="*/ 260 h 322"/>
              <a:gd name="T32" fmla="*/ 130 w 448"/>
              <a:gd name="T33" fmla="*/ 256 h 322"/>
              <a:gd name="T34" fmla="*/ 152 w 448"/>
              <a:gd name="T35" fmla="*/ 276 h 322"/>
              <a:gd name="T36" fmla="*/ 176 w 448"/>
              <a:gd name="T37" fmla="*/ 286 h 322"/>
              <a:gd name="T38" fmla="*/ 190 w 448"/>
              <a:gd name="T39" fmla="*/ 302 h 322"/>
              <a:gd name="T40" fmla="*/ 194 w 448"/>
              <a:gd name="T41" fmla="*/ 322 h 322"/>
              <a:gd name="T42" fmla="*/ 228 w 448"/>
              <a:gd name="T43" fmla="*/ 320 h 322"/>
              <a:gd name="T44" fmla="*/ 254 w 448"/>
              <a:gd name="T45" fmla="*/ 310 h 322"/>
              <a:gd name="T46" fmla="*/ 276 w 448"/>
              <a:gd name="T47" fmla="*/ 320 h 322"/>
              <a:gd name="T48" fmla="*/ 300 w 448"/>
              <a:gd name="T49" fmla="*/ 318 h 322"/>
              <a:gd name="T50" fmla="*/ 314 w 448"/>
              <a:gd name="T51" fmla="*/ 302 h 322"/>
              <a:gd name="T52" fmla="*/ 338 w 448"/>
              <a:gd name="T53" fmla="*/ 304 h 322"/>
              <a:gd name="T54" fmla="*/ 352 w 448"/>
              <a:gd name="T55" fmla="*/ 316 h 322"/>
              <a:gd name="T56" fmla="*/ 374 w 448"/>
              <a:gd name="T57" fmla="*/ 288 h 322"/>
              <a:gd name="T58" fmla="*/ 376 w 448"/>
              <a:gd name="T59" fmla="*/ 252 h 322"/>
              <a:gd name="T60" fmla="*/ 358 w 448"/>
              <a:gd name="T61" fmla="*/ 232 h 322"/>
              <a:gd name="T62" fmla="*/ 360 w 448"/>
              <a:gd name="T63" fmla="*/ 200 h 322"/>
              <a:gd name="T64" fmla="*/ 370 w 448"/>
              <a:gd name="T65" fmla="*/ 186 h 322"/>
              <a:gd name="T66" fmla="*/ 378 w 448"/>
              <a:gd name="T67" fmla="*/ 142 h 322"/>
              <a:gd name="T68" fmla="*/ 406 w 448"/>
              <a:gd name="T69" fmla="*/ 128 h 322"/>
              <a:gd name="T70" fmla="*/ 426 w 448"/>
              <a:gd name="T71" fmla="*/ 108 h 322"/>
              <a:gd name="T72" fmla="*/ 438 w 448"/>
              <a:gd name="T73" fmla="*/ 104 h 322"/>
              <a:gd name="T74" fmla="*/ 446 w 448"/>
              <a:gd name="T75" fmla="*/ 90 h 322"/>
              <a:gd name="T76" fmla="*/ 448 w 448"/>
              <a:gd name="T77" fmla="*/ 72 h 322"/>
              <a:gd name="T78" fmla="*/ 438 w 448"/>
              <a:gd name="T79" fmla="*/ 52 h 322"/>
              <a:gd name="T80" fmla="*/ 422 w 448"/>
              <a:gd name="T81" fmla="*/ 56 h 322"/>
              <a:gd name="T82" fmla="*/ 394 w 448"/>
              <a:gd name="T83" fmla="*/ 52 h 322"/>
              <a:gd name="T84" fmla="*/ 376 w 448"/>
              <a:gd name="T85" fmla="*/ 44 h 322"/>
              <a:gd name="T86" fmla="*/ 368 w 448"/>
              <a:gd name="T87" fmla="*/ 40 h 322"/>
              <a:gd name="T88" fmla="*/ 366 w 448"/>
              <a:gd name="T89" fmla="*/ 54 h 322"/>
              <a:gd name="T90" fmla="*/ 340 w 448"/>
              <a:gd name="T91" fmla="*/ 68 h 322"/>
              <a:gd name="T92" fmla="*/ 314 w 448"/>
              <a:gd name="T93" fmla="*/ 68 h 322"/>
              <a:gd name="T94" fmla="*/ 294 w 448"/>
              <a:gd name="T95" fmla="*/ 46 h 322"/>
              <a:gd name="T96" fmla="*/ 276 w 448"/>
              <a:gd name="T97" fmla="*/ 20 h 322"/>
              <a:gd name="T98" fmla="*/ 242 w 448"/>
              <a:gd name="T99" fmla="*/ 22 h 322"/>
              <a:gd name="T100" fmla="*/ 224 w 448"/>
              <a:gd name="T101" fmla="*/ 36 h 322"/>
              <a:gd name="T102" fmla="*/ 208 w 448"/>
              <a:gd name="T103" fmla="*/ 46 h 322"/>
              <a:gd name="T104" fmla="*/ 190 w 448"/>
              <a:gd name="T105" fmla="*/ 34 h 322"/>
              <a:gd name="T106" fmla="*/ 192 w 448"/>
              <a:gd name="T107" fmla="*/ 10 h 322"/>
              <a:gd name="T108" fmla="*/ 176 w 448"/>
              <a:gd name="T109" fmla="*/ 0 h 322"/>
              <a:gd name="T110" fmla="*/ 148 w 448"/>
              <a:gd name="T111" fmla="*/ 2 h 322"/>
              <a:gd name="T112" fmla="*/ 140 w 448"/>
              <a:gd name="T113" fmla="*/ 14 h 322"/>
              <a:gd name="T114" fmla="*/ 140 w 448"/>
              <a:gd name="T115" fmla="*/ 32 h 322"/>
              <a:gd name="T116" fmla="*/ 114 w 448"/>
              <a:gd name="T117" fmla="*/ 52 h 322"/>
              <a:gd name="T118" fmla="*/ 90 w 448"/>
              <a:gd name="T119" fmla="*/ 64 h 322"/>
              <a:gd name="T120" fmla="*/ 66 w 448"/>
              <a:gd name="T121" fmla="*/ 60 h 32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48"/>
              <a:gd name="T184" fmla="*/ 0 h 322"/>
              <a:gd name="T185" fmla="*/ 448 w 448"/>
              <a:gd name="T186" fmla="*/ 322 h 32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48" h="322">
                <a:moveTo>
                  <a:pt x="66" y="60"/>
                </a:moveTo>
                <a:lnTo>
                  <a:pt x="30" y="64"/>
                </a:lnTo>
                <a:lnTo>
                  <a:pt x="32" y="80"/>
                </a:lnTo>
                <a:lnTo>
                  <a:pt x="54" y="92"/>
                </a:lnTo>
                <a:lnTo>
                  <a:pt x="60" y="130"/>
                </a:lnTo>
                <a:lnTo>
                  <a:pt x="52" y="162"/>
                </a:lnTo>
                <a:lnTo>
                  <a:pt x="26" y="178"/>
                </a:lnTo>
                <a:lnTo>
                  <a:pt x="12" y="190"/>
                </a:lnTo>
                <a:lnTo>
                  <a:pt x="14" y="226"/>
                </a:lnTo>
                <a:lnTo>
                  <a:pt x="0" y="242"/>
                </a:lnTo>
                <a:lnTo>
                  <a:pt x="0" y="270"/>
                </a:lnTo>
                <a:lnTo>
                  <a:pt x="24" y="292"/>
                </a:lnTo>
                <a:lnTo>
                  <a:pt x="32" y="314"/>
                </a:lnTo>
                <a:lnTo>
                  <a:pt x="54" y="310"/>
                </a:lnTo>
                <a:lnTo>
                  <a:pt x="88" y="292"/>
                </a:lnTo>
                <a:lnTo>
                  <a:pt x="114" y="260"/>
                </a:lnTo>
                <a:lnTo>
                  <a:pt x="130" y="256"/>
                </a:lnTo>
                <a:lnTo>
                  <a:pt x="152" y="276"/>
                </a:lnTo>
                <a:lnTo>
                  <a:pt x="176" y="286"/>
                </a:lnTo>
                <a:lnTo>
                  <a:pt x="190" y="302"/>
                </a:lnTo>
                <a:lnTo>
                  <a:pt x="194" y="322"/>
                </a:lnTo>
                <a:lnTo>
                  <a:pt x="228" y="320"/>
                </a:lnTo>
                <a:lnTo>
                  <a:pt x="254" y="310"/>
                </a:lnTo>
                <a:lnTo>
                  <a:pt x="276" y="320"/>
                </a:lnTo>
                <a:lnTo>
                  <a:pt x="300" y="318"/>
                </a:lnTo>
                <a:lnTo>
                  <a:pt x="314" y="302"/>
                </a:lnTo>
                <a:lnTo>
                  <a:pt x="338" y="304"/>
                </a:lnTo>
                <a:lnTo>
                  <a:pt x="352" y="316"/>
                </a:lnTo>
                <a:lnTo>
                  <a:pt x="374" y="288"/>
                </a:lnTo>
                <a:lnTo>
                  <a:pt x="376" y="252"/>
                </a:lnTo>
                <a:lnTo>
                  <a:pt x="358" y="232"/>
                </a:lnTo>
                <a:lnTo>
                  <a:pt x="360" y="200"/>
                </a:lnTo>
                <a:lnTo>
                  <a:pt x="370" y="186"/>
                </a:lnTo>
                <a:lnTo>
                  <a:pt x="378" y="142"/>
                </a:lnTo>
                <a:lnTo>
                  <a:pt x="406" y="128"/>
                </a:lnTo>
                <a:lnTo>
                  <a:pt x="426" y="108"/>
                </a:lnTo>
                <a:lnTo>
                  <a:pt x="438" y="104"/>
                </a:lnTo>
                <a:lnTo>
                  <a:pt x="446" y="90"/>
                </a:lnTo>
                <a:lnTo>
                  <a:pt x="448" y="72"/>
                </a:lnTo>
                <a:lnTo>
                  <a:pt x="438" y="52"/>
                </a:lnTo>
                <a:lnTo>
                  <a:pt x="422" y="56"/>
                </a:lnTo>
                <a:lnTo>
                  <a:pt x="394" y="52"/>
                </a:lnTo>
                <a:lnTo>
                  <a:pt x="376" y="44"/>
                </a:lnTo>
                <a:lnTo>
                  <a:pt x="368" y="40"/>
                </a:lnTo>
                <a:lnTo>
                  <a:pt x="366" y="54"/>
                </a:lnTo>
                <a:lnTo>
                  <a:pt x="340" y="68"/>
                </a:lnTo>
                <a:lnTo>
                  <a:pt x="314" y="68"/>
                </a:lnTo>
                <a:lnTo>
                  <a:pt x="294" y="46"/>
                </a:lnTo>
                <a:lnTo>
                  <a:pt x="276" y="20"/>
                </a:lnTo>
                <a:lnTo>
                  <a:pt x="242" y="22"/>
                </a:lnTo>
                <a:lnTo>
                  <a:pt x="224" y="36"/>
                </a:lnTo>
                <a:lnTo>
                  <a:pt x="208" y="46"/>
                </a:lnTo>
                <a:lnTo>
                  <a:pt x="190" y="34"/>
                </a:lnTo>
                <a:lnTo>
                  <a:pt x="192" y="10"/>
                </a:lnTo>
                <a:lnTo>
                  <a:pt x="176" y="0"/>
                </a:lnTo>
                <a:lnTo>
                  <a:pt x="148" y="2"/>
                </a:lnTo>
                <a:lnTo>
                  <a:pt x="140" y="14"/>
                </a:lnTo>
                <a:lnTo>
                  <a:pt x="140" y="32"/>
                </a:lnTo>
                <a:lnTo>
                  <a:pt x="114" y="52"/>
                </a:lnTo>
                <a:lnTo>
                  <a:pt x="90" y="64"/>
                </a:lnTo>
                <a:lnTo>
                  <a:pt x="66" y="60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4" name="Freeform 58"/>
          <p:cNvSpPr>
            <a:spLocks/>
          </p:cNvSpPr>
          <p:nvPr/>
        </p:nvSpPr>
        <p:spPr bwMode="gray">
          <a:xfrm>
            <a:off x="6522259" y="4402177"/>
            <a:ext cx="916277" cy="849060"/>
          </a:xfrm>
          <a:custGeom>
            <a:avLst/>
            <a:gdLst>
              <a:gd name="T0" fmla="*/ 22 w 488"/>
              <a:gd name="T1" fmla="*/ 184 h 452"/>
              <a:gd name="T2" fmla="*/ 6 w 488"/>
              <a:gd name="T3" fmla="*/ 128 h 452"/>
              <a:gd name="T4" fmla="*/ 18 w 488"/>
              <a:gd name="T5" fmla="*/ 82 h 452"/>
              <a:gd name="T6" fmla="*/ 56 w 488"/>
              <a:gd name="T7" fmla="*/ 24 h 452"/>
              <a:gd name="T8" fmla="*/ 88 w 488"/>
              <a:gd name="T9" fmla="*/ 0 h 452"/>
              <a:gd name="T10" fmla="*/ 124 w 488"/>
              <a:gd name="T11" fmla="*/ 18 h 452"/>
              <a:gd name="T12" fmla="*/ 172 w 488"/>
              <a:gd name="T13" fmla="*/ 32 h 452"/>
              <a:gd name="T14" fmla="*/ 186 w 488"/>
              <a:gd name="T15" fmla="*/ 84 h 452"/>
              <a:gd name="T16" fmla="*/ 240 w 488"/>
              <a:gd name="T17" fmla="*/ 92 h 452"/>
              <a:gd name="T18" fmla="*/ 268 w 488"/>
              <a:gd name="T19" fmla="*/ 86 h 452"/>
              <a:gd name="T20" fmla="*/ 310 w 488"/>
              <a:gd name="T21" fmla="*/ 108 h 452"/>
              <a:gd name="T22" fmla="*/ 370 w 488"/>
              <a:gd name="T23" fmla="*/ 120 h 452"/>
              <a:gd name="T24" fmla="*/ 436 w 488"/>
              <a:gd name="T25" fmla="*/ 84 h 452"/>
              <a:gd name="T26" fmla="*/ 424 w 488"/>
              <a:gd name="T27" fmla="*/ 120 h 452"/>
              <a:gd name="T28" fmla="*/ 450 w 488"/>
              <a:gd name="T29" fmla="*/ 144 h 452"/>
              <a:gd name="T30" fmla="*/ 488 w 488"/>
              <a:gd name="T31" fmla="*/ 164 h 452"/>
              <a:gd name="T32" fmla="*/ 462 w 488"/>
              <a:gd name="T33" fmla="*/ 194 h 452"/>
              <a:gd name="T34" fmla="*/ 382 w 488"/>
              <a:gd name="T35" fmla="*/ 254 h 452"/>
              <a:gd name="T36" fmla="*/ 364 w 488"/>
              <a:gd name="T37" fmla="*/ 286 h 452"/>
              <a:gd name="T38" fmla="*/ 310 w 488"/>
              <a:gd name="T39" fmla="*/ 280 h 452"/>
              <a:gd name="T40" fmla="*/ 270 w 488"/>
              <a:gd name="T41" fmla="*/ 324 h 452"/>
              <a:gd name="T42" fmla="*/ 306 w 488"/>
              <a:gd name="T43" fmla="*/ 346 h 452"/>
              <a:gd name="T44" fmla="*/ 330 w 488"/>
              <a:gd name="T45" fmla="*/ 310 h 452"/>
              <a:gd name="T46" fmla="*/ 364 w 488"/>
              <a:gd name="T47" fmla="*/ 330 h 452"/>
              <a:gd name="T48" fmla="*/ 352 w 488"/>
              <a:gd name="T49" fmla="*/ 360 h 452"/>
              <a:gd name="T50" fmla="*/ 356 w 488"/>
              <a:gd name="T51" fmla="*/ 398 h 452"/>
              <a:gd name="T52" fmla="*/ 318 w 488"/>
              <a:gd name="T53" fmla="*/ 446 h 452"/>
              <a:gd name="T54" fmla="*/ 266 w 488"/>
              <a:gd name="T55" fmla="*/ 434 h 452"/>
              <a:gd name="T56" fmla="*/ 224 w 488"/>
              <a:gd name="T57" fmla="*/ 390 h 452"/>
              <a:gd name="T58" fmla="*/ 158 w 488"/>
              <a:gd name="T59" fmla="*/ 400 h 452"/>
              <a:gd name="T60" fmla="*/ 148 w 488"/>
              <a:gd name="T61" fmla="*/ 448 h 452"/>
              <a:gd name="T62" fmla="*/ 106 w 488"/>
              <a:gd name="T63" fmla="*/ 434 h 452"/>
              <a:gd name="T64" fmla="*/ 76 w 488"/>
              <a:gd name="T65" fmla="*/ 398 h 452"/>
              <a:gd name="T66" fmla="*/ 62 w 488"/>
              <a:gd name="T67" fmla="*/ 364 h 452"/>
              <a:gd name="T68" fmla="*/ 52 w 488"/>
              <a:gd name="T69" fmla="*/ 308 h 452"/>
              <a:gd name="T70" fmla="*/ 14 w 488"/>
              <a:gd name="T71" fmla="*/ 268 h 452"/>
              <a:gd name="T72" fmla="*/ 2 w 488"/>
              <a:gd name="T73" fmla="*/ 224 h 4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88"/>
              <a:gd name="T112" fmla="*/ 0 h 452"/>
              <a:gd name="T113" fmla="*/ 488 w 488"/>
              <a:gd name="T114" fmla="*/ 452 h 4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88" h="452">
                <a:moveTo>
                  <a:pt x="0" y="212"/>
                </a:moveTo>
                <a:lnTo>
                  <a:pt x="22" y="184"/>
                </a:lnTo>
                <a:lnTo>
                  <a:pt x="24" y="148"/>
                </a:lnTo>
                <a:lnTo>
                  <a:pt x="6" y="128"/>
                </a:lnTo>
                <a:lnTo>
                  <a:pt x="8" y="96"/>
                </a:lnTo>
                <a:lnTo>
                  <a:pt x="18" y="82"/>
                </a:lnTo>
                <a:lnTo>
                  <a:pt x="26" y="38"/>
                </a:lnTo>
                <a:lnTo>
                  <a:pt x="56" y="24"/>
                </a:lnTo>
                <a:lnTo>
                  <a:pt x="74" y="4"/>
                </a:lnTo>
                <a:lnTo>
                  <a:pt x="88" y="0"/>
                </a:lnTo>
                <a:lnTo>
                  <a:pt x="114" y="8"/>
                </a:lnTo>
                <a:lnTo>
                  <a:pt x="124" y="18"/>
                </a:lnTo>
                <a:lnTo>
                  <a:pt x="154" y="18"/>
                </a:lnTo>
                <a:lnTo>
                  <a:pt x="172" y="32"/>
                </a:lnTo>
                <a:lnTo>
                  <a:pt x="186" y="56"/>
                </a:lnTo>
                <a:lnTo>
                  <a:pt x="186" y="84"/>
                </a:lnTo>
                <a:lnTo>
                  <a:pt x="204" y="94"/>
                </a:lnTo>
                <a:lnTo>
                  <a:pt x="240" y="92"/>
                </a:lnTo>
                <a:lnTo>
                  <a:pt x="256" y="94"/>
                </a:lnTo>
                <a:lnTo>
                  <a:pt x="268" y="86"/>
                </a:lnTo>
                <a:lnTo>
                  <a:pt x="290" y="86"/>
                </a:lnTo>
                <a:lnTo>
                  <a:pt x="310" y="108"/>
                </a:lnTo>
                <a:lnTo>
                  <a:pt x="348" y="114"/>
                </a:lnTo>
                <a:lnTo>
                  <a:pt x="370" y="120"/>
                </a:lnTo>
                <a:lnTo>
                  <a:pt x="408" y="82"/>
                </a:lnTo>
                <a:lnTo>
                  <a:pt x="436" y="84"/>
                </a:lnTo>
                <a:lnTo>
                  <a:pt x="442" y="104"/>
                </a:lnTo>
                <a:lnTo>
                  <a:pt x="424" y="120"/>
                </a:lnTo>
                <a:lnTo>
                  <a:pt x="430" y="138"/>
                </a:lnTo>
                <a:lnTo>
                  <a:pt x="450" y="144"/>
                </a:lnTo>
                <a:lnTo>
                  <a:pt x="468" y="162"/>
                </a:lnTo>
                <a:lnTo>
                  <a:pt x="488" y="164"/>
                </a:lnTo>
                <a:lnTo>
                  <a:pt x="486" y="182"/>
                </a:lnTo>
                <a:lnTo>
                  <a:pt x="462" y="194"/>
                </a:lnTo>
                <a:lnTo>
                  <a:pt x="414" y="230"/>
                </a:lnTo>
                <a:lnTo>
                  <a:pt x="382" y="254"/>
                </a:lnTo>
                <a:lnTo>
                  <a:pt x="376" y="278"/>
                </a:lnTo>
                <a:lnTo>
                  <a:pt x="364" y="286"/>
                </a:lnTo>
                <a:lnTo>
                  <a:pt x="330" y="276"/>
                </a:lnTo>
                <a:lnTo>
                  <a:pt x="310" y="280"/>
                </a:lnTo>
                <a:lnTo>
                  <a:pt x="278" y="302"/>
                </a:lnTo>
                <a:lnTo>
                  <a:pt x="270" y="324"/>
                </a:lnTo>
                <a:lnTo>
                  <a:pt x="284" y="344"/>
                </a:lnTo>
                <a:lnTo>
                  <a:pt x="306" y="346"/>
                </a:lnTo>
                <a:lnTo>
                  <a:pt x="320" y="322"/>
                </a:lnTo>
                <a:lnTo>
                  <a:pt x="330" y="310"/>
                </a:lnTo>
                <a:lnTo>
                  <a:pt x="354" y="310"/>
                </a:lnTo>
                <a:lnTo>
                  <a:pt x="364" y="330"/>
                </a:lnTo>
                <a:lnTo>
                  <a:pt x="348" y="342"/>
                </a:lnTo>
                <a:lnTo>
                  <a:pt x="352" y="360"/>
                </a:lnTo>
                <a:lnTo>
                  <a:pt x="362" y="374"/>
                </a:lnTo>
                <a:lnTo>
                  <a:pt x="356" y="398"/>
                </a:lnTo>
                <a:lnTo>
                  <a:pt x="332" y="428"/>
                </a:lnTo>
                <a:lnTo>
                  <a:pt x="318" y="446"/>
                </a:lnTo>
                <a:lnTo>
                  <a:pt x="288" y="446"/>
                </a:lnTo>
                <a:lnTo>
                  <a:pt x="266" y="434"/>
                </a:lnTo>
                <a:lnTo>
                  <a:pt x="242" y="412"/>
                </a:lnTo>
                <a:lnTo>
                  <a:pt x="224" y="390"/>
                </a:lnTo>
                <a:lnTo>
                  <a:pt x="200" y="400"/>
                </a:lnTo>
                <a:lnTo>
                  <a:pt x="158" y="400"/>
                </a:lnTo>
                <a:lnTo>
                  <a:pt x="150" y="408"/>
                </a:lnTo>
                <a:lnTo>
                  <a:pt x="148" y="448"/>
                </a:lnTo>
                <a:lnTo>
                  <a:pt x="132" y="452"/>
                </a:lnTo>
                <a:lnTo>
                  <a:pt x="106" y="434"/>
                </a:lnTo>
                <a:lnTo>
                  <a:pt x="82" y="432"/>
                </a:lnTo>
                <a:lnTo>
                  <a:pt x="76" y="398"/>
                </a:lnTo>
                <a:lnTo>
                  <a:pt x="74" y="370"/>
                </a:lnTo>
                <a:lnTo>
                  <a:pt x="62" y="364"/>
                </a:lnTo>
                <a:lnTo>
                  <a:pt x="64" y="324"/>
                </a:lnTo>
                <a:lnTo>
                  <a:pt x="52" y="308"/>
                </a:lnTo>
                <a:lnTo>
                  <a:pt x="36" y="290"/>
                </a:lnTo>
                <a:lnTo>
                  <a:pt x="14" y="268"/>
                </a:lnTo>
                <a:lnTo>
                  <a:pt x="14" y="236"/>
                </a:lnTo>
                <a:lnTo>
                  <a:pt x="2" y="224"/>
                </a:lnTo>
                <a:lnTo>
                  <a:pt x="0" y="212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5" name="Freeform 59"/>
          <p:cNvSpPr>
            <a:spLocks/>
          </p:cNvSpPr>
          <p:nvPr/>
        </p:nvSpPr>
        <p:spPr bwMode="gray">
          <a:xfrm>
            <a:off x="6522259" y="4400666"/>
            <a:ext cx="916277" cy="849060"/>
          </a:xfrm>
          <a:custGeom>
            <a:avLst/>
            <a:gdLst>
              <a:gd name="T0" fmla="*/ 22 w 488"/>
              <a:gd name="T1" fmla="*/ 184 h 452"/>
              <a:gd name="T2" fmla="*/ 6 w 488"/>
              <a:gd name="T3" fmla="*/ 128 h 452"/>
              <a:gd name="T4" fmla="*/ 18 w 488"/>
              <a:gd name="T5" fmla="*/ 82 h 452"/>
              <a:gd name="T6" fmla="*/ 56 w 488"/>
              <a:gd name="T7" fmla="*/ 24 h 452"/>
              <a:gd name="T8" fmla="*/ 88 w 488"/>
              <a:gd name="T9" fmla="*/ 0 h 452"/>
              <a:gd name="T10" fmla="*/ 124 w 488"/>
              <a:gd name="T11" fmla="*/ 18 h 452"/>
              <a:gd name="T12" fmla="*/ 172 w 488"/>
              <a:gd name="T13" fmla="*/ 32 h 452"/>
              <a:gd name="T14" fmla="*/ 186 w 488"/>
              <a:gd name="T15" fmla="*/ 84 h 452"/>
              <a:gd name="T16" fmla="*/ 240 w 488"/>
              <a:gd name="T17" fmla="*/ 92 h 452"/>
              <a:gd name="T18" fmla="*/ 268 w 488"/>
              <a:gd name="T19" fmla="*/ 86 h 452"/>
              <a:gd name="T20" fmla="*/ 310 w 488"/>
              <a:gd name="T21" fmla="*/ 108 h 452"/>
              <a:gd name="T22" fmla="*/ 370 w 488"/>
              <a:gd name="T23" fmla="*/ 120 h 452"/>
              <a:gd name="T24" fmla="*/ 436 w 488"/>
              <a:gd name="T25" fmla="*/ 84 h 452"/>
              <a:gd name="T26" fmla="*/ 424 w 488"/>
              <a:gd name="T27" fmla="*/ 120 h 452"/>
              <a:gd name="T28" fmla="*/ 450 w 488"/>
              <a:gd name="T29" fmla="*/ 144 h 452"/>
              <a:gd name="T30" fmla="*/ 488 w 488"/>
              <a:gd name="T31" fmla="*/ 164 h 452"/>
              <a:gd name="T32" fmla="*/ 462 w 488"/>
              <a:gd name="T33" fmla="*/ 194 h 452"/>
              <a:gd name="T34" fmla="*/ 382 w 488"/>
              <a:gd name="T35" fmla="*/ 254 h 452"/>
              <a:gd name="T36" fmla="*/ 364 w 488"/>
              <a:gd name="T37" fmla="*/ 286 h 452"/>
              <a:gd name="T38" fmla="*/ 310 w 488"/>
              <a:gd name="T39" fmla="*/ 280 h 452"/>
              <a:gd name="T40" fmla="*/ 270 w 488"/>
              <a:gd name="T41" fmla="*/ 324 h 452"/>
              <a:gd name="T42" fmla="*/ 306 w 488"/>
              <a:gd name="T43" fmla="*/ 346 h 452"/>
              <a:gd name="T44" fmla="*/ 330 w 488"/>
              <a:gd name="T45" fmla="*/ 310 h 452"/>
              <a:gd name="T46" fmla="*/ 364 w 488"/>
              <a:gd name="T47" fmla="*/ 330 h 452"/>
              <a:gd name="T48" fmla="*/ 352 w 488"/>
              <a:gd name="T49" fmla="*/ 360 h 452"/>
              <a:gd name="T50" fmla="*/ 356 w 488"/>
              <a:gd name="T51" fmla="*/ 398 h 452"/>
              <a:gd name="T52" fmla="*/ 318 w 488"/>
              <a:gd name="T53" fmla="*/ 446 h 452"/>
              <a:gd name="T54" fmla="*/ 266 w 488"/>
              <a:gd name="T55" fmla="*/ 434 h 452"/>
              <a:gd name="T56" fmla="*/ 224 w 488"/>
              <a:gd name="T57" fmla="*/ 390 h 452"/>
              <a:gd name="T58" fmla="*/ 158 w 488"/>
              <a:gd name="T59" fmla="*/ 400 h 452"/>
              <a:gd name="T60" fmla="*/ 148 w 488"/>
              <a:gd name="T61" fmla="*/ 448 h 452"/>
              <a:gd name="T62" fmla="*/ 106 w 488"/>
              <a:gd name="T63" fmla="*/ 434 h 452"/>
              <a:gd name="T64" fmla="*/ 76 w 488"/>
              <a:gd name="T65" fmla="*/ 398 h 452"/>
              <a:gd name="T66" fmla="*/ 62 w 488"/>
              <a:gd name="T67" fmla="*/ 364 h 452"/>
              <a:gd name="T68" fmla="*/ 52 w 488"/>
              <a:gd name="T69" fmla="*/ 308 h 452"/>
              <a:gd name="T70" fmla="*/ 14 w 488"/>
              <a:gd name="T71" fmla="*/ 268 h 452"/>
              <a:gd name="T72" fmla="*/ 2 w 488"/>
              <a:gd name="T73" fmla="*/ 224 h 45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88"/>
              <a:gd name="T112" fmla="*/ 0 h 452"/>
              <a:gd name="T113" fmla="*/ 488 w 488"/>
              <a:gd name="T114" fmla="*/ 452 h 45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88" h="452">
                <a:moveTo>
                  <a:pt x="0" y="212"/>
                </a:moveTo>
                <a:lnTo>
                  <a:pt x="22" y="184"/>
                </a:lnTo>
                <a:lnTo>
                  <a:pt x="24" y="148"/>
                </a:lnTo>
                <a:lnTo>
                  <a:pt x="6" y="128"/>
                </a:lnTo>
                <a:lnTo>
                  <a:pt x="8" y="96"/>
                </a:lnTo>
                <a:lnTo>
                  <a:pt x="18" y="82"/>
                </a:lnTo>
                <a:lnTo>
                  <a:pt x="26" y="38"/>
                </a:lnTo>
                <a:lnTo>
                  <a:pt x="56" y="24"/>
                </a:lnTo>
                <a:lnTo>
                  <a:pt x="74" y="4"/>
                </a:lnTo>
                <a:lnTo>
                  <a:pt x="88" y="0"/>
                </a:lnTo>
                <a:lnTo>
                  <a:pt x="114" y="8"/>
                </a:lnTo>
                <a:lnTo>
                  <a:pt x="124" y="18"/>
                </a:lnTo>
                <a:lnTo>
                  <a:pt x="154" y="18"/>
                </a:lnTo>
                <a:lnTo>
                  <a:pt x="172" y="32"/>
                </a:lnTo>
                <a:lnTo>
                  <a:pt x="186" y="56"/>
                </a:lnTo>
                <a:lnTo>
                  <a:pt x="186" y="84"/>
                </a:lnTo>
                <a:lnTo>
                  <a:pt x="204" y="94"/>
                </a:lnTo>
                <a:lnTo>
                  <a:pt x="240" y="92"/>
                </a:lnTo>
                <a:lnTo>
                  <a:pt x="256" y="94"/>
                </a:lnTo>
                <a:lnTo>
                  <a:pt x="268" y="86"/>
                </a:lnTo>
                <a:lnTo>
                  <a:pt x="290" y="86"/>
                </a:lnTo>
                <a:lnTo>
                  <a:pt x="310" y="108"/>
                </a:lnTo>
                <a:lnTo>
                  <a:pt x="348" y="114"/>
                </a:lnTo>
                <a:lnTo>
                  <a:pt x="370" y="120"/>
                </a:lnTo>
                <a:lnTo>
                  <a:pt x="408" y="82"/>
                </a:lnTo>
                <a:lnTo>
                  <a:pt x="436" y="84"/>
                </a:lnTo>
                <a:lnTo>
                  <a:pt x="442" y="104"/>
                </a:lnTo>
                <a:lnTo>
                  <a:pt x="424" y="120"/>
                </a:lnTo>
                <a:lnTo>
                  <a:pt x="430" y="138"/>
                </a:lnTo>
                <a:lnTo>
                  <a:pt x="450" y="144"/>
                </a:lnTo>
                <a:lnTo>
                  <a:pt x="468" y="162"/>
                </a:lnTo>
                <a:lnTo>
                  <a:pt x="488" y="164"/>
                </a:lnTo>
                <a:lnTo>
                  <a:pt x="486" y="182"/>
                </a:lnTo>
                <a:lnTo>
                  <a:pt x="462" y="194"/>
                </a:lnTo>
                <a:lnTo>
                  <a:pt x="414" y="230"/>
                </a:lnTo>
                <a:lnTo>
                  <a:pt x="382" y="254"/>
                </a:lnTo>
                <a:lnTo>
                  <a:pt x="376" y="278"/>
                </a:lnTo>
                <a:lnTo>
                  <a:pt x="364" y="286"/>
                </a:lnTo>
                <a:lnTo>
                  <a:pt x="330" y="276"/>
                </a:lnTo>
                <a:lnTo>
                  <a:pt x="310" y="280"/>
                </a:lnTo>
                <a:lnTo>
                  <a:pt x="278" y="302"/>
                </a:lnTo>
                <a:lnTo>
                  <a:pt x="270" y="324"/>
                </a:lnTo>
                <a:lnTo>
                  <a:pt x="284" y="344"/>
                </a:lnTo>
                <a:lnTo>
                  <a:pt x="306" y="346"/>
                </a:lnTo>
                <a:lnTo>
                  <a:pt x="320" y="322"/>
                </a:lnTo>
                <a:lnTo>
                  <a:pt x="330" y="310"/>
                </a:lnTo>
                <a:lnTo>
                  <a:pt x="354" y="310"/>
                </a:lnTo>
                <a:lnTo>
                  <a:pt x="364" y="330"/>
                </a:lnTo>
                <a:lnTo>
                  <a:pt x="348" y="342"/>
                </a:lnTo>
                <a:lnTo>
                  <a:pt x="352" y="360"/>
                </a:lnTo>
                <a:lnTo>
                  <a:pt x="362" y="374"/>
                </a:lnTo>
                <a:lnTo>
                  <a:pt x="356" y="398"/>
                </a:lnTo>
                <a:lnTo>
                  <a:pt x="332" y="428"/>
                </a:lnTo>
                <a:lnTo>
                  <a:pt x="318" y="446"/>
                </a:lnTo>
                <a:lnTo>
                  <a:pt x="288" y="446"/>
                </a:lnTo>
                <a:lnTo>
                  <a:pt x="266" y="434"/>
                </a:lnTo>
                <a:lnTo>
                  <a:pt x="242" y="412"/>
                </a:lnTo>
                <a:lnTo>
                  <a:pt x="224" y="390"/>
                </a:lnTo>
                <a:lnTo>
                  <a:pt x="200" y="400"/>
                </a:lnTo>
                <a:lnTo>
                  <a:pt x="158" y="400"/>
                </a:lnTo>
                <a:lnTo>
                  <a:pt x="150" y="408"/>
                </a:lnTo>
                <a:lnTo>
                  <a:pt x="148" y="448"/>
                </a:lnTo>
                <a:lnTo>
                  <a:pt x="132" y="452"/>
                </a:lnTo>
                <a:lnTo>
                  <a:pt x="106" y="434"/>
                </a:lnTo>
                <a:lnTo>
                  <a:pt x="82" y="432"/>
                </a:lnTo>
                <a:lnTo>
                  <a:pt x="76" y="398"/>
                </a:lnTo>
                <a:lnTo>
                  <a:pt x="74" y="370"/>
                </a:lnTo>
                <a:lnTo>
                  <a:pt x="62" y="364"/>
                </a:lnTo>
                <a:lnTo>
                  <a:pt x="64" y="324"/>
                </a:lnTo>
                <a:lnTo>
                  <a:pt x="52" y="308"/>
                </a:lnTo>
                <a:lnTo>
                  <a:pt x="36" y="290"/>
                </a:lnTo>
                <a:lnTo>
                  <a:pt x="14" y="268"/>
                </a:lnTo>
                <a:lnTo>
                  <a:pt x="14" y="236"/>
                </a:lnTo>
                <a:lnTo>
                  <a:pt x="2" y="224"/>
                </a:lnTo>
                <a:lnTo>
                  <a:pt x="0" y="212"/>
                </a:lnTo>
              </a:path>
            </a:pathLst>
          </a:custGeom>
          <a:solidFill>
            <a:srgbClr val="D07C7A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6" name="Freeform 60"/>
          <p:cNvSpPr>
            <a:spLocks/>
          </p:cNvSpPr>
          <p:nvPr/>
        </p:nvSpPr>
        <p:spPr bwMode="gray">
          <a:xfrm>
            <a:off x="6960940" y="4307837"/>
            <a:ext cx="233491" cy="270049"/>
          </a:xfrm>
          <a:custGeom>
            <a:avLst/>
            <a:gdLst>
              <a:gd name="T0" fmla="*/ 8 w 124"/>
              <a:gd name="T1" fmla="*/ 144 h 144"/>
              <a:gd name="T2" fmla="*/ 0 w 124"/>
              <a:gd name="T3" fmla="*/ 124 h 144"/>
              <a:gd name="T4" fmla="*/ 12 w 124"/>
              <a:gd name="T5" fmla="*/ 110 h 144"/>
              <a:gd name="T6" fmla="*/ 12 w 124"/>
              <a:gd name="T7" fmla="*/ 62 h 144"/>
              <a:gd name="T8" fmla="*/ 2 w 124"/>
              <a:gd name="T9" fmla="*/ 50 h 144"/>
              <a:gd name="T10" fmla="*/ 22 w 124"/>
              <a:gd name="T11" fmla="*/ 26 h 144"/>
              <a:gd name="T12" fmla="*/ 48 w 124"/>
              <a:gd name="T13" fmla="*/ 20 h 144"/>
              <a:gd name="T14" fmla="*/ 66 w 124"/>
              <a:gd name="T15" fmla="*/ 0 h 144"/>
              <a:gd name="T16" fmla="*/ 104 w 124"/>
              <a:gd name="T17" fmla="*/ 0 h 144"/>
              <a:gd name="T18" fmla="*/ 120 w 124"/>
              <a:gd name="T19" fmla="*/ 16 h 144"/>
              <a:gd name="T20" fmla="*/ 118 w 124"/>
              <a:gd name="T21" fmla="*/ 34 h 144"/>
              <a:gd name="T22" fmla="*/ 124 w 124"/>
              <a:gd name="T23" fmla="*/ 50 h 144"/>
              <a:gd name="T24" fmla="*/ 98 w 124"/>
              <a:gd name="T25" fmla="*/ 82 h 144"/>
              <a:gd name="T26" fmla="*/ 92 w 124"/>
              <a:gd name="T27" fmla="*/ 104 h 144"/>
              <a:gd name="T28" fmla="*/ 68 w 124"/>
              <a:gd name="T29" fmla="*/ 118 h 144"/>
              <a:gd name="T30" fmla="*/ 58 w 124"/>
              <a:gd name="T31" fmla="*/ 118 h 144"/>
              <a:gd name="T32" fmla="*/ 52 w 124"/>
              <a:gd name="T33" fmla="*/ 138 h 144"/>
              <a:gd name="T34" fmla="*/ 34 w 124"/>
              <a:gd name="T35" fmla="*/ 136 h 144"/>
              <a:gd name="T36" fmla="*/ 22 w 124"/>
              <a:gd name="T37" fmla="*/ 144 h 144"/>
              <a:gd name="T38" fmla="*/ 8 w 124"/>
              <a:gd name="T39" fmla="*/ 144 h 1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4"/>
              <a:gd name="T61" fmla="*/ 0 h 144"/>
              <a:gd name="T62" fmla="*/ 124 w 124"/>
              <a:gd name="T63" fmla="*/ 144 h 1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4" h="144">
                <a:moveTo>
                  <a:pt x="8" y="144"/>
                </a:moveTo>
                <a:lnTo>
                  <a:pt x="0" y="124"/>
                </a:lnTo>
                <a:lnTo>
                  <a:pt x="12" y="110"/>
                </a:lnTo>
                <a:lnTo>
                  <a:pt x="12" y="62"/>
                </a:lnTo>
                <a:lnTo>
                  <a:pt x="2" y="50"/>
                </a:lnTo>
                <a:lnTo>
                  <a:pt x="22" y="26"/>
                </a:lnTo>
                <a:lnTo>
                  <a:pt x="48" y="20"/>
                </a:lnTo>
                <a:lnTo>
                  <a:pt x="66" y="0"/>
                </a:lnTo>
                <a:lnTo>
                  <a:pt x="104" y="0"/>
                </a:lnTo>
                <a:lnTo>
                  <a:pt x="120" y="16"/>
                </a:lnTo>
                <a:lnTo>
                  <a:pt x="118" y="34"/>
                </a:lnTo>
                <a:lnTo>
                  <a:pt x="124" y="50"/>
                </a:lnTo>
                <a:lnTo>
                  <a:pt x="98" y="82"/>
                </a:lnTo>
                <a:lnTo>
                  <a:pt x="92" y="104"/>
                </a:lnTo>
                <a:lnTo>
                  <a:pt x="68" y="118"/>
                </a:lnTo>
                <a:lnTo>
                  <a:pt x="58" y="118"/>
                </a:lnTo>
                <a:lnTo>
                  <a:pt x="52" y="138"/>
                </a:lnTo>
                <a:lnTo>
                  <a:pt x="34" y="136"/>
                </a:lnTo>
                <a:lnTo>
                  <a:pt x="22" y="144"/>
                </a:lnTo>
                <a:lnTo>
                  <a:pt x="8" y="144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7" name="Freeform 61"/>
          <p:cNvSpPr>
            <a:spLocks/>
          </p:cNvSpPr>
          <p:nvPr/>
        </p:nvSpPr>
        <p:spPr bwMode="gray">
          <a:xfrm>
            <a:off x="6960940" y="4307837"/>
            <a:ext cx="233491" cy="270049"/>
          </a:xfrm>
          <a:custGeom>
            <a:avLst/>
            <a:gdLst>
              <a:gd name="T0" fmla="*/ 8 w 124"/>
              <a:gd name="T1" fmla="*/ 144 h 144"/>
              <a:gd name="T2" fmla="*/ 0 w 124"/>
              <a:gd name="T3" fmla="*/ 124 h 144"/>
              <a:gd name="T4" fmla="*/ 12 w 124"/>
              <a:gd name="T5" fmla="*/ 110 h 144"/>
              <a:gd name="T6" fmla="*/ 12 w 124"/>
              <a:gd name="T7" fmla="*/ 62 h 144"/>
              <a:gd name="T8" fmla="*/ 2 w 124"/>
              <a:gd name="T9" fmla="*/ 50 h 144"/>
              <a:gd name="T10" fmla="*/ 22 w 124"/>
              <a:gd name="T11" fmla="*/ 26 h 144"/>
              <a:gd name="T12" fmla="*/ 48 w 124"/>
              <a:gd name="T13" fmla="*/ 20 h 144"/>
              <a:gd name="T14" fmla="*/ 66 w 124"/>
              <a:gd name="T15" fmla="*/ 0 h 144"/>
              <a:gd name="T16" fmla="*/ 104 w 124"/>
              <a:gd name="T17" fmla="*/ 0 h 144"/>
              <a:gd name="T18" fmla="*/ 120 w 124"/>
              <a:gd name="T19" fmla="*/ 16 h 144"/>
              <a:gd name="T20" fmla="*/ 118 w 124"/>
              <a:gd name="T21" fmla="*/ 34 h 144"/>
              <a:gd name="T22" fmla="*/ 124 w 124"/>
              <a:gd name="T23" fmla="*/ 50 h 144"/>
              <a:gd name="T24" fmla="*/ 98 w 124"/>
              <a:gd name="T25" fmla="*/ 82 h 144"/>
              <a:gd name="T26" fmla="*/ 92 w 124"/>
              <a:gd name="T27" fmla="*/ 104 h 144"/>
              <a:gd name="T28" fmla="*/ 68 w 124"/>
              <a:gd name="T29" fmla="*/ 118 h 144"/>
              <a:gd name="T30" fmla="*/ 58 w 124"/>
              <a:gd name="T31" fmla="*/ 118 h 144"/>
              <a:gd name="T32" fmla="*/ 52 w 124"/>
              <a:gd name="T33" fmla="*/ 138 h 144"/>
              <a:gd name="T34" fmla="*/ 34 w 124"/>
              <a:gd name="T35" fmla="*/ 136 h 144"/>
              <a:gd name="T36" fmla="*/ 22 w 124"/>
              <a:gd name="T37" fmla="*/ 144 h 144"/>
              <a:gd name="T38" fmla="*/ 8 w 124"/>
              <a:gd name="T39" fmla="*/ 144 h 1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4"/>
              <a:gd name="T61" fmla="*/ 0 h 144"/>
              <a:gd name="T62" fmla="*/ 124 w 124"/>
              <a:gd name="T63" fmla="*/ 144 h 1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4" h="144">
                <a:moveTo>
                  <a:pt x="8" y="144"/>
                </a:moveTo>
                <a:lnTo>
                  <a:pt x="0" y="124"/>
                </a:lnTo>
                <a:lnTo>
                  <a:pt x="12" y="110"/>
                </a:lnTo>
                <a:lnTo>
                  <a:pt x="12" y="62"/>
                </a:lnTo>
                <a:lnTo>
                  <a:pt x="2" y="50"/>
                </a:lnTo>
                <a:lnTo>
                  <a:pt x="22" y="26"/>
                </a:lnTo>
                <a:lnTo>
                  <a:pt x="48" y="20"/>
                </a:lnTo>
                <a:lnTo>
                  <a:pt x="66" y="0"/>
                </a:lnTo>
                <a:lnTo>
                  <a:pt x="104" y="0"/>
                </a:lnTo>
                <a:lnTo>
                  <a:pt x="120" y="16"/>
                </a:lnTo>
                <a:lnTo>
                  <a:pt x="118" y="34"/>
                </a:lnTo>
                <a:lnTo>
                  <a:pt x="124" y="50"/>
                </a:lnTo>
                <a:lnTo>
                  <a:pt x="98" y="82"/>
                </a:lnTo>
                <a:lnTo>
                  <a:pt x="92" y="104"/>
                </a:lnTo>
                <a:lnTo>
                  <a:pt x="68" y="118"/>
                </a:lnTo>
                <a:lnTo>
                  <a:pt x="58" y="118"/>
                </a:lnTo>
                <a:lnTo>
                  <a:pt x="52" y="138"/>
                </a:lnTo>
                <a:lnTo>
                  <a:pt x="34" y="136"/>
                </a:lnTo>
                <a:lnTo>
                  <a:pt x="22" y="144"/>
                </a:lnTo>
                <a:lnTo>
                  <a:pt x="8" y="144"/>
                </a:lnTo>
              </a:path>
            </a:pathLst>
          </a:custGeom>
          <a:solidFill>
            <a:srgbClr val="D07C7A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8" name="Freeform 62"/>
          <p:cNvSpPr>
            <a:spLocks/>
          </p:cNvSpPr>
          <p:nvPr/>
        </p:nvSpPr>
        <p:spPr bwMode="gray">
          <a:xfrm>
            <a:off x="7321791" y="4503592"/>
            <a:ext cx="270049" cy="288917"/>
          </a:xfrm>
          <a:custGeom>
            <a:avLst/>
            <a:gdLst>
              <a:gd name="T0" fmla="*/ 10 w 144"/>
              <a:gd name="T1" fmla="*/ 30 h 154"/>
              <a:gd name="T2" fmla="*/ 16 w 144"/>
              <a:gd name="T3" fmla="*/ 50 h 154"/>
              <a:gd name="T4" fmla="*/ 0 w 144"/>
              <a:gd name="T5" fmla="*/ 66 h 154"/>
              <a:gd name="T6" fmla="*/ 2 w 144"/>
              <a:gd name="T7" fmla="*/ 86 h 154"/>
              <a:gd name="T8" fmla="*/ 24 w 144"/>
              <a:gd name="T9" fmla="*/ 90 h 154"/>
              <a:gd name="T10" fmla="*/ 42 w 144"/>
              <a:gd name="T11" fmla="*/ 108 h 154"/>
              <a:gd name="T12" fmla="*/ 62 w 144"/>
              <a:gd name="T13" fmla="*/ 110 h 154"/>
              <a:gd name="T14" fmla="*/ 60 w 144"/>
              <a:gd name="T15" fmla="*/ 128 h 154"/>
              <a:gd name="T16" fmla="*/ 74 w 144"/>
              <a:gd name="T17" fmla="*/ 142 h 154"/>
              <a:gd name="T18" fmla="*/ 94 w 144"/>
              <a:gd name="T19" fmla="*/ 154 h 154"/>
              <a:gd name="T20" fmla="*/ 118 w 144"/>
              <a:gd name="T21" fmla="*/ 138 h 154"/>
              <a:gd name="T22" fmla="*/ 118 w 144"/>
              <a:gd name="T23" fmla="*/ 104 h 154"/>
              <a:gd name="T24" fmla="*/ 144 w 144"/>
              <a:gd name="T25" fmla="*/ 92 h 154"/>
              <a:gd name="T26" fmla="*/ 142 w 144"/>
              <a:gd name="T27" fmla="*/ 32 h 154"/>
              <a:gd name="T28" fmla="*/ 122 w 144"/>
              <a:gd name="T29" fmla="*/ 16 h 154"/>
              <a:gd name="T30" fmla="*/ 100 w 144"/>
              <a:gd name="T31" fmla="*/ 28 h 154"/>
              <a:gd name="T32" fmla="*/ 80 w 144"/>
              <a:gd name="T33" fmla="*/ 14 h 154"/>
              <a:gd name="T34" fmla="*/ 60 w 144"/>
              <a:gd name="T35" fmla="*/ 0 h 154"/>
              <a:gd name="T36" fmla="*/ 30 w 144"/>
              <a:gd name="T37" fmla="*/ 12 h 154"/>
              <a:gd name="T38" fmla="*/ 10 w 144"/>
              <a:gd name="T39" fmla="*/ 30 h 15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"/>
              <a:gd name="T61" fmla="*/ 0 h 154"/>
              <a:gd name="T62" fmla="*/ 144 w 144"/>
              <a:gd name="T63" fmla="*/ 154 h 15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" h="154">
                <a:moveTo>
                  <a:pt x="10" y="30"/>
                </a:moveTo>
                <a:lnTo>
                  <a:pt x="16" y="50"/>
                </a:lnTo>
                <a:lnTo>
                  <a:pt x="0" y="66"/>
                </a:lnTo>
                <a:lnTo>
                  <a:pt x="2" y="86"/>
                </a:lnTo>
                <a:lnTo>
                  <a:pt x="24" y="90"/>
                </a:lnTo>
                <a:lnTo>
                  <a:pt x="42" y="108"/>
                </a:lnTo>
                <a:lnTo>
                  <a:pt x="62" y="110"/>
                </a:lnTo>
                <a:lnTo>
                  <a:pt x="60" y="128"/>
                </a:lnTo>
                <a:lnTo>
                  <a:pt x="74" y="142"/>
                </a:lnTo>
                <a:lnTo>
                  <a:pt x="94" y="154"/>
                </a:lnTo>
                <a:lnTo>
                  <a:pt x="118" y="138"/>
                </a:lnTo>
                <a:lnTo>
                  <a:pt x="118" y="104"/>
                </a:lnTo>
                <a:lnTo>
                  <a:pt x="144" y="92"/>
                </a:lnTo>
                <a:lnTo>
                  <a:pt x="142" y="32"/>
                </a:lnTo>
                <a:lnTo>
                  <a:pt x="122" y="16"/>
                </a:lnTo>
                <a:lnTo>
                  <a:pt x="100" y="28"/>
                </a:lnTo>
                <a:lnTo>
                  <a:pt x="80" y="14"/>
                </a:lnTo>
                <a:lnTo>
                  <a:pt x="60" y="0"/>
                </a:lnTo>
                <a:lnTo>
                  <a:pt x="30" y="12"/>
                </a:lnTo>
                <a:lnTo>
                  <a:pt x="10" y="3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9" name="Freeform 63"/>
          <p:cNvSpPr>
            <a:spLocks/>
          </p:cNvSpPr>
          <p:nvPr/>
        </p:nvSpPr>
        <p:spPr bwMode="gray">
          <a:xfrm>
            <a:off x="7321791" y="4503592"/>
            <a:ext cx="270049" cy="288917"/>
          </a:xfrm>
          <a:custGeom>
            <a:avLst/>
            <a:gdLst>
              <a:gd name="T0" fmla="*/ 10 w 144"/>
              <a:gd name="T1" fmla="*/ 30 h 154"/>
              <a:gd name="T2" fmla="*/ 16 w 144"/>
              <a:gd name="T3" fmla="*/ 50 h 154"/>
              <a:gd name="T4" fmla="*/ 0 w 144"/>
              <a:gd name="T5" fmla="*/ 66 h 154"/>
              <a:gd name="T6" fmla="*/ 2 w 144"/>
              <a:gd name="T7" fmla="*/ 86 h 154"/>
              <a:gd name="T8" fmla="*/ 24 w 144"/>
              <a:gd name="T9" fmla="*/ 90 h 154"/>
              <a:gd name="T10" fmla="*/ 42 w 144"/>
              <a:gd name="T11" fmla="*/ 108 h 154"/>
              <a:gd name="T12" fmla="*/ 62 w 144"/>
              <a:gd name="T13" fmla="*/ 110 h 154"/>
              <a:gd name="T14" fmla="*/ 60 w 144"/>
              <a:gd name="T15" fmla="*/ 128 h 154"/>
              <a:gd name="T16" fmla="*/ 74 w 144"/>
              <a:gd name="T17" fmla="*/ 142 h 154"/>
              <a:gd name="T18" fmla="*/ 94 w 144"/>
              <a:gd name="T19" fmla="*/ 154 h 154"/>
              <a:gd name="T20" fmla="*/ 118 w 144"/>
              <a:gd name="T21" fmla="*/ 138 h 154"/>
              <a:gd name="T22" fmla="*/ 118 w 144"/>
              <a:gd name="T23" fmla="*/ 104 h 154"/>
              <a:gd name="T24" fmla="*/ 144 w 144"/>
              <a:gd name="T25" fmla="*/ 92 h 154"/>
              <a:gd name="T26" fmla="*/ 142 w 144"/>
              <a:gd name="T27" fmla="*/ 32 h 154"/>
              <a:gd name="T28" fmla="*/ 122 w 144"/>
              <a:gd name="T29" fmla="*/ 16 h 154"/>
              <a:gd name="T30" fmla="*/ 100 w 144"/>
              <a:gd name="T31" fmla="*/ 28 h 154"/>
              <a:gd name="T32" fmla="*/ 80 w 144"/>
              <a:gd name="T33" fmla="*/ 14 h 154"/>
              <a:gd name="T34" fmla="*/ 60 w 144"/>
              <a:gd name="T35" fmla="*/ 0 h 154"/>
              <a:gd name="T36" fmla="*/ 30 w 144"/>
              <a:gd name="T37" fmla="*/ 12 h 154"/>
              <a:gd name="T38" fmla="*/ 10 w 144"/>
              <a:gd name="T39" fmla="*/ 30 h 15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"/>
              <a:gd name="T61" fmla="*/ 0 h 154"/>
              <a:gd name="T62" fmla="*/ 144 w 144"/>
              <a:gd name="T63" fmla="*/ 154 h 15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" h="154">
                <a:moveTo>
                  <a:pt x="10" y="30"/>
                </a:moveTo>
                <a:lnTo>
                  <a:pt x="16" y="50"/>
                </a:lnTo>
                <a:lnTo>
                  <a:pt x="0" y="66"/>
                </a:lnTo>
                <a:lnTo>
                  <a:pt x="2" y="86"/>
                </a:lnTo>
                <a:lnTo>
                  <a:pt x="24" y="90"/>
                </a:lnTo>
                <a:lnTo>
                  <a:pt x="42" y="108"/>
                </a:lnTo>
                <a:lnTo>
                  <a:pt x="62" y="110"/>
                </a:lnTo>
                <a:lnTo>
                  <a:pt x="60" y="128"/>
                </a:lnTo>
                <a:lnTo>
                  <a:pt x="74" y="142"/>
                </a:lnTo>
                <a:lnTo>
                  <a:pt x="94" y="154"/>
                </a:lnTo>
                <a:lnTo>
                  <a:pt x="118" y="138"/>
                </a:lnTo>
                <a:lnTo>
                  <a:pt x="118" y="104"/>
                </a:lnTo>
                <a:lnTo>
                  <a:pt x="144" y="92"/>
                </a:lnTo>
                <a:lnTo>
                  <a:pt x="142" y="32"/>
                </a:lnTo>
                <a:lnTo>
                  <a:pt x="122" y="16"/>
                </a:lnTo>
                <a:lnTo>
                  <a:pt x="100" y="28"/>
                </a:lnTo>
                <a:lnTo>
                  <a:pt x="80" y="14"/>
                </a:lnTo>
                <a:lnTo>
                  <a:pt x="60" y="0"/>
                </a:lnTo>
                <a:lnTo>
                  <a:pt x="30" y="12"/>
                </a:lnTo>
                <a:lnTo>
                  <a:pt x="10" y="30"/>
                </a:lnTo>
              </a:path>
            </a:pathLst>
          </a:custGeom>
          <a:solidFill>
            <a:srgbClr val="92D05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0" name="Freeform 64"/>
          <p:cNvSpPr>
            <a:spLocks/>
          </p:cNvSpPr>
          <p:nvPr/>
        </p:nvSpPr>
        <p:spPr bwMode="gray">
          <a:xfrm>
            <a:off x="7029336" y="4744159"/>
            <a:ext cx="464624" cy="307785"/>
          </a:xfrm>
          <a:custGeom>
            <a:avLst/>
            <a:gdLst>
              <a:gd name="T0" fmla="*/ 216 w 248"/>
              <a:gd name="T1" fmla="*/ 0 h 164"/>
              <a:gd name="T2" fmla="*/ 192 w 248"/>
              <a:gd name="T3" fmla="*/ 12 h 164"/>
              <a:gd name="T4" fmla="*/ 112 w 248"/>
              <a:gd name="T5" fmla="*/ 72 h 164"/>
              <a:gd name="T6" fmla="*/ 106 w 248"/>
              <a:gd name="T7" fmla="*/ 96 h 164"/>
              <a:gd name="T8" fmla="*/ 94 w 248"/>
              <a:gd name="T9" fmla="*/ 104 h 164"/>
              <a:gd name="T10" fmla="*/ 60 w 248"/>
              <a:gd name="T11" fmla="*/ 94 h 164"/>
              <a:gd name="T12" fmla="*/ 40 w 248"/>
              <a:gd name="T13" fmla="*/ 98 h 164"/>
              <a:gd name="T14" fmla="*/ 8 w 248"/>
              <a:gd name="T15" fmla="*/ 120 h 164"/>
              <a:gd name="T16" fmla="*/ 0 w 248"/>
              <a:gd name="T17" fmla="*/ 142 h 164"/>
              <a:gd name="T18" fmla="*/ 14 w 248"/>
              <a:gd name="T19" fmla="*/ 162 h 164"/>
              <a:gd name="T20" fmla="*/ 36 w 248"/>
              <a:gd name="T21" fmla="*/ 164 h 164"/>
              <a:gd name="T22" fmla="*/ 50 w 248"/>
              <a:gd name="T23" fmla="*/ 140 h 164"/>
              <a:gd name="T24" fmla="*/ 62 w 248"/>
              <a:gd name="T25" fmla="*/ 130 h 164"/>
              <a:gd name="T26" fmla="*/ 84 w 248"/>
              <a:gd name="T27" fmla="*/ 128 h 164"/>
              <a:gd name="T28" fmla="*/ 94 w 248"/>
              <a:gd name="T29" fmla="*/ 148 h 164"/>
              <a:gd name="T30" fmla="*/ 120 w 248"/>
              <a:gd name="T31" fmla="*/ 144 h 164"/>
              <a:gd name="T32" fmla="*/ 132 w 248"/>
              <a:gd name="T33" fmla="*/ 122 h 164"/>
              <a:gd name="T34" fmla="*/ 152 w 248"/>
              <a:gd name="T35" fmla="*/ 130 h 164"/>
              <a:gd name="T36" fmla="*/ 172 w 248"/>
              <a:gd name="T37" fmla="*/ 122 h 164"/>
              <a:gd name="T38" fmla="*/ 202 w 248"/>
              <a:gd name="T39" fmla="*/ 90 h 164"/>
              <a:gd name="T40" fmla="*/ 226 w 248"/>
              <a:gd name="T41" fmla="*/ 86 h 164"/>
              <a:gd name="T42" fmla="*/ 234 w 248"/>
              <a:gd name="T43" fmla="*/ 78 h 164"/>
              <a:gd name="T44" fmla="*/ 236 w 248"/>
              <a:gd name="T45" fmla="*/ 54 h 164"/>
              <a:gd name="T46" fmla="*/ 244 w 248"/>
              <a:gd name="T47" fmla="*/ 44 h 164"/>
              <a:gd name="T48" fmla="*/ 248 w 248"/>
              <a:gd name="T49" fmla="*/ 24 h 164"/>
              <a:gd name="T50" fmla="*/ 230 w 248"/>
              <a:gd name="T51" fmla="*/ 14 h 164"/>
              <a:gd name="T52" fmla="*/ 216 w 248"/>
              <a:gd name="T53" fmla="*/ 0 h 16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48"/>
              <a:gd name="T82" fmla="*/ 0 h 164"/>
              <a:gd name="T83" fmla="*/ 248 w 248"/>
              <a:gd name="T84" fmla="*/ 164 h 16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48" h="164">
                <a:moveTo>
                  <a:pt x="216" y="0"/>
                </a:moveTo>
                <a:lnTo>
                  <a:pt x="192" y="12"/>
                </a:lnTo>
                <a:lnTo>
                  <a:pt x="112" y="72"/>
                </a:lnTo>
                <a:lnTo>
                  <a:pt x="106" y="96"/>
                </a:lnTo>
                <a:lnTo>
                  <a:pt x="94" y="104"/>
                </a:lnTo>
                <a:lnTo>
                  <a:pt x="60" y="94"/>
                </a:lnTo>
                <a:lnTo>
                  <a:pt x="40" y="98"/>
                </a:lnTo>
                <a:lnTo>
                  <a:pt x="8" y="120"/>
                </a:lnTo>
                <a:lnTo>
                  <a:pt x="0" y="142"/>
                </a:lnTo>
                <a:lnTo>
                  <a:pt x="14" y="162"/>
                </a:lnTo>
                <a:lnTo>
                  <a:pt x="36" y="164"/>
                </a:lnTo>
                <a:lnTo>
                  <a:pt x="50" y="140"/>
                </a:lnTo>
                <a:lnTo>
                  <a:pt x="62" y="130"/>
                </a:lnTo>
                <a:lnTo>
                  <a:pt x="84" y="128"/>
                </a:lnTo>
                <a:lnTo>
                  <a:pt x="94" y="148"/>
                </a:lnTo>
                <a:lnTo>
                  <a:pt x="120" y="144"/>
                </a:lnTo>
                <a:lnTo>
                  <a:pt x="132" y="122"/>
                </a:lnTo>
                <a:lnTo>
                  <a:pt x="152" y="130"/>
                </a:lnTo>
                <a:lnTo>
                  <a:pt x="172" y="122"/>
                </a:lnTo>
                <a:lnTo>
                  <a:pt x="202" y="90"/>
                </a:lnTo>
                <a:lnTo>
                  <a:pt x="226" y="86"/>
                </a:lnTo>
                <a:lnTo>
                  <a:pt x="234" y="78"/>
                </a:lnTo>
                <a:lnTo>
                  <a:pt x="236" y="54"/>
                </a:lnTo>
                <a:lnTo>
                  <a:pt x="244" y="44"/>
                </a:lnTo>
                <a:lnTo>
                  <a:pt x="248" y="24"/>
                </a:lnTo>
                <a:lnTo>
                  <a:pt x="230" y="14"/>
                </a:lnTo>
                <a:lnTo>
                  <a:pt x="216" y="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1" name="Freeform 65"/>
          <p:cNvSpPr>
            <a:spLocks/>
          </p:cNvSpPr>
          <p:nvPr/>
        </p:nvSpPr>
        <p:spPr bwMode="gray">
          <a:xfrm>
            <a:off x="7029336" y="4744159"/>
            <a:ext cx="464624" cy="307785"/>
          </a:xfrm>
          <a:custGeom>
            <a:avLst/>
            <a:gdLst>
              <a:gd name="T0" fmla="*/ 216 w 248"/>
              <a:gd name="T1" fmla="*/ 0 h 164"/>
              <a:gd name="T2" fmla="*/ 192 w 248"/>
              <a:gd name="T3" fmla="*/ 12 h 164"/>
              <a:gd name="T4" fmla="*/ 112 w 248"/>
              <a:gd name="T5" fmla="*/ 72 h 164"/>
              <a:gd name="T6" fmla="*/ 106 w 248"/>
              <a:gd name="T7" fmla="*/ 96 h 164"/>
              <a:gd name="T8" fmla="*/ 94 w 248"/>
              <a:gd name="T9" fmla="*/ 104 h 164"/>
              <a:gd name="T10" fmla="*/ 60 w 248"/>
              <a:gd name="T11" fmla="*/ 94 h 164"/>
              <a:gd name="T12" fmla="*/ 40 w 248"/>
              <a:gd name="T13" fmla="*/ 98 h 164"/>
              <a:gd name="T14" fmla="*/ 8 w 248"/>
              <a:gd name="T15" fmla="*/ 120 h 164"/>
              <a:gd name="T16" fmla="*/ 0 w 248"/>
              <a:gd name="T17" fmla="*/ 142 h 164"/>
              <a:gd name="T18" fmla="*/ 14 w 248"/>
              <a:gd name="T19" fmla="*/ 162 h 164"/>
              <a:gd name="T20" fmla="*/ 36 w 248"/>
              <a:gd name="T21" fmla="*/ 164 h 164"/>
              <a:gd name="T22" fmla="*/ 50 w 248"/>
              <a:gd name="T23" fmla="*/ 140 h 164"/>
              <a:gd name="T24" fmla="*/ 62 w 248"/>
              <a:gd name="T25" fmla="*/ 130 h 164"/>
              <a:gd name="T26" fmla="*/ 84 w 248"/>
              <a:gd name="T27" fmla="*/ 128 h 164"/>
              <a:gd name="T28" fmla="*/ 94 w 248"/>
              <a:gd name="T29" fmla="*/ 148 h 164"/>
              <a:gd name="T30" fmla="*/ 120 w 248"/>
              <a:gd name="T31" fmla="*/ 144 h 164"/>
              <a:gd name="T32" fmla="*/ 132 w 248"/>
              <a:gd name="T33" fmla="*/ 122 h 164"/>
              <a:gd name="T34" fmla="*/ 152 w 248"/>
              <a:gd name="T35" fmla="*/ 130 h 164"/>
              <a:gd name="T36" fmla="*/ 172 w 248"/>
              <a:gd name="T37" fmla="*/ 122 h 164"/>
              <a:gd name="T38" fmla="*/ 202 w 248"/>
              <a:gd name="T39" fmla="*/ 90 h 164"/>
              <a:gd name="T40" fmla="*/ 226 w 248"/>
              <a:gd name="T41" fmla="*/ 86 h 164"/>
              <a:gd name="T42" fmla="*/ 234 w 248"/>
              <a:gd name="T43" fmla="*/ 78 h 164"/>
              <a:gd name="T44" fmla="*/ 236 w 248"/>
              <a:gd name="T45" fmla="*/ 54 h 164"/>
              <a:gd name="T46" fmla="*/ 244 w 248"/>
              <a:gd name="T47" fmla="*/ 44 h 164"/>
              <a:gd name="T48" fmla="*/ 248 w 248"/>
              <a:gd name="T49" fmla="*/ 24 h 164"/>
              <a:gd name="T50" fmla="*/ 230 w 248"/>
              <a:gd name="T51" fmla="*/ 14 h 164"/>
              <a:gd name="T52" fmla="*/ 216 w 248"/>
              <a:gd name="T53" fmla="*/ 0 h 16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48"/>
              <a:gd name="T82" fmla="*/ 0 h 164"/>
              <a:gd name="T83" fmla="*/ 248 w 248"/>
              <a:gd name="T84" fmla="*/ 164 h 16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48" h="164">
                <a:moveTo>
                  <a:pt x="216" y="0"/>
                </a:moveTo>
                <a:lnTo>
                  <a:pt x="192" y="12"/>
                </a:lnTo>
                <a:lnTo>
                  <a:pt x="112" y="72"/>
                </a:lnTo>
                <a:lnTo>
                  <a:pt x="106" y="96"/>
                </a:lnTo>
                <a:lnTo>
                  <a:pt x="94" y="104"/>
                </a:lnTo>
                <a:lnTo>
                  <a:pt x="60" y="94"/>
                </a:lnTo>
                <a:lnTo>
                  <a:pt x="40" y="98"/>
                </a:lnTo>
                <a:lnTo>
                  <a:pt x="8" y="120"/>
                </a:lnTo>
                <a:lnTo>
                  <a:pt x="0" y="142"/>
                </a:lnTo>
                <a:lnTo>
                  <a:pt x="14" y="162"/>
                </a:lnTo>
                <a:lnTo>
                  <a:pt x="36" y="164"/>
                </a:lnTo>
                <a:lnTo>
                  <a:pt x="50" y="140"/>
                </a:lnTo>
                <a:lnTo>
                  <a:pt x="62" y="130"/>
                </a:lnTo>
                <a:lnTo>
                  <a:pt x="84" y="128"/>
                </a:lnTo>
                <a:lnTo>
                  <a:pt x="94" y="148"/>
                </a:lnTo>
                <a:lnTo>
                  <a:pt x="120" y="144"/>
                </a:lnTo>
                <a:lnTo>
                  <a:pt x="132" y="122"/>
                </a:lnTo>
                <a:lnTo>
                  <a:pt x="152" y="130"/>
                </a:lnTo>
                <a:lnTo>
                  <a:pt x="172" y="122"/>
                </a:lnTo>
                <a:lnTo>
                  <a:pt x="202" y="90"/>
                </a:lnTo>
                <a:lnTo>
                  <a:pt x="226" y="86"/>
                </a:lnTo>
                <a:lnTo>
                  <a:pt x="234" y="78"/>
                </a:lnTo>
                <a:lnTo>
                  <a:pt x="236" y="54"/>
                </a:lnTo>
                <a:lnTo>
                  <a:pt x="244" y="44"/>
                </a:lnTo>
                <a:lnTo>
                  <a:pt x="248" y="24"/>
                </a:lnTo>
                <a:lnTo>
                  <a:pt x="230" y="14"/>
                </a:lnTo>
                <a:lnTo>
                  <a:pt x="216" y="0"/>
                </a:lnTo>
              </a:path>
            </a:pathLst>
          </a:custGeom>
          <a:solidFill>
            <a:srgbClr val="D07C7A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2" name="Freeform 66"/>
          <p:cNvSpPr>
            <a:spLocks/>
          </p:cNvSpPr>
          <p:nvPr/>
        </p:nvSpPr>
        <p:spPr bwMode="gray">
          <a:xfrm>
            <a:off x="5508104" y="4687555"/>
            <a:ext cx="1167458" cy="928071"/>
          </a:xfrm>
          <a:custGeom>
            <a:avLst/>
            <a:gdLst>
              <a:gd name="T0" fmla="*/ 614 w 622"/>
              <a:gd name="T1" fmla="*/ 218 h 494"/>
              <a:gd name="T2" fmla="*/ 604 w 622"/>
              <a:gd name="T3" fmla="*/ 172 h 494"/>
              <a:gd name="T4" fmla="*/ 554 w 622"/>
              <a:gd name="T5" fmla="*/ 116 h 494"/>
              <a:gd name="T6" fmla="*/ 542 w 622"/>
              <a:gd name="T7" fmla="*/ 72 h 494"/>
              <a:gd name="T8" fmla="*/ 526 w 622"/>
              <a:gd name="T9" fmla="*/ 48 h 494"/>
              <a:gd name="T10" fmla="*/ 486 w 622"/>
              <a:gd name="T11" fmla="*/ 62 h 494"/>
              <a:gd name="T12" fmla="*/ 442 w 622"/>
              <a:gd name="T13" fmla="*/ 54 h 494"/>
              <a:gd name="T14" fmla="*/ 382 w 622"/>
              <a:gd name="T15" fmla="*/ 64 h 494"/>
              <a:gd name="T16" fmla="*/ 364 w 622"/>
              <a:gd name="T17" fmla="*/ 30 h 494"/>
              <a:gd name="T18" fmla="*/ 318 w 622"/>
              <a:gd name="T19" fmla="*/ 0 h 494"/>
              <a:gd name="T20" fmla="*/ 274 w 622"/>
              <a:gd name="T21" fmla="*/ 38 h 494"/>
              <a:gd name="T22" fmla="*/ 220 w 622"/>
              <a:gd name="T23" fmla="*/ 56 h 494"/>
              <a:gd name="T24" fmla="*/ 188 w 622"/>
              <a:gd name="T25" fmla="*/ 16 h 494"/>
              <a:gd name="T26" fmla="*/ 164 w 622"/>
              <a:gd name="T27" fmla="*/ 70 h 494"/>
              <a:gd name="T28" fmla="*/ 154 w 622"/>
              <a:gd name="T29" fmla="*/ 116 h 494"/>
              <a:gd name="T30" fmla="*/ 98 w 622"/>
              <a:gd name="T31" fmla="*/ 108 h 494"/>
              <a:gd name="T32" fmla="*/ 56 w 622"/>
              <a:gd name="T33" fmla="*/ 118 h 494"/>
              <a:gd name="T34" fmla="*/ 68 w 622"/>
              <a:gd name="T35" fmla="*/ 160 h 494"/>
              <a:gd name="T36" fmla="*/ 82 w 622"/>
              <a:gd name="T37" fmla="*/ 192 h 494"/>
              <a:gd name="T38" fmla="*/ 44 w 622"/>
              <a:gd name="T39" fmla="*/ 216 h 494"/>
              <a:gd name="T40" fmla="*/ 18 w 622"/>
              <a:gd name="T41" fmla="*/ 254 h 494"/>
              <a:gd name="T42" fmla="*/ 38 w 622"/>
              <a:gd name="T43" fmla="*/ 304 h 494"/>
              <a:gd name="T44" fmla="*/ 42 w 622"/>
              <a:gd name="T45" fmla="*/ 338 h 494"/>
              <a:gd name="T46" fmla="*/ 36 w 622"/>
              <a:gd name="T47" fmla="*/ 388 h 494"/>
              <a:gd name="T48" fmla="*/ 0 w 622"/>
              <a:gd name="T49" fmla="*/ 458 h 494"/>
              <a:gd name="T50" fmla="*/ 44 w 622"/>
              <a:gd name="T51" fmla="*/ 494 h 494"/>
              <a:gd name="T52" fmla="*/ 94 w 622"/>
              <a:gd name="T53" fmla="*/ 466 h 494"/>
              <a:gd name="T54" fmla="*/ 120 w 622"/>
              <a:gd name="T55" fmla="*/ 450 h 494"/>
              <a:gd name="T56" fmla="*/ 120 w 622"/>
              <a:gd name="T57" fmla="*/ 422 h 494"/>
              <a:gd name="T58" fmla="*/ 182 w 622"/>
              <a:gd name="T59" fmla="*/ 404 h 494"/>
              <a:gd name="T60" fmla="*/ 224 w 622"/>
              <a:gd name="T61" fmla="*/ 442 h 494"/>
              <a:gd name="T62" fmla="*/ 288 w 622"/>
              <a:gd name="T63" fmla="*/ 454 h 494"/>
              <a:gd name="T64" fmla="*/ 362 w 622"/>
              <a:gd name="T65" fmla="*/ 440 h 494"/>
              <a:gd name="T66" fmla="*/ 404 w 622"/>
              <a:gd name="T67" fmla="*/ 436 h 494"/>
              <a:gd name="T68" fmla="*/ 430 w 622"/>
              <a:gd name="T69" fmla="*/ 412 h 494"/>
              <a:gd name="T70" fmla="*/ 484 w 622"/>
              <a:gd name="T71" fmla="*/ 374 h 494"/>
              <a:gd name="T72" fmla="*/ 504 w 622"/>
              <a:gd name="T73" fmla="*/ 400 h 494"/>
              <a:gd name="T74" fmla="*/ 534 w 622"/>
              <a:gd name="T75" fmla="*/ 378 h 494"/>
              <a:gd name="T76" fmla="*/ 524 w 622"/>
              <a:gd name="T77" fmla="*/ 322 h 494"/>
              <a:gd name="T78" fmla="*/ 570 w 622"/>
              <a:gd name="T79" fmla="*/ 328 h 494"/>
              <a:gd name="T80" fmla="*/ 604 w 622"/>
              <a:gd name="T81" fmla="*/ 314 h 494"/>
              <a:gd name="T82" fmla="*/ 622 w 622"/>
              <a:gd name="T83" fmla="*/ 280 h 4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2"/>
              <a:gd name="T127" fmla="*/ 0 h 494"/>
              <a:gd name="T128" fmla="*/ 622 w 622"/>
              <a:gd name="T129" fmla="*/ 494 h 4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2" h="494">
                <a:moveTo>
                  <a:pt x="622" y="280"/>
                </a:moveTo>
                <a:lnTo>
                  <a:pt x="614" y="218"/>
                </a:lnTo>
                <a:lnTo>
                  <a:pt x="602" y="212"/>
                </a:lnTo>
                <a:lnTo>
                  <a:pt x="604" y="172"/>
                </a:lnTo>
                <a:lnTo>
                  <a:pt x="580" y="144"/>
                </a:lnTo>
                <a:lnTo>
                  <a:pt x="554" y="116"/>
                </a:lnTo>
                <a:lnTo>
                  <a:pt x="554" y="84"/>
                </a:lnTo>
                <a:lnTo>
                  <a:pt x="542" y="72"/>
                </a:lnTo>
                <a:lnTo>
                  <a:pt x="540" y="60"/>
                </a:lnTo>
                <a:lnTo>
                  <a:pt x="526" y="48"/>
                </a:lnTo>
                <a:lnTo>
                  <a:pt x="502" y="46"/>
                </a:lnTo>
                <a:lnTo>
                  <a:pt x="486" y="62"/>
                </a:lnTo>
                <a:lnTo>
                  <a:pt x="462" y="64"/>
                </a:lnTo>
                <a:lnTo>
                  <a:pt x="442" y="54"/>
                </a:lnTo>
                <a:lnTo>
                  <a:pt x="416" y="64"/>
                </a:lnTo>
                <a:lnTo>
                  <a:pt x="382" y="64"/>
                </a:lnTo>
                <a:lnTo>
                  <a:pt x="378" y="46"/>
                </a:lnTo>
                <a:lnTo>
                  <a:pt x="364" y="30"/>
                </a:lnTo>
                <a:lnTo>
                  <a:pt x="344" y="20"/>
                </a:lnTo>
                <a:lnTo>
                  <a:pt x="318" y="0"/>
                </a:lnTo>
                <a:lnTo>
                  <a:pt x="302" y="4"/>
                </a:lnTo>
                <a:lnTo>
                  <a:pt x="274" y="38"/>
                </a:lnTo>
                <a:lnTo>
                  <a:pt x="242" y="54"/>
                </a:lnTo>
                <a:lnTo>
                  <a:pt x="220" y="56"/>
                </a:lnTo>
                <a:lnTo>
                  <a:pt x="210" y="36"/>
                </a:lnTo>
                <a:lnTo>
                  <a:pt x="188" y="16"/>
                </a:lnTo>
                <a:lnTo>
                  <a:pt x="174" y="46"/>
                </a:lnTo>
                <a:lnTo>
                  <a:pt x="164" y="70"/>
                </a:lnTo>
                <a:lnTo>
                  <a:pt x="144" y="90"/>
                </a:lnTo>
                <a:lnTo>
                  <a:pt x="154" y="116"/>
                </a:lnTo>
                <a:lnTo>
                  <a:pt x="118" y="118"/>
                </a:lnTo>
                <a:lnTo>
                  <a:pt x="98" y="108"/>
                </a:lnTo>
                <a:lnTo>
                  <a:pt x="82" y="120"/>
                </a:lnTo>
                <a:lnTo>
                  <a:pt x="56" y="118"/>
                </a:lnTo>
                <a:lnTo>
                  <a:pt x="48" y="138"/>
                </a:lnTo>
                <a:lnTo>
                  <a:pt x="68" y="160"/>
                </a:lnTo>
                <a:lnTo>
                  <a:pt x="86" y="174"/>
                </a:lnTo>
                <a:lnTo>
                  <a:pt x="82" y="192"/>
                </a:lnTo>
                <a:lnTo>
                  <a:pt x="56" y="198"/>
                </a:lnTo>
                <a:lnTo>
                  <a:pt x="44" y="216"/>
                </a:lnTo>
                <a:lnTo>
                  <a:pt x="50" y="234"/>
                </a:lnTo>
                <a:lnTo>
                  <a:pt x="18" y="254"/>
                </a:lnTo>
                <a:lnTo>
                  <a:pt x="22" y="278"/>
                </a:lnTo>
                <a:lnTo>
                  <a:pt x="38" y="304"/>
                </a:lnTo>
                <a:lnTo>
                  <a:pt x="24" y="326"/>
                </a:lnTo>
                <a:lnTo>
                  <a:pt x="42" y="338"/>
                </a:lnTo>
                <a:lnTo>
                  <a:pt x="66" y="344"/>
                </a:lnTo>
                <a:lnTo>
                  <a:pt x="36" y="388"/>
                </a:lnTo>
                <a:lnTo>
                  <a:pt x="20" y="426"/>
                </a:lnTo>
                <a:lnTo>
                  <a:pt x="0" y="458"/>
                </a:lnTo>
                <a:lnTo>
                  <a:pt x="22" y="482"/>
                </a:lnTo>
                <a:lnTo>
                  <a:pt x="44" y="494"/>
                </a:lnTo>
                <a:lnTo>
                  <a:pt x="74" y="480"/>
                </a:lnTo>
                <a:lnTo>
                  <a:pt x="94" y="466"/>
                </a:lnTo>
                <a:lnTo>
                  <a:pt x="120" y="466"/>
                </a:lnTo>
                <a:lnTo>
                  <a:pt x="120" y="450"/>
                </a:lnTo>
                <a:lnTo>
                  <a:pt x="108" y="434"/>
                </a:lnTo>
                <a:lnTo>
                  <a:pt x="120" y="422"/>
                </a:lnTo>
                <a:lnTo>
                  <a:pt x="150" y="422"/>
                </a:lnTo>
                <a:lnTo>
                  <a:pt x="182" y="404"/>
                </a:lnTo>
                <a:lnTo>
                  <a:pt x="210" y="432"/>
                </a:lnTo>
                <a:lnTo>
                  <a:pt x="224" y="442"/>
                </a:lnTo>
                <a:lnTo>
                  <a:pt x="268" y="440"/>
                </a:lnTo>
                <a:lnTo>
                  <a:pt x="288" y="454"/>
                </a:lnTo>
                <a:lnTo>
                  <a:pt x="308" y="442"/>
                </a:lnTo>
                <a:lnTo>
                  <a:pt x="362" y="440"/>
                </a:lnTo>
                <a:lnTo>
                  <a:pt x="386" y="450"/>
                </a:lnTo>
                <a:lnTo>
                  <a:pt x="404" y="436"/>
                </a:lnTo>
                <a:lnTo>
                  <a:pt x="406" y="416"/>
                </a:lnTo>
                <a:lnTo>
                  <a:pt x="430" y="412"/>
                </a:lnTo>
                <a:lnTo>
                  <a:pt x="462" y="390"/>
                </a:lnTo>
                <a:lnTo>
                  <a:pt x="484" y="374"/>
                </a:lnTo>
                <a:lnTo>
                  <a:pt x="500" y="386"/>
                </a:lnTo>
                <a:lnTo>
                  <a:pt x="504" y="400"/>
                </a:lnTo>
                <a:lnTo>
                  <a:pt x="524" y="396"/>
                </a:lnTo>
                <a:lnTo>
                  <a:pt x="534" y="378"/>
                </a:lnTo>
                <a:lnTo>
                  <a:pt x="522" y="354"/>
                </a:lnTo>
                <a:lnTo>
                  <a:pt x="524" y="322"/>
                </a:lnTo>
                <a:lnTo>
                  <a:pt x="548" y="318"/>
                </a:lnTo>
                <a:lnTo>
                  <a:pt x="570" y="328"/>
                </a:lnTo>
                <a:lnTo>
                  <a:pt x="598" y="326"/>
                </a:lnTo>
                <a:lnTo>
                  <a:pt x="604" y="314"/>
                </a:lnTo>
                <a:lnTo>
                  <a:pt x="606" y="288"/>
                </a:lnTo>
                <a:lnTo>
                  <a:pt x="622" y="28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3" name="Freeform 67"/>
          <p:cNvSpPr>
            <a:spLocks/>
          </p:cNvSpPr>
          <p:nvPr/>
        </p:nvSpPr>
        <p:spPr bwMode="gray">
          <a:xfrm>
            <a:off x="5508104" y="4687555"/>
            <a:ext cx="1167458" cy="928071"/>
          </a:xfrm>
          <a:custGeom>
            <a:avLst/>
            <a:gdLst>
              <a:gd name="T0" fmla="*/ 614 w 622"/>
              <a:gd name="T1" fmla="*/ 218 h 494"/>
              <a:gd name="T2" fmla="*/ 604 w 622"/>
              <a:gd name="T3" fmla="*/ 172 h 494"/>
              <a:gd name="T4" fmla="*/ 554 w 622"/>
              <a:gd name="T5" fmla="*/ 116 h 494"/>
              <a:gd name="T6" fmla="*/ 542 w 622"/>
              <a:gd name="T7" fmla="*/ 72 h 494"/>
              <a:gd name="T8" fmla="*/ 526 w 622"/>
              <a:gd name="T9" fmla="*/ 48 h 494"/>
              <a:gd name="T10" fmla="*/ 486 w 622"/>
              <a:gd name="T11" fmla="*/ 62 h 494"/>
              <a:gd name="T12" fmla="*/ 442 w 622"/>
              <a:gd name="T13" fmla="*/ 54 h 494"/>
              <a:gd name="T14" fmla="*/ 382 w 622"/>
              <a:gd name="T15" fmla="*/ 64 h 494"/>
              <a:gd name="T16" fmla="*/ 364 w 622"/>
              <a:gd name="T17" fmla="*/ 30 h 494"/>
              <a:gd name="T18" fmla="*/ 318 w 622"/>
              <a:gd name="T19" fmla="*/ 0 h 494"/>
              <a:gd name="T20" fmla="*/ 274 w 622"/>
              <a:gd name="T21" fmla="*/ 38 h 494"/>
              <a:gd name="T22" fmla="*/ 220 w 622"/>
              <a:gd name="T23" fmla="*/ 56 h 494"/>
              <a:gd name="T24" fmla="*/ 188 w 622"/>
              <a:gd name="T25" fmla="*/ 16 h 494"/>
              <a:gd name="T26" fmla="*/ 164 w 622"/>
              <a:gd name="T27" fmla="*/ 70 h 494"/>
              <a:gd name="T28" fmla="*/ 154 w 622"/>
              <a:gd name="T29" fmla="*/ 116 h 494"/>
              <a:gd name="T30" fmla="*/ 98 w 622"/>
              <a:gd name="T31" fmla="*/ 108 h 494"/>
              <a:gd name="T32" fmla="*/ 56 w 622"/>
              <a:gd name="T33" fmla="*/ 118 h 494"/>
              <a:gd name="T34" fmla="*/ 68 w 622"/>
              <a:gd name="T35" fmla="*/ 160 h 494"/>
              <a:gd name="T36" fmla="*/ 82 w 622"/>
              <a:gd name="T37" fmla="*/ 192 h 494"/>
              <a:gd name="T38" fmla="*/ 44 w 622"/>
              <a:gd name="T39" fmla="*/ 216 h 494"/>
              <a:gd name="T40" fmla="*/ 18 w 622"/>
              <a:gd name="T41" fmla="*/ 254 h 494"/>
              <a:gd name="T42" fmla="*/ 38 w 622"/>
              <a:gd name="T43" fmla="*/ 304 h 494"/>
              <a:gd name="T44" fmla="*/ 42 w 622"/>
              <a:gd name="T45" fmla="*/ 338 h 494"/>
              <a:gd name="T46" fmla="*/ 36 w 622"/>
              <a:gd name="T47" fmla="*/ 388 h 494"/>
              <a:gd name="T48" fmla="*/ 0 w 622"/>
              <a:gd name="T49" fmla="*/ 458 h 494"/>
              <a:gd name="T50" fmla="*/ 44 w 622"/>
              <a:gd name="T51" fmla="*/ 494 h 494"/>
              <a:gd name="T52" fmla="*/ 94 w 622"/>
              <a:gd name="T53" fmla="*/ 466 h 494"/>
              <a:gd name="T54" fmla="*/ 120 w 622"/>
              <a:gd name="T55" fmla="*/ 450 h 494"/>
              <a:gd name="T56" fmla="*/ 120 w 622"/>
              <a:gd name="T57" fmla="*/ 422 h 494"/>
              <a:gd name="T58" fmla="*/ 182 w 622"/>
              <a:gd name="T59" fmla="*/ 404 h 494"/>
              <a:gd name="T60" fmla="*/ 224 w 622"/>
              <a:gd name="T61" fmla="*/ 442 h 494"/>
              <a:gd name="T62" fmla="*/ 288 w 622"/>
              <a:gd name="T63" fmla="*/ 454 h 494"/>
              <a:gd name="T64" fmla="*/ 362 w 622"/>
              <a:gd name="T65" fmla="*/ 440 h 494"/>
              <a:gd name="T66" fmla="*/ 404 w 622"/>
              <a:gd name="T67" fmla="*/ 436 h 494"/>
              <a:gd name="T68" fmla="*/ 430 w 622"/>
              <a:gd name="T69" fmla="*/ 412 h 494"/>
              <a:gd name="T70" fmla="*/ 484 w 622"/>
              <a:gd name="T71" fmla="*/ 374 h 494"/>
              <a:gd name="T72" fmla="*/ 504 w 622"/>
              <a:gd name="T73" fmla="*/ 400 h 494"/>
              <a:gd name="T74" fmla="*/ 534 w 622"/>
              <a:gd name="T75" fmla="*/ 378 h 494"/>
              <a:gd name="T76" fmla="*/ 524 w 622"/>
              <a:gd name="T77" fmla="*/ 322 h 494"/>
              <a:gd name="T78" fmla="*/ 570 w 622"/>
              <a:gd name="T79" fmla="*/ 328 h 494"/>
              <a:gd name="T80" fmla="*/ 604 w 622"/>
              <a:gd name="T81" fmla="*/ 314 h 494"/>
              <a:gd name="T82" fmla="*/ 622 w 622"/>
              <a:gd name="T83" fmla="*/ 280 h 4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622"/>
              <a:gd name="T127" fmla="*/ 0 h 494"/>
              <a:gd name="T128" fmla="*/ 622 w 622"/>
              <a:gd name="T129" fmla="*/ 494 h 4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622" h="494">
                <a:moveTo>
                  <a:pt x="622" y="280"/>
                </a:moveTo>
                <a:lnTo>
                  <a:pt x="614" y="218"/>
                </a:lnTo>
                <a:lnTo>
                  <a:pt x="602" y="212"/>
                </a:lnTo>
                <a:lnTo>
                  <a:pt x="604" y="172"/>
                </a:lnTo>
                <a:lnTo>
                  <a:pt x="580" y="144"/>
                </a:lnTo>
                <a:lnTo>
                  <a:pt x="554" y="116"/>
                </a:lnTo>
                <a:lnTo>
                  <a:pt x="554" y="84"/>
                </a:lnTo>
                <a:lnTo>
                  <a:pt x="542" y="72"/>
                </a:lnTo>
                <a:lnTo>
                  <a:pt x="540" y="60"/>
                </a:lnTo>
                <a:lnTo>
                  <a:pt x="526" y="48"/>
                </a:lnTo>
                <a:lnTo>
                  <a:pt x="502" y="46"/>
                </a:lnTo>
                <a:lnTo>
                  <a:pt x="486" y="62"/>
                </a:lnTo>
                <a:lnTo>
                  <a:pt x="462" y="64"/>
                </a:lnTo>
                <a:lnTo>
                  <a:pt x="442" y="54"/>
                </a:lnTo>
                <a:lnTo>
                  <a:pt x="416" y="64"/>
                </a:lnTo>
                <a:lnTo>
                  <a:pt x="382" y="64"/>
                </a:lnTo>
                <a:lnTo>
                  <a:pt x="378" y="46"/>
                </a:lnTo>
                <a:lnTo>
                  <a:pt x="364" y="30"/>
                </a:lnTo>
                <a:lnTo>
                  <a:pt x="344" y="20"/>
                </a:lnTo>
                <a:lnTo>
                  <a:pt x="318" y="0"/>
                </a:lnTo>
                <a:lnTo>
                  <a:pt x="302" y="4"/>
                </a:lnTo>
                <a:lnTo>
                  <a:pt x="274" y="38"/>
                </a:lnTo>
                <a:lnTo>
                  <a:pt x="242" y="54"/>
                </a:lnTo>
                <a:lnTo>
                  <a:pt x="220" y="56"/>
                </a:lnTo>
                <a:lnTo>
                  <a:pt x="210" y="36"/>
                </a:lnTo>
                <a:lnTo>
                  <a:pt x="188" y="16"/>
                </a:lnTo>
                <a:lnTo>
                  <a:pt x="174" y="46"/>
                </a:lnTo>
                <a:lnTo>
                  <a:pt x="164" y="70"/>
                </a:lnTo>
                <a:lnTo>
                  <a:pt x="144" y="90"/>
                </a:lnTo>
                <a:lnTo>
                  <a:pt x="154" y="116"/>
                </a:lnTo>
                <a:lnTo>
                  <a:pt x="118" y="118"/>
                </a:lnTo>
                <a:lnTo>
                  <a:pt x="98" y="108"/>
                </a:lnTo>
                <a:lnTo>
                  <a:pt x="82" y="120"/>
                </a:lnTo>
                <a:lnTo>
                  <a:pt x="56" y="118"/>
                </a:lnTo>
                <a:lnTo>
                  <a:pt x="48" y="138"/>
                </a:lnTo>
                <a:lnTo>
                  <a:pt x="68" y="160"/>
                </a:lnTo>
                <a:lnTo>
                  <a:pt x="86" y="174"/>
                </a:lnTo>
                <a:lnTo>
                  <a:pt x="82" y="192"/>
                </a:lnTo>
                <a:lnTo>
                  <a:pt x="56" y="198"/>
                </a:lnTo>
                <a:lnTo>
                  <a:pt x="44" y="216"/>
                </a:lnTo>
                <a:lnTo>
                  <a:pt x="50" y="234"/>
                </a:lnTo>
                <a:lnTo>
                  <a:pt x="18" y="254"/>
                </a:lnTo>
                <a:lnTo>
                  <a:pt x="22" y="278"/>
                </a:lnTo>
                <a:lnTo>
                  <a:pt x="38" y="304"/>
                </a:lnTo>
                <a:lnTo>
                  <a:pt x="24" y="326"/>
                </a:lnTo>
                <a:lnTo>
                  <a:pt x="42" y="338"/>
                </a:lnTo>
                <a:lnTo>
                  <a:pt x="66" y="344"/>
                </a:lnTo>
                <a:lnTo>
                  <a:pt x="36" y="388"/>
                </a:lnTo>
                <a:lnTo>
                  <a:pt x="20" y="426"/>
                </a:lnTo>
                <a:lnTo>
                  <a:pt x="0" y="458"/>
                </a:lnTo>
                <a:lnTo>
                  <a:pt x="22" y="482"/>
                </a:lnTo>
                <a:lnTo>
                  <a:pt x="44" y="494"/>
                </a:lnTo>
                <a:lnTo>
                  <a:pt x="74" y="480"/>
                </a:lnTo>
                <a:lnTo>
                  <a:pt x="94" y="466"/>
                </a:lnTo>
                <a:lnTo>
                  <a:pt x="120" y="466"/>
                </a:lnTo>
                <a:lnTo>
                  <a:pt x="120" y="450"/>
                </a:lnTo>
                <a:lnTo>
                  <a:pt x="108" y="434"/>
                </a:lnTo>
                <a:lnTo>
                  <a:pt x="120" y="422"/>
                </a:lnTo>
                <a:lnTo>
                  <a:pt x="150" y="422"/>
                </a:lnTo>
                <a:lnTo>
                  <a:pt x="182" y="404"/>
                </a:lnTo>
                <a:lnTo>
                  <a:pt x="210" y="432"/>
                </a:lnTo>
                <a:lnTo>
                  <a:pt x="224" y="442"/>
                </a:lnTo>
                <a:lnTo>
                  <a:pt x="268" y="440"/>
                </a:lnTo>
                <a:lnTo>
                  <a:pt x="288" y="454"/>
                </a:lnTo>
                <a:lnTo>
                  <a:pt x="308" y="442"/>
                </a:lnTo>
                <a:lnTo>
                  <a:pt x="362" y="440"/>
                </a:lnTo>
                <a:lnTo>
                  <a:pt x="386" y="450"/>
                </a:lnTo>
                <a:lnTo>
                  <a:pt x="404" y="436"/>
                </a:lnTo>
                <a:lnTo>
                  <a:pt x="406" y="416"/>
                </a:lnTo>
                <a:lnTo>
                  <a:pt x="430" y="412"/>
                </a:lnTo>
                <a:lnTo>
                  <a:pt x="462" y="390"/>
                </a:lnTo>
                <a:lnTo>
                  <a:pt x="484" y="374"/>
                </a:lnTo>
                <a:lnTo>
                  <a:pt x="500" y="386"/>
                </a:lnTo>
                <a:lnTo>
                  <a:pt x="504" y="400"/>
                </a:lnTo>
                <a:lnTo>
                  <a:pt x="524" y="396"/>
                </a:lnTo>
                <a:lnTo>
                  <a:pt x="534" y="378"/>
                </a:lnTo>
                <a:lnTo>
                  <a:pt x="522" y="354"/>
                </a:lnTo>
                <a:lnTo>
                  <a:pt x="524" y="322"/>
                </a:lnTo>
                <a:lnTo>
                  <a:pt x="548" y="318"/>
                </a:lnTo>
                <a:lnTo>
                  <a:pt x="570" y="328"/>
                </a:lnTo>
                <a:lnTo>
                  <a:pt x="598" y="326"/>
                </a:lnTo>
                <a:lnTo>
                  <a:pt x="604" y="314"/>
                </a:lnTo>
                <a:lnTo>
                  <a:pt x="606" y="288"/>
                </a:lnTo>
                <a:lnTo>
                  <a:pt x="622" y="280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4" name="Freeform 68"/>
          <p:cNvSpPr>
            <a:spLocks/>
          </p:cNvSpPr>
          <p:nvPr/>
        </p:nvSpPr>
        <p:spPr bwMode="gray">
          <a:xfrm>
            <a:off x="5692067" y="5686381"/>
            <a:ext cx="472879" cy="281840"/>
          </a:xfrm>
          <a:custGeom>
            <a:avLst/>
            <a:gdLst>
              <a:gd name="T0" fmla="*/ 0 w 252"/>
              <a:gd name="T1" fmla="*/ 110 h 150"/>
              <a:gd name="T2" fmla="*/ 2 w 252"/>
              <a:gd name="T3" fmla="*/ 80 h 150"/>
              <a:gd name="T4" fmla="*/ 22 w 252"/>
              <a:gd name="T5" fmla="*/ 64 h 150"/>
              <a:gd name="T6" fmla="*/ 46 w 252"/>
              <a:gd name="T7" fmla="*/ 58 h 150"/>
              <a:gd name="T8" fmla="*/ 70 w 252"/>
              <a:gd name="T9" fmla="*/ 30 h 150"/>
              <a:gd name="T10" fmla="*/ 102 w 252"/>
              <a:gd name="T11" fmla="*/ 22 h 150"/>
              <a:gd name="T12" fmla="*/ 134 w 252"/>
              <a:gd name="T13" fmla="*/ 18 h 150"/>
              <a:gd name="T14" fmla="*/ 142 w 252"/>
              <a:gd name="T15" fmla="*/ 10 h 150"/>
              <a:gd name="T16" fmla="*/ 186 w 252"/>
              <a:gd name="T17" fmla="*/ 10 h 150"/>
              <a:gd name="T18" fmla="*/ 200 w 252"/>
              <a:gd name="T19" fmla="*/ 0 h 150"/>
              <a:gd name="T20" fmla="*/ 220 w 252"/>
              <a:gd name="T21" fmla="*/ 4 h 150"/>
              <a:gd name="T22" fmla="*/ 240 w 252"/>
              <a:gd name="T23" fmla="*/ 22 h 150"/>
              <a:gd name="T24" fmla="*/ 252 w 252"/>
              <a:gd name="T25" fmla="*/ 46 h 150"/>
              <a:gd name="T26" fmla="*/ 240 w 252"/>
              <a:gd name="T27" fmla="*/ 76 h 150"/>
              <a:gd name="T28" fmla="*/ 198 w 252"/>
              <a:gd name="T29" fmla="*/ 112 h 150"/>
              <a:gd name="T30" fmla="*/ 156 w 252"/>
              <a:gd name="T31" fmla="*/ 130 h 150"/>
              <a:gd name="T32" fmla="*/ 120 w 252"/>
              <a:gd name="T33" fmla="*/ 140 h 150"/>
              <a:gd name="T34" fmla="*/ 88 w 252"/>
              <a:gd name="T35" fmla="*/ 130 h 150"/>
              <a:gd name="T36" fmla="*/ 62 w 252"/>
              <a:gd name="T37" fmla="*/ 144 h 150"/>
              <a:gd name="T38" fmla="*/ 38 w 252"/>
              <a:gd name="T39" fmla="*/ 150 h 150"/>
              <a:gd name="T40" fmla="*/ 12 w 252"/>
              <a:gd name="T41" fmla="*/ 126 h 150"/>
              <a:gd name="T42" fmla="*/ 0 w 252"/>
              <a:gd name="T43" fmla="*/ 110 h 1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52"/>
              <a:gd name="T67" fmla="*/ 0 h 150"/>
              <a:gd name="T68" fmla="*/ 252 w 252"/>
              <a:gd name="T69" fmla="*/ 150 h 15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52" h="150">
                <a:moveTo>
                  <a:pt x="0" y="110"/>
                </a:moveTo>
                <a:lnTo>
                  <a:pt x="2" y="80"/>
                </a:lnTo>
                <a:lnTo>
                  <a:pt x="22" y="64"/>
                </a:lnTo>
                <a:lnTo>
                  <a:pt x="46" y="58"/>
                </a:lnTo>
                <a:lnTo>
                  <a:pt x="70" y="30"/>
                </a:lnTo>
                <a:lnTo>
                  <a:pt x="102" y="22"/>
                </a:lnTo>
                <a:lnTo>
                  <a:pt x="134" y="18"/>
                </a:lnTo>
                <a:lnTo>
                  <a:pt x="142" y="10"/>
                </a:lnTo>
                <a:lnTo>
                  <a:pt x="186" y="10"/>
                </a:lnTo>
                <a:lnTo>
                  <a:pt x="200" y="0"/>
                </a:lnTo>
                <a:lnTo>
                  <a:pt x="220" y="4"/>
                </a:lnTo>
                <a:lnTo>
                  <a:pt x="240" y="22"/>
                </a:lnTo>
                <a:lnTo>
                  <a:pt x="252" y="46"/>
                </a:lnTo>
                <a:lnTo>
                  <a:pt x="240" y="76"/>
                </a:lnTo>
                <a:lnTo>
                  <a:pt x="198" y="112"/>
                </a:lnTo>
                <a:lnTo>
                  <a:pt x="156" y="130"/>
                </a:lnTo>
                <a:lnTo>
                  <a:pt x="120" y="140"/>
                </a:lnTo>
                <a:lnTo>
                  <a:pt x="88" y="130"/>
                </a:lnTo>
                <a:lnTo>
                  <a:pt x="62" y="144"/>
                </a:lnTo>
                <a:lnTo>
                  <a:pt x="38" y="150"/>
                </a:lnTo>
                <a:lnTo>
                  <a:pt x="12" y="126"/>
                </a:lnTo>
                <a:lnTo>
                  <a:pt x="0" y="110"/>
                </a:lnTo>
                <a:close/>
              </a:path>
            </a:pathLst>
          </a:custGeom>
          <a:solidFill>
            <a:srgbClr val="CFC887"/>
          </a:solidFill>
          <a:ln w="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5" name="Freeform 69"/>
          <p:cNvSpPr>
            <a:spLocks/>
          </p:cNvSpPr>
          <p:nvPr/>
        </p:nvSpPr>
        <p:spPr bwMode="gray">
          <a:xfrm>
            <a:off x="5692067" y="5686381"/>
            <a:ext cx="472879" cy="281840"/>
          </a:xfrm>
          <a:custGeom>
            <a:avLst/>
            <a:gdLst>
              <a:gd name="T0" fmla="*/ 0 w 252"/>
              <a:gd name="T1" fmla="*/ 110 h 150"/>
              <a:gd name="T2" fmla="*/ 2 w 252"/>
              <a:gd name="T3" fmla="*/ 80 h 150"/>
              <a:gd name="T4" fmla="*/ 22 w 252"/>
              <a:gd name="T5" fmla="*/ 64 h 150"/>
              <a:gd name="T6" fmla="*/ 46 w 252"/>
              <a:gd name="T7" fmla="*/ 58 h 150"/>
              <a:gd name="T8" fmla="*/ 70 w 252"/>
              <a:gd name="T9" fmla="*/ 30 h 150"/>
              <a:gd name="T10" fmla="*/ 102 w 252"/>
              <a:gd name="T11" fmla="*/ 22 h 150"/>
              <a:gd name="T12" fmla="*/ 134 w 252"/>
              <a:gd name="T13" fmla="*/ 18 h 150"/>
              <a:gd name="T14" fmla="*/ 142 w 252"/>
              <a:gd name="T15" fmla="*/ 10 h 150"/>
              <a:gd name="T16" fmla="*/ 186 w 252"/>
              <a:gd name="T17" fmla="*/ 10 h 150"/>
              <a:gd name="T18" fmla="*/ 200 w 252"/>
              <a:gd name="T19" fmla="*/ 0 h 150"/>
              <a:gd name="T20" fmla="*/ 220 w 252"/>
              <a:gd name="T21" fmla="*/ 4 h 150"/>
              <a:gd name="T22" fmla="*/ 240 w 252"/>
              <a:gd name="T23" fmla="*/ 22 h 150"/>
              <a:gd name="T24" fmla="*/ 252 w 252"/>
              <a:gd name="T25" fmla="*/ 46 h 150"/>
              <a:gd name="T26" fmla="*/ 240 w 252"/>
              <a:gd name="T27" fmla="*/ 76 h 150"/>
              <a:gd name="T28" fmla="*/ 198 w 252"/>
              <a:gd name="T29" fmla="*/ 112 h 150"/>
              <a:gd name="T30" fmla="*/ 156 w 252"/>
              <a:gd name="T31" fmla="*/ 130 h 150"/>
              <a:gd name="T32" fmla="*/ 120 w 252"/>
              <a:gd name="T33" fmla="*/ 140 h 150"/>
              <a:gd name="T34" fmla="*/ 88 w 252"/>
              <a:gd name="T35" fmla="*/ 130 h 150"/>
              <a:gd name="T36" fmla="*/ 62 w 252"/>
              <a:gd name="T37" fmla="*/ 144 h 150"/>
              <a:gd name="T38" fmla="*/ 38 w 252"/>
              <a:gd name="T39" fmla="*/ 150 h 150"/>
              <a:gd name="T40" fmla="*/ 12 w 252"/>
              <a:gd name="T41" fmla="*/ 126 h 150"/>
              <a:gd name="T42" fmla="*/ 0 w 252"/>
              <a:gd name="T43" fmla="*/ 110 h 1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52"/>
              <a:gd name="T67" fmla="*/ 0 h 150"/>
              <a:gd name="T68" fmla="*/ 252 w 252"/>
              <a:gd name="T69" fmla="*/ 150 h 15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52" h="150">
                <a:moveTo>
                  <a:pt x="0" y="110"/>
                </a:moveTo>
                <a:lnTo>
                  <a:pt x="2" y="80"/>
                </a:lnTo>
                <a:lnTo>
                  <a:pt x="22" y="64"/>
                </a:lnTo>
                <a:lnTo>
                  <a:pt x="46" y="58"/>
                </a:lnTo>
                <a:lnTo>
                  <a:pt x="70" y="30"/>
                </a:lnTo>
                <a:lnTo>
                  <a:pt x="102" y="22"/>
                </a:lnTo>
                <a:lnTo>
                  <a:pt x="134" y="18"/>
                </a:lnTo>
                <a:lnTo>
                  <a:pt x="142" y="10"/>
                </a:lnTo>
                <a:lnTo>
                  <a:pt x="186" y="10"/>
                </a:lnTo>
                <a:lnTo>
                  <a:pt x="200" y="0"/>
                </a:lnTo>
                <a:lnTo>
                  <a:pt x="220" y="4"/>
                </a:lnTo>
                <a:lnTo>
                  <a:pt x="240" y="22"/>
                </a:lnTo>
                <a:lnTo>
                  <a:pt x="252" y="46"/>
                </a:lnTo>
                <a:lnTo>
                  <a:pt x="240" y="76"/>
                </a:lnTo>
                <a:lnTo>
                  <a:pt x="198" y="112"/>
                </a:lnTo>
                <a:lnTo>
                  <a:pt x="156" y="130"/>
                </a:lnTo>
                <a:lnTo>
                  <a:pt x="120" y="140"/>
                </a:lnTo>
                <a:lnTo>
                  <a:pt x="88" y="130"/>
                </a:lnTo>
                <a:lnTo>
                  <a:pt x="62" y="144"/>
                </a:lnTo>
                <a:lnTo>
                  <a:pt x="38" y="150"/>
                </a:lnTo>
                <a:lnTo>
                  <a:pt x="12" y="126"/>
                </a:lnTo>
                <a:lnTo>
                  <a:pt x="0" y="110"/>
                </a:lnTo>
              </a:path>
            </a:pathLst>
          </a:custGeom>
          <a:solidFill>
            <a:srgbClr val="2385C6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78" name="표 77"/>
          <p:cNvGraphicFramePr>
            <a:graphicFrameLocks noGrp="1"/>
          </p:cNvGraphicFramePr>
          <p:nvPr/>
        </p:nvGraphicFramePr>
        <p:xfrm>
          <a:off x="1811274" y="2548904"/>
          <a:ext cx="2760726" cy="364007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920242"/>
                <a:gridCol w="920242"/>
                <a:gridCol w="920242"/>
              </a:tblGrid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지역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8034" marR="18034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내신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선발시험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서울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부산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대구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인천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광주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울산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20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경기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강원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210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90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150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90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70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210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  90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300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270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200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-</a:t>
                      </a:r>
                      <a:endParaRPr 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제주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186</a:t>
                      </a: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186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점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0" name="Freeform 16"/>
          <p:cNvSpPr>
            <a:spLocks/>
          </p:cNvSpPr>
          <p:nvPr/>
        </p:nvSpPr>
        <p:spPr bwMode="auto">
          <a:xfrm>
            <a:off x="5958441" y="4892196"/>
            <a:ext cx="216023" cy="120980"/>
          </a:xfrm>
          <a:custGeom>
            <a:avLst/>
            <a:gdLst/>
            <a:ahLst/>
            <a:cxnLst>
              <a:cxn ang="0">
                <a:pos x="256" y="667"/>
              </a:cxn>
              <a:cxn ang="0">
                <a:pos x="297" y="469"/>
              </a:cxn>
              <a:cxn ang="0">
                <a:pos x="552" y="494"/>
              </a:cxn>
              <a:cxn ang="0">
                <a:pos x="683" y="420"/>
              </a:cxn>
              <a:cxn ang="0">
                <a:pos x="799" y="206"/>
              </a:cxn>
              <a:cxn ang="0">
                <a:pos x="889" y="99"/>
              </a:cxn>
              <a:cxn ang="0">
                <a:pos x="1103" y="58"/>
              </a:cxn>
              <a:cxn ang="0">
                <a:pos x="1004" y="181"/>
              </a:cxn>
              <a:cxn ang="0">
                <a:pos x="1284" y="354"/>
              </a:cxn>
              <a:cxn ang="0">
                <a:pos x="1654" y="288"/>
              </a:cxn>
              <a:cxn ang="0">
                <a:pos x="1827" y="264"/>
              </a:cxn>
              <a:cxn ang="0">
                <a:pos x="2156" y="107"/>
              </a:cxn>
              <a:cxn ang="0">
                <a:pos x="2288" y="74"/>
              </a:cxn>
              <a:cxn ang="0">
                <a:pos x="2494" y="66"/>
              </a:cxn>
              <a:cxn ang="0">
                <a:pos x="2650" y="214"/>
              </a:cxn>
              <a:cxn ang="0">
                <a:pos x="2806" y="395"/>
              </a:cxn>
              <a:cxn ang="0">
                <a:pos x="2987" y="585"/>
              </a:cxn>
              <a:cxn ang="0">
                <a:pos x="3020" y="790"/>
              </a:cxn>
              <a:cxn ang="0">
                <a:pos x="3193" y="675"/>
              </a:cxn>
              <a:cxn ang="0">
                <a:pos x="3366" y="724"/>
              </a:cxn>
              <a:cxn ang="0">
                <a:pos x="3498" y="840"/>
              </a:cxn>
              <a:cxn ang="0">
                <a:pos x="3391" y="996"/>
              </a:cxn>
              <a:cxn ang="0">
                <a:pos x="3399" y="1144"/>
              </a:cxn>
              <a:cxn ang="0">
                <a:pos x="3267" y="1375"/>
              </a:cxn>
              <a:cxn ang="0">
                <a:pos x="3185" y="1490"/>
              </a:cxn>
              <a:cxn ang="0">
                <a:pos x="2938" y="1605"/>
              </a:cxn>
              <a:cxn ang="0">
                <a:pos x="2658" y="1737"/>
              </a:cxn>
              <a:cxn ang="0">
                <a:pos x="2469" y="1597"/>
              </a:cxn>
              <a:cxn ang="0">
                <a:pos x="2198" y="1687"/>
              </a:cxn>
              <a:cxn ang="0">
                <a:pos x="1844" y="1786"/>
              </a:cxn>
              <a:cxn ang="0">
                <a:pos x="1654" y="1860"/>
              </a:cxn>
              <a:cxn ang="0">
                <a:pos x="1424" y="1901"/>
              </a:cxn>
              <a:cxn ang="0">
                <a:pos x="1128" y="1934"/>
              </a:cxn>
              <a:cxn ang="0">
                <a:pos x="1095" y="1720"/>
              </a:cxn>
              <a:cxn ang="0">
                <a:pos x="1062" y="1564"/>
              </a:cxn>
              <a:cxn ang="0">
                <a:pos x="807" y="1440"/>
              </a:cxn>
              <a:cxn ang="0">
                <a:pos x="609" y="1424"/>
              </a:cxn>
              <a:cxn ang="0">
                <a:pos x="346" y="1383"/>
              </a:cxn>
              <a:cxn ang="0">
                <a:pos x="140" y="1358"/>
              </a:cxn>
              <a:cxn ang="0">
                <a:pos x="75" y="1210"/>
              </a:cxn>
              <a:cxn ang="0">
                <a:pos x="50" y="1012"/>
              </a:cxn>
              <a:cxn ang="0">
                <a:pos x="149" y="914"/>
              </a:cxn>
              <a:cxn ang="0">
                <a:pos x="149" y="716"/>
              </a:cxn>
            </a:cxnLst>
            <a:rect l="0" t="0" r="r" b="b"/>
            <a:pathLst>
              <a:path w="3498" h="1959">
                <a:moveTo>
                  <a:pt x="25" y="650"/>
                </a:moveTo>
                <a:lnTo>
                  <a:pt x="157" y="634"/>
                </a:lnTo>
                <a:lnTo>
                  <a:pt x="256" y="667"/>
                </a:lnTo>
                <a:lnTo>
                  <a:pt x="280" y="626"/>
                </a:lnTo>
                <a:lnTo>
                  <a:pt x="264" y="568"/>
                </a:lnTo>
                <a:lnTo>
                  <a:pt x="297" y="469"/>
                </a:lnTo>
                <a:lnTo>
                  <a:pt x="412" y="428"/>
                </a:lnTo>
                <a:lnTo>
                  <a:pt x="461" y="486"/>
                </a:lnTo>
                <a:lnTo>
                  <a:pt x="552" y="494"/>
                </a:lnTo>
                <a:lnTo>
                  <a:pt x="601" y="445"/>
                </a:lnTo>
                <a:lnTo>
                  <a:pt x="651" y="469"/>
                </a:lnTo>
                <a:lnTo>
                  <a:pt x="683" y="420"/>
                </a:lnTo>
                <a:lnTo>
                  <a:pt x="651" y="354"/>
                </a:lnTo>
                <a:lnTo>
                  <a:pt x="733" y="214"/>
                </a:lnTo>
                <a:lnTo>
                  <a:pt x="799" y="206"/>
                </a:lnTo>
                <a:lnTo>
                  <a:pt x="782" y="132"/>
                </a:lnTo>
                <a:lnTo>
                  <a:pt x="840" y="74"/>
                </a:lnTo>
                <a:lnTo>
                  <a:pt x="889" y="99"/>
                </a:lnTo>
                <a:lnTo>
                  <a:pt x="963" y="25"/>
                </a:lnTo>
                <a:lnTo>
                  <a:pt x="1062" y="17"/>
                </a:lnTo>
                <a:lnTo>
                  <a:pt x="1103" y="58"/>
                </a:lnTo>
                <a:lnTo>
                  <a:pt x="1054" y="74"/>
                </a:lnTo>
                <a:lnTo>
                  <a:pt x="1078" y="132"/>
                </a:lnTo>
                <a:lnTo>
                  <a:pt x="1004" y="181"/>
                </a:lnTo>
                <a:lnTo>
                  <a:pt x="1013" y="272"/>
                </a:lnTo>
                <a:lnTo>
                  <a:pt x="1128" y="272"/>
                </a:lnTo>
                <a:lnTo>
                  <a:pt x="1284" y="354"/>
                </a:lnTo>
                <a:lnTo>
                  <a:pt x="1292" y="404"/>
                </a:lnTo>
                <a:lnTo>
                  <a:pt x="1523" y="387"/>
                </a:lnTo>
                <a:lnTo>
                  <a:pt x="1654" y="288"/>
                </a:lnTo>
                <a:lnTo>
                  <a:pt x="1712" y="305"/>
                </a:lnTo>
                <a:lnTo>
                  <a:pt x="1786" y="330"/>
                </a:lnTo>
                <a:lnTo>
                  <a:pt x="1827" y="264"/>
                </a:lnTo>
                <a:lnTo>
                  <a:pt x="2008" y="190"/>
                </a:lnTo>
                <a:lnTo>
                  <a:pt x="2099" y="107"/>
                </a:lnTo>
                <a:lnTo>
                  <a:pt x="2156" y="107"/>
                </a:lnTo>
                <a:lnTo>
                  <a:pt x="2181" y="165"/>
                </a:lnTo>
                <a:lnTo>
                  <a:pt x="2255" y="148"/>
                </a:lnTo>
                <a:lnTo>
                  <a:pt x="2288" y="74"/>
                </a:lnTo>
                <a:lnTo>
                  <a:pt x="2346" y="91"/>
                </a:lnTo>
                <a:lnTo>
                  <a:pt x="2420" y="0"/>
                </a:lnTo>
                <a:lnTo>
                  <a:pt x="2494" y="66"/>
                </a:lnTo>
                <a:lnTo>
                  <a:pt x="2658" y="99"/>
                </a:lnTo>
                <a:lnTo>
                  <a:pt x="2683" y="157"/>
                </a:lnTo>
                <a:lnTo>
                  <a:pt x="2650" y="214"/>
                </a:lnTo>
                <a:lnTo>
                  <a:pt x="2708" y="280"/>
                </a:lnTo>
                <a:lnTo>
                  <a:pt x="2815" y="297"/>
                </a:lnTo>
                <a:lnTo>
                  <a:pt x="2806" y="395"/>
                </a:lnTo>
                <a:lnTo>
                  <a:pt x="2889" y="519"/>
                </a:lnTo>
                <a:lnTo>
                  <a:pt x="2955" y="519"/>
                </a:lnTo>
                <a:lnTo>
                  <a:pt x="2987" y="585"/>
                </a:lnTo>
                <a:lnTo>
                  <a:pt x="2922" y="618"/>
                </a:lnTo>
                <a:lnTo>
                  <a:pt x="2905" y="692"/>
                </a:lnTo>
                <a:lnTo>
                  <a:pt x="3020" y="790"/>
                </a:lnTo>
                <a:lnTo>
                  <a:pt x="3062" y="708"/>
                </a:lnTo>
                <a:lnTo>
                  <a:pt x="3144" y="708"/>
                </a:lnTo>
                <a:lnTo>
                  <a:pt x="3193" y="675"/>
                </a:lnTo>
                <a:lnTo>
                  <a:pt x="3243" y="708"/>
                </a:lnTo>
                <a:lnTo>
                  <a:pt x="3300" y="667"/>
                </a:lnTo>
                <a:lnTo>
                  <a:pt x="3366" y="724"/>
                </a:lnTo>
                <a:lnTo>
                  <a:pt x="3456" y="733"/>
                </a:lnTo>
                <a:lnTo>
                  <a:pt x="3448" y="807"/>
                </a:lnTo>
                <a:lnTo>
                  <a:pt x="3498" y="840"/>
                </a:lnTo>
                <a:lnTo>
                  <a:pt x="3465" y="914"/>
                </a:lnTo>
                <a:lnTo>
                  <a:pt x="3399" y="930"/>
                </a:lnTo>
                <a:lnTo>
                  <a:pt x="3391" y="996"/>
                </a:lnTo>
                <a:lnTo>
                  <a:pt x="3374" y="1062"/>
                </a:lnTo>
                <a:lnTo>
                  <a:pt x="3341" y="1119"/>
                </a:lnTo>
                <a:lnTo>
                  <a:pt x="3399" y="1144"/>
                </a:lnTo>
                <a:lnTo>
                  <a:pt x="3399" y="1276"/>
                </a:lnTo>
                <a:lnTo>
                  <a:pt x="3341" y="1292"/>
                </a:lnTo>
                <a:lnTo>
                  <a:pt x="3267" y="1375"/>
                </a:lnTo>
                <a:lnTo>
                  <a:pt x="3267" y="1432"/>
                </a:lnTo>
                <a:lnTo>
                  <a:pt x="3243" y="1490"/>
                </a:lnTo>
                <a:lnTo>
                  <a:pt x="3185" y="1490"/>
                </a:lnTo>
                <a:lnTo>
                  <a:pt x="3168" y="1580"/>
                </a:lnTo>
                <a:lnTo>
                  <a:pt x="3029" y="1588"/>
                </a:lnTo>
                <a:lnTo>
                  <a:pt x="2938" y="1605"/>
                </a:lnTo>
                <a:lnTo>
                  <a:pt x="2889" y="1695"/>
                </a:lnTo>
                <a:lnTo>
                  <a:pt x="2848" y="1770"/>
                </a:lnTo>
                <a:lnTo>
                  <a:pt x="2658" y="1737"/>
                </a:lnTo>
                <a:lnTo>
                  <a:pt x="2576" y="1663"/>
                </a:lnTo>
                <a:lnTo>
                  <a:pt x="2551" y="1588"/>
                </a:lnTo>
                <a:lnTo>
                  <a:pt x="2469" y="1597"/>
                </a:lnTo>
                <a:lnTo>
                  <a:pt x="2428" y="1679"/>
                </a:lnTo>
                <a:lnTo>
                  <a:pt x="2263" y="1728"/>
                </a:lnTo>
                <a:lnTo>
                  <a:pt x="2198" y="1687"/>
                </a:lnTo>
                <a:lnTo>
                  <a:pt x="2099" y="1770"/>
                </a:lnTo>
                <a:lnTo>
                  <a:pt x="1959" y="1728"/>
                </a:lnTo>
                <a:lnTo>
                  <a:pt x="1844" y="1786"/>
                </a:lnTo>
                <a:lnTo>
                  <a:pt x="1827" y="1860"/>
                </a:lnTo>
                <a:lnTo>
                  <a:pt x="1745" y="1876"/>
                </a:lnTo>
                <a:lnTo>
                  <a:pt x="1654" y="1860"/>
                </a:lnTo>
                <a:lnTo>
                  <a:pt x="1605" y="1959"/>
                </a:lnTo>
                <a:lnTo>
                  <a:pt x="1457" y="1959"/>
                </a:lnTo>
                <a:lnTo>
                  <a:pt x="1424" y="1901"/>
                </a:lnTo>
                <a:lnTo>
                  <a:pt x="1366" y="1868"/>
                </a:lnTo>
                <a:lnTo>
                  <a:pt x="1243" y="1959"/>
                </a:lnTo>
                <a:lnTo>
                  <a:pt x="1128" y="1934"/>
                </a:lnTo>
                <a:lnTo>
                  <a:pt x="1128" y="1860"/>
                </a:lnTo>
                <a:lnTo>
                  <a:pt x="1161" y="1761"/>
                </a:lnTo>
                <a:lnTo>
                  <a:pt x="1095" y="1720"/>
                </a:lnTo>
                <a:lnTo>
                  <a:pt x="1120" y="1663"/>
                </a:lnTo>
                <a:lnTo>
                  <a:pt x="1062" y="1621"/>
                </a:lnTo>
                <a:lnTo>
                  <a:pt x="1062" y="1564"/>
                </a:lnTo>
                <a:lnTo>
                  <a:pt x="980" y="1572"/>
                </a:lnTo>
                <a:lnTo>
                  <a:pt x="980" y="1498"/>
                </a:lnTo>
                <a:lnTo>
                  <a:pt x="807" y="1440"/>
                </a:lnTo>
                <a:lnTo>
                  <a:pt x="774" y="1366"/>
                </a:lnTo>
                <a:lnTo>
                  <a:pt x="733" y="1440"/>
                </a:lnTo>
                <a:lnTo>
                  <a:pt x="609" y="1424"/>
                </a:lnTo>
                <a:lnTo>
                  <a:pt x="502" y="1383"/>
                </a:lnTo>
                <a:lnTo>
                  <a:pt x="445" y="1457"/>
                </a:lnTo>
                <a:lnTo>
                  <a:pt x="346" y="1383"/>
                </a:lnTo>
                <a:lnTo>
                  <a:pt x="321" y="1457"/>
                </a:lnTo>
                <a:lnTo>
                  <a:pt x="214" y="1440"/>
                </a:lnTo>
                <a:lnTo>
                  <a:pt x="140" y="1358"/>
                </a:lnTo>
                <a:lnTo>
                  <a:pt x="99" y="1383"/>
                </a:lnTo>
                <a:lnTo>
                  <a:pt x="17" y="1309"/>
                </a:lnTo>
                <a:lnTo>
                  <a:pt x="75" y="1210"/>
                </a:lnTo>
                <a:lnTo>
                  <a:pt x="75" y="1095"/>
                </a:lnTo>
                <a:lnTo>
                  <a:pt x="0" y="1087"/>
                </a:lnTo>
                <a:lnTo>
                  <a:pt x="50" y="1012"/>
                </a:lnTo>
                <a:lnTo>
                  <a:pt x="42" y="897"/>
                </a:lnTo>
                <a:lnTo>
                  <a:pt x="107" y="864"/>
                </a:lnTo>
                <a:lnTo>
                  <a:pt x="149" y="914"/>
                </a:lnTo>
                <a:lnTo>
                  <a:pt x="214" y="823"/>
                </a:lnTo>
                <a:lnTo>
                  <a:pt x="140" y="766"/>
                </a:lnTo>
                <a:lnTo>
                  <a:pt x="149" y="716"/>
                </a:lnTo>
                <a:lnTo>
                  <a:pt x="58" y="700"/>
                </a:lnTo>
                <a:lnTo>
                  <a:pt x="25" y="650"/>
                </a:lnTo>
                <a:close/>
              </a:path>
            </a:pathLst>
          </a:custGeom>
          <a:solidFill>
            <a:srgbClr val="D07C7A"/>
          </a:solidFill>
          <a:ln w="12700" cmpd="sng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611560" y="1196752"/>
            <a:ext cx="7848871" cy="5040560"/>
            <a:chOff x="1400153" y="1228710"/>
            <a:chExt cx="6480000" cy="5040000"/>
          </a:xfrm>
        </p:grpSpPr>
        <p:sp>
          <p:nvSpPr>
            <p:cNvPr id="19" name="직사각형 18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08702" y="332656"/>
            <a:ext cx="1697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학생배정</a:t>
            </a:r>
            <a:endParaRPr lang="ko-KR" altLang="en-US" sz="3200" dirty="0" smtClean="0">
              <a:solidFill>
                <a:srgbClr val="FFC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79" name="표 78"/>
          <p:cNvGraphicFramePr>
            <a:graphicFrameLocks noGrp="1"/>
          </p:cNvGraphicFramePr>
          <p:nvPr/>
        </p:nvGraphicFramePr>
        <p:xfrm>
          <a:off x="1962480" y="1695912"/>
          <a:ext cx="5219040" cy="412101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69840"/>
                <a:gridCol w="869840"/>
                <a:gridCol w="869840"/>
                <a:gridCol w="869840"/>
                <a:gridCol w="869840"/>
                <a:gridCol w="869840"/>
              </a:tblGrid>
              <a:tr h="21062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지역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17739" marR="17739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지원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배정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06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광역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학군내 일부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학군내 전체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우선 일부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모집정원 전체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서울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부산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대구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인천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광주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대전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울산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경기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강원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비평준화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06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비평준화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경북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경남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01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제주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○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63711" marR="63711" marT="17614" marB="1761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611560" y="1196752"/>
            <a:ext cx="7848871" cy="5040560"/>
            <a:chOff x="1400153" y="1228710"/>
            <a:chExt cx="6480000" cy="5040000"/>
          </a:xfrm>
        </p:grpSpPr>
        <p:sp>
          <p:nvSpPr>
            <p:cNvPr id="19" name="직사각형 18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08702" y="332656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입학전형 일정</a:t>
            </a:r>
            <a:endParaRPr lang="ko-KR" altLang="en-US" sz="3200" dirty="0" smtClean="0">
              <a:solidFill>
                <a:srgbClr val="FFC00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1328187" y="1700802"/>
          <a:ext cx="6487626" cy="4104468"/>
        </p:xfrm>
        <a:graphic>
          <a:graphicData uri="http://schemas.openxmlformats.org/drawingml/2006/table">
            <a:tbl>
              <a:tblPr/>
              <a:tblGrid>
                <a:gridCol w="55966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  <a:gridCol w="141142"/>
              </a:tblGrid>
              <a:tr h="2294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지역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8</a:t>
                      </a:r>
                    </a:p>
                  </a:txBody>
                  <a:tcPr marL="40992" marR="40992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9</a:t>
                      </a:r>
                    </a:p>
                  </a:txBody>
                  <a:tcPr marL="40992" marR="40992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10</a:t>
                      </a:r>
                    </a:p>
                  </a:txBody>
                  <a:tcPr marL="40992" marR="40992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11</a:t>
                      </a:r>
                    </a:p>
                  </a:txBody>
                  <a:tcPr marL="40992" marR="40992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12</a:t>
                      </a:r>
                    </a:p>
                  </a:txBody>
                  <a:tcPr marL="40992" marR="40992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1</a:t>
                      </a:r>
                    </a:p>
                  </a:txBody>
                  <a:tcPr marL="40992" marR="40992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2</a:t>
                      </a:r>
                    </a:p>
                  </a:txBody>
                  <a:tcPr marL="40992" marR="40992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서울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부산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대구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인천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b="1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광주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대전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울산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경기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강원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충북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충남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전북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전남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경북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경남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>
                          <a:solidFill>
                            <a:srgbClr val="000000"/>
                          </a:solidFill>
                          <a:latin typeface="-윤고딕330" pitchFamily="18" charset="-127"/>
                          <a:ea typeface="-윤고딕330" pitchFamily="18" charset="-127"/>
                        </a:rPr>
                        <a:t>제주</a:t>
                      </a:r>
                    </a:p>
                  </a:txBody>
                  <a:tcPr marL="40992" marR="40992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7C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85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-윤고딕330" pitchFamily="18" charset="-127"/>
                        <a:ea typeface="-윤고딕330" pitchFamily="18" charset="-127"/>
                      </a:endParaRPr>
                    </a:p>
                  </a:txBody>
                  <a:tcPr marL="57871" marR="57871" marT="11333" marB="11333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276225" y="193675"/>
            <a:ext cx="8858250" cy="7159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sz="4000" dirty="0" smtClean="0"/>
              <a:t>목 차</a:t>
            </a:r>
            <a:endParaRPr lang="ko-KR" altLang="en-US" sz="4000" dirty="0"/>
          </a:p>
        </p:txBody>
      </p:sp>
      <p:grpSp>
        <p:nvGrpSpPr>
          <p:cNvPr id="33" name="그룹 32"/>
          <p:cNvGrpSpPr/>
          <p:nvPr/>
        </p:nvGrpSpPr>
        <p:grpSpPr>
          <a:xfrm>
            <a:off x="971600" y="1412776"/>
            <a:ext cx="7184296" cy="504056"/>
            <a:chOff x="959604" y="1916089"/>
            <a:chExt cx="7184296" cy="612000"/>
          </a:xfrm>
        </p:grpSpPr>
        <p:sp>
          <p:nvSpPr>
            <p:cNvPr id="77" name="AutoShape 77"/>
            <p:cNvSpPr>
              <a:spLocks noChangeArrowheads="1"/>
            </p:cNvSpPr>
            <p:nvPr/>
          </p:nvSpPr>
          <p:spPr bwMode="auto">
            <a:xfrm>
              <a:off x="959604" y="1916089"/>
              <a:ext cx="612000" cy="61200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  <a:ln w="19050">
              <a:noFill/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000" dirty="0"/>
            </a:p>
          </p:txBody>
        </p:sp>
        <p:sp>
          <p:nvSpPr>
            <p:cNvPr id="21508" name="AutoShape 78"/>
            <p:cNvSpPr>
              <a:spLocks noChangeArrowheads="1"/>
            </p:cNvSpPr>
            <p:nvPr/>
          </p:nvSpPr>
          <p:spPr bwMode="auto">
            <a:xfrm>
              <a:off x="995363" y="1952625"/>
              <a:ext cx="538162" cy="309563"/>
            </a:xfrm>
            <a:prstGeom prst="roundRect">
              <a:avLst>
                <a:gd name="adj" fmla="val 42949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21509" name="TextBox 72"/>
            <p:cNvSpPr txBox="1">
              <a:spLocks noChangeArrowheads="1"/>
            </p:cNvSpPr>
            <p:nvPr/>
          </p:nvSpPr>
          <p:spPr bwMode="auto">
            <a:xfrm>
              <a:off x="1028700" y="1960563"/>
              <a:ext cx="465138" cy="47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kumimoji="0" lang="en-US" altLang="ko-KR" sz="2800" dirty="0">
                  <a:latin typeface="HY견고딕" pitchFamily="18" charset="-127"/>
                  <a:ea typeface="HY견고딕" pitchFamily="18" charset="-127"/>
                </a:rPr>
                <a:t>1</a:t>
              </a:r>
              <a:endParaRPr kumimoji="0"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2" name="모서리가 둥근 직사각형 91"/>
            <p:cNvSpPr/>
            <p:nvPr/>
          </p:nvSpPr>
          <p:spPr>
            <a:xfrm>
              <a:off x="1857356" y="1931180"/>
              <a:ext cx="6286544" cy="544360"/>
            </a:xfrm>
            <a:prstGeom prst="roundRect">
              <a:avLst>
                <a:gd name="adj" fmla="val 64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50000"/>
                </a:schemeClr>
              </a:solidFill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1523" name="AutoShape 78"/>
            <p:cNvSpPr>
              <a:spLocks noChangeArrowheads="1"/>
            </p:cNvSpPr>
            <p:nvPr/>
          </p:nvSpPr>
          <p:spPr bwMode="auto">
            <a:xfrm>
              <a:off x="1882775" y="1954213"/>
              <a:ext cx="6213475" cy="314325"/>
            </a:xfrm>
            <a:prstGeom prst="roundRect">
              <a:avLst>
                <a:gd name="adj" fmla="val 10616"/>
              </a:avLst>
            </a:prstGeom>
            <a:gradFill rotWithShape="1">
              <a:gsLst>
                <a:gs pos="0">
                  <a:srgbClr val="FFFFFF">
                    <a:alpha val="57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02" name="Text Box 4"/>
            <p:cNvSpPr txBox="1">
              <a:spLocks noChangeArrowheads="1"/>
            </p:cNvSpPr>
            <p:nvPr/>
          </p:nvSpPr>
          <p:spPr bwMode="auto">
            <a:xfrm>
              <a:off x="2193925" y="2024063"/>
              <a:ext cx="5610225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2400" b="1" dirty="0" smtClean="0">
                  <a:ln w="12700">
                    <a:noFill/>
                    <a:prstDash val="solid"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서  </a:t>
              </a:r>
              <a:r>
                <a:rPr kumimoji="0" lang="ko-KR" altLang="en-US" sz="2400" b="1" dirty="0" err="1" smtClean="0">
                  <a:ln w="12700">
                    <a:noFill/>
                    <a:prstDash val="solid"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론</a:t>
              </a:r>
              <a:endParaRPr kumimoji="0" lang="en-US" altLang="ko-KR" sz="24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971600" y="1988840"/>
            <a:ext cx="7184296" cy="576064"/>
            <a:chOff x="959604" y="2837837"/>
            <a:chExt cx="7184296" cy="612000"/>
          </a:xfrm>
        </p:grpSpPr>
        <p:sp>
          <p:nvSpPr>
            <p:cNvPr id="80" name="AutoShape 77"/>
            <p:cNvSpPr>
              <a:spLocks noChangeArrowheads="1"/>
            </p:cNvSpPr>
            <p:nvPr/>
          </p:nvSpPr>
          <p:spPr bwMode="auto">
            <a:xfrm>
              <a:off x="959604" y="2837837"/>
              <a:ext cx="612000" cy="612000"/>
            </a:xfrm>
            <a:prstGeom prst="roundRect">
              <a:avLst/>
            </a:prstGeom>
            <a:gradFill flip="none" rotWithShape="1">
              <a:gsLst>
                <a:gs pos="0">
                  <a:srgbClr val="B6D55D"/>
                </a:gs>
                <a:gs pos="100000">
                  <a:srgbClr val="8EBD31"/>
                </a:gs>
              </a:gsLst>
              <a:lin ang="5400000" scaled="1"/>
              <a:tileRect/>
            </a:gradFill>
            <a:ln w="19050">
              <a:noFill/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000" dirty="0"/>
            </a:p>
          </p:txBody>
        </p:sp>
        <p:sp>
          <p:nvSpPr>
            <p:cNvPr id="21511" name="AutoShape 78"/>
            <p:cNvSpPr>
              <a:spLocks noChangeArrowheads="1"/>
            </p:cNvSpPr>
            <p:nvPr/>
          </p:nvSpPr>
          <p:spPr bwMode="auto">
            <a:xfrm>
              <a:off x="995363" y="2874963"/>
              <a:ext cx="538162" cy="307975"/>
            </a:xfrm>
            <a:prstGeom prst="roundRect">
              <a:avLst>
                <a:gd name="adj" fmla="val 42949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21512" name="TextBox 72"/>
            <p:cNvSpPr txBox="1">
              <a:spLocks noChangeArrowheads="1"/>
            </p:cNvSpPr>
            <p:nvPr/>
          </p:nvSpPr>
          <p:spPr bwMode="auto">
            <a:xfrm>
              <a:off x="1028700" y="2881313"/>
              <a:ext cx="465138" cy="474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kumimoji="0" lang="en-US" altLang="ko-KR" sz="2800">
                  <a:latin typeface="HY견고딕" pitchFamily="18" charset="-127"/>
                  <a:ea typeface="HY견고딕" pitchFamily="18" charset="-127"/>
                </a:rPr>
                <a:t>2</a:t>
              </a:r>
              <a:endParaRPr kumimoji="0" lang="ko-KR" altLang="en-US" sz="320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4" name="모서리가 둥근 직사각형 93"/>
            <p:cNvSpPr/>
            <p:nvPr/>
          </p:nvSpPr>
          <p:spPr>
            <a:xfrm>
              <a:off x="1857356" y="2873925"/>
              <a:ext cx="6286544" cy="544360"/>
            </a:xfrm>
            <a:prstGeom prst="roundRect">
              <a:avLst>
                <a:gd name="adj" fmla="val 64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50000"/>
                </a:schemeClr>
              </a:solidFill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1525" name="AutoShape 78"/>
            <p:cNvSpPr>
              <a:spLocks noChangeArrowheads="1"/>
            </p:cNvSpPr>
            <p:nvPr/>
          </p:nvSpPr>
          <p:spPr bwMode="auto">
            <a:xfrm>
              <a:off x="1882775" y="2897188"/>
              <a:ext cx="6213475" cy="314325"/>
            </a:xfrm>
            <a:prstGeom prst="roundRect">
              <a:avLst>
                <a:gd name="adj" fmla="val 10616"/>
              </a:avLst>
            </a:prstGeom>
            <a:gradFill rotWithShape="1">
              <a:gsLst>
                <a:gs pos="0">
                  <a:srgbClr val="FFFFFF">
                    <a:alpha val="57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03" name="Text Box 4"/>
            <p:cNvSpPr txBox="1">
              <a:spLocks noChangeArrowheads="1"/>
            </p:cNvSpPr>
            <p:nvPr/>
          </p:nvSpPr>
          <p:spPr bwMode="auto">
            <a:xfrm>
              <a:off x="2193925" y="2967038"/>
              <a:ext cx="5610225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2400" b="1" dirty="0" smtClean="0">
                  <a:ln w="12700">
                    <a:noFill/>
                    <a:prstDash val="solid"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고등학교 선발시기의 연혁과 과정</a:t>
              </a:r>
              <a:endParaRPr kumimoji="0" lang="en-US" altLang="ko-KR" sz="24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971600" y="2636912"/>
            <a:ext cx="7184296" cy="539992"/>
            <a:chOff x="959604" y="4681333"/>
            <a:chExt cx="7184296" cy="612000"/>
          </a:xfrm>
        </p:grpSpPr>
        <p:sp>
          <p:nvSpPr>
            <p:cNvPr id="86" name="AutoShape 77"/>
            <p:cNvSpPr>
              <a:spLocks noChangeArrowheads="1"/>
            </p:cNvSpPr>
            <p:nvPr/>
          </p:nvSpPr>
          <p:spPr bwMode="auto">
            <a:xfrm>
              <a:off x="959604" y="4681333"/>
              <a:ext cx="612000" cy="612000"/>
            </a:xfrm>
            <a:prstGeom prst="roundRect">
              <a:avLst/>
            </a:prstGeom>
            <a:gradFill flip="none" rotWithShape="1">
              <a:gsLst>
                <a:gs pos="0">
                  <a:srgbClr val="82A5D0"/>
                </a:gs>
                <a:gs pos="100000">
                  <a:srgbClr val="5887C0"/>
                </a:gs>
              </a:gsLst>
              <a:lin ang="5400000" scaled="1"/>
              <a:tileRect/>
            </a:gradFill>
            <a:ln w="19050">
              <a:noFill/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000" dirty="0"/>
            </a:p>
          </p:txBody>
        </p:sp>
        <p:sp>
          <p:nvSpPr>
            <p:cNvPr id="21517" name="AutoShape 78"/>
            <p:cNvSpPr>
              <a:spLocks noChangeArrowheads="1"/>
            </p:cNvSpPr>
            <p:nvPr/>
          </p:nvSpPr>
          <p:spPr bwMode="auto">
            <a:xfrm>
              <a:off x="995363" y="4718050"/>
              <a:ext cx="538162" cy="309563"/>
            </a:xfrm>
            <a:prstGeom prst="roundRect">
              <a:avLst>
                <a:gd name="adj" fmla="val 42949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21518" name="TextBox 72"/>
            <p:cNvSpPr txBox="1">
              <a:spLocks noChangeArrowheads="1"/>
            </p:cNvSpPr>
            <p:nvPr/>
          </p:nvSpPr>
          <p:spPr bwMode="auto">
            <a:xfrm>
              <a:off x="1028700" y="4725988"/>
              <a:ext cx="465138" cy="47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kumimoji="0" lang="en-US" altLang="ko-KR" sz="2800" dirty="0" smtClean="0">
                  <a:latin typeface="HY견고딕" pitchFamily="18" charset="-127"/>
                  <a:ea typeface="HY견고딕" pitchFamily="18" charset="-127"/>
                </a:rPr>
                <a:t>3</a:t>
              </a:r>
              <a:endParaRPr kumimoji="0"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8" name="모서리가 둥근 직사각형 97"/>
            <p:cNvSpPr/>
            <p:nvPr/>
          </p:nvSpPr>
          <p:spPr>
            <a:xfrm>
              <a:off x="1857356" y="4717468"/>
              <a:ext cx="6286544" cy="544360"/>
            </a:xfrm>
            <a:prstGeom prst="roundRect">
              <a:avLst>
                <a:gd name="adj" fmla="val 64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50000"/>
                </a:schemeClr>
              </a:solidFill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1529" name="AutoShape 78"/>
            <p:cNvSpPr>
              <a:spLocks noChangeArrowheads="1"/>
            </p:cNvSpPr>
            <p:nvPr/>
          </p:nvSpPr>
          <p:spPr bwMode="auto">
            <a:xfrm>
              <a:off x="1882775" y="4740275"/>
              <a:ext cx="6213475" cy="314325"/>
            </a:xfrm>
            <a:prstGeom prst="roundRect">
              <a:avLst>
                <a:gd name="adj" fmla="val 10616"/>
              </a:avLst>
            </a:prstGeom>
            <a:gradFill rotWithShape="1">
              <a:gsLst>
                <a:gs pos="0">
                  <a:srgbClr val="FFFFFF">
                    <a:alpha val="57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05" name="Text Box 4"/>
            <p:cNvSpPr txBox="1">
              <a:spLocks noChangeArrowheads="1"/>
            </p:cNvSpPr>
            <p:nvPr/>
          </p:nvSpPr>
          <p:spPr bwMode="auto">
            <a:xfrm>
              <a:off x="2193925" y="4811713"/>
              <a:ext cx="56102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2400" b="1" dirty="0" smtClean="0">
                  <a:ln w="12700">
                    <a:noFill/>
                    <a:prstDash val="solid"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법적 근거</a:t>
              </a:r>
              <a:endParaRPr kumimoji="0" lang="en-US" altLang="ko-KR" sz="24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971600" y="3284984"/>
            <a:ext cx="7184296" cy="539992"/>
            <a:chOff x="959604" y="5603082"/>
            <a:chExt cx="7184296" cy="612000"/>
          </a:xfrm>
        </p:grpSpPr>
        <p:sp>
          <p:nvSpPr>
            <p:cNvPr id="89" name="AutoShape 77"/>
            <p:cNvSpPr>
              <a:spLocks noChangeArrowheads="1"/>
            </p:cNvSpPr>
            <p:nvPr/>
          </p:nvSpPr>
          <p:spPr bwMode="auto">
            <a:xfrm>
              <a:off x="959604" y="5603082"/>
              <a:ext cx="612000" cy="612000"/>
            </a:xfrm>
            <a:prstGeom prst="roundRect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000" dirty="0"/>
            </a:p>
          </p:txBody>
        </p:sp>
        <p:sp>
          <p:nvSpPr>
            <p:cNvPr id="21520" name="AutoShape 78"/>
            <p:cNvSpPr>
              <a:spLocks noChangeArrowheads="1"/>
            </p:cNvSpPr>
            <p:nvPr/>
          </p:nvSpPr>
          <p:spPr bwMode="auto">
            <a:xfrm>
              <a:off x="995363" y="5640388"/>
              <a:ext cx="538162" cy="307975"/>
            </a:xfrm>
            <a:prstGeom prst="roundRect">
              <a:avLst>
                <a:gd name="adj" fmla="val 42949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21521" name="TextBox 72"/>
            <p:cNvSpPr txBox="1">
              <a:spLocks noChangeArrowheads="1"/>
            </p:cNvSpPr>
            <p:nvPr/>
          </p:nvSpPr>
          <p:spPr bwMode="auto">
            <a:xfrm>
              <a:off x="1028700" y="5646738"/>
              <a:ext cx="465138" cy="474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kumimoji="0" lang="en-US" altLang="ko-KR" sz="2800" dirty="0" smtClean="0">
                  <a:latin typeface="HY견고딕" pitchFamily="18" charset="-127"/>
                  <a:ea typeface="HY견고딕" pitchFamily="18" charset="-127"/>
                </a:rPr>
                <a:t>4</a:t>
              </a:r>
              <a:endParaRPr kumimoji="0"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0" name="모서리가 둥근 직사각형 99"/>
            <p:cNvSpPr/>
            <p:nvPr/>
          </p:nvSpPr>
          <p:spPr>
            <a:xfrm>
              <a:off x="1857356" y="5617597"/>
              <a:ext cx="6286544" cy="544360"/>
            </a:xfrm>
            <a:prstGeom prst="roundRect">
              <a:avLst>
                <a:gd name="adj" fmla="val 64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50000"/>
                </a:schemeClr>
              </a:solidFill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1531" name="AutoShape 78"/>
            <p:cNvSpPr>
              <a:spLocks noChangeArrowheads="1"/>
            </p:cNvSpPr>
            <p:nvPr/>
          </p:nvSpPr>
          <p:spPr bwMode="auto">
            <a:xfrm>
              <a:off x="1882775" y="5640388"/>
              <a:ext cx="6213475" cy="315912"/>
            </a:xfrm>
            <a:prstGeom prst="roundRect">
              <a:avLst>
                <a:gd name="adj" fmla="val 10616"/>
              </a:avLst>
            </a:prstGeom>
            <a:gradFill rotWithShape="1">
              <a:gsLst>
                <a:gs pos="0">
                  <a:srgbClr val="FFFFFF">
                    <a:alpha val="57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06" name="Text Box 4"/>
            <p:cNvSpPr txBox="1">
              <a:spLocks noChangeArrowheads="1"/>
            </p:cNvSpPr>
            <p:nvPr/>
          </p:nvSpPr>
          <p:spPr bwMode="auto">
            <a:xfrm>
              <a:off x="2193925" y="5711825"/>
              <a:ext cx="56102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2400" b="1" dirty="0" smtClean="0">
                  <a:ln w="12700">
                    <a:noFill/>
                    <a:prstDash val="solid"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국내 현황</a:t>
              </a:r>
              <a:endParaRPr kumimoji="0" lang="en-US" altLang="ko-KR" sz="24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971600" y="3933056"/>
            <a:ext cx="7184296" cy="576064"/>
            <a:chOff x="959604" y="3759585"/>
            <a:chExt cx="7184296" cy="612000"/>
          </a:xfrm>
        </p:grpSpPr>
        <p:sp>
          <p:nvSpPr>
            <p:cNvPr id="39" name="AutoShape 77"/>
            <p:cNvSpPr>
              <a:spLocks noChangeArrowheads="1"/>
            </p:cNvSpPr>
            <p:nvPr/>
          </p:nvSpPr>
          <p:spPr bwMode="auto">
            <a:xfrm>
              <a:off x="959604" y="3759585"/>
              <a:ext cx="612000" cy="612000"/>
            </a:xfrm>
            <a:prstGeom prst="roundRect">
              <a:avLst/>
            </a:prstGeom>
            <a:gradFill flip="none" rotWithShape="1">
              <a:gsLst>
                <a:gs pos="0">
                  <a:srgbClr val="00C8B4"/>
                </a:gs>
                <a:gs pos="100000">
                  <a:srgbClr val="00A293"/>
                </a:gs>
              </a:gsLst>
              <a:lin ang="5400000" scaled="1"/>
              <a:tileRect/>
            </a:gradFill>
            <a:ln w="19050">
              <a:noFill/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000" dirty="0"/>
            </a:p>
          </p:txBody>
        </p:sp>
        <p:sp>
          <p:nvSpPr>
            <p:cNvPr id="40" name="AutoShape 78"/>
            <p:cNvSpPr>
              <a:spLocks noChangeArrowheads="1"/>
            </p:cNvSpPr>
            <p:nvPr/>
          </p:nvSpPr>
          <p:spPr bwMode="auto">
            <a:xfrm>
              <a:off x="995363" y="3797300"/>
              <a:ext cx="538162" cy="307975"/>
            </a:xfrm>
            <a:prstGeom prst="roundRect">
              <a:avLst>
                <a:gd name="adj" fmla="val 42949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41" name="TextBox 72"/>
            <p:cNvSpPr txBox="1">
              <a:spLocks noChangeArrowheads="1"/>
            </p:cNvSpPr>
            <p:nvPr/>
          </p:nvSpPr>
          <p:spPr bwMode="auto">
            <a:xfrm>
              <a:off x="1028700" y="3803650"/>
              <a:ext cx="465138" cy="47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kumimoji="0" lang="en-US" altLang="ko-KR" sz="2800" dirty="0" smtClean="0">
                  <a:latin typeface="HY견고딕" pitchFamily="18" charset="-127"/>
                  <a:ea typeface="HY견고딕" pitchFamily="18" charset="-127"/>
                </a:rPr>
                <a:t>5</a:t>
              </a:r>
              <a:endParaRPr kumimoji="0"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42" name="모서리가 둥근 직사각형 41"/>
            <p:cNvSpPr/>
            <p:nvPr/>
          </p:nvSpPr>
          <p:spPr>
            <a:xfrm>
              <a:off x="1857356" y="3774723"/>
              <a:ext cx="6286544" cy="544360"/>
            </a:xfrm>
            <a:prstGeom prst="roundRect">
              <a:avLst>
                <a:gd name="adj" fmla="val 64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50000"/>
                </a:schemeClr>
              </a:solidFill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43" name="AutoShape 78"/>
            <p:cNvSpPr>
              <a:spLocks noChangeArrowheads="1"/>
            </p:cNvSpPr>
            <p:nvPr/>
          </p:nvSpPr>
          <p:spPr bwMode="auto">
            <a:xfrm>
              <a:off x="1882775" y="3798888"/>
              <a:ext cx="6213475" cy="314325"/>
            </a:xfrm>
            <a:prstGeom prst="roundRect">
              <a:avLst>
                <a:gd name="adj" fmla="val 10616"/>
              </a:avLst>
            </a:prstGeom>
            <a:gradFill rotWithShape="1">
              <a:gsLst>
                <a:gs pos="0">
                  <a:srgbClr val="FFFFFF">
                    <a:alpha val="57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44" name="Text Box 4"/>
            <p:cNvSpPr txBox="1">
              <a:spLocks noChangeArrowheads="1"/>
            </p:cNvSpPr>
            <p:nvPr/>
          </p:nvSpPr>
          <p:spPr bwMode="auto">
            <a:xfrm>
              <a:off x="2193925" y="3868738"/>
              <a:ext cx="56102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2400" b="1" dirty="0" smtClean="0">
                  <a:ln w="12700">
                    <a:noFill/>
                    <a:prstDash val="solid"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해외 사례</a:t>
              </a:r>
              <a:endParaRPr kumimoji="0" lang="en-US" altLang="ko-KR" sz="24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2" name="그룹 51"/>
          <p:cNvGrpSpPr/>
          <p:nvPr/>
        </p:nvGrpSpPr>
        <p:grpSpPr>
          <a:xfrm>
            <a:off x="971600" y="4653136"/>
            <a:ext cx="7184296" cy="576064"/>
            <a:chOff x="959604" y="4681333"/>
            <a:chExt cx="7184296" cy="612000"/>
          </a:xfrm>
        </p:grpSpPr>
        <p:sp>
          <p:nvSpPr>
            <p:cNvPr id="53" name="AutoShape 77"/>
            <p:cNvSpPr>
              <a:spLocks noChangeArrowheads="1"/>
            </p:cNvSpPr>
            <p:nvPr/>
          </p:nvSpPr>
          <p:spPr bwMode="auto">
            <a:xfrm>
              <a:off x="959604" y="4681333"/>
              <a:ext cx="612000" cy="612000"/>
            </a:xfrm>
            <a:prstGeom prst="roundRect">
              <a:avLst/>
            </a:prstGeom>
            <a:gradFill flip="none" rotWithShape="1">
              <a:gsLst>
                <a:gs pos="0">
                  <a:srgbClr val="82A5D0"/>
                </a:gs>
                <a:gs pos="100000">
                  <a:srgbClr val="5887C0"/>
                </a:gs>
              </a:gsLst>
              <a:lin ang="5400000" scaled="1"/>
              <a:tileRect/>
            </a:gradFill>
            <a:ln w="19050">
              <a:noFill/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000" dirty="0"/>
            </a:p>
          </p:txBody>
        </p:sp>
        <p:sp>
          <p:nvSpPr>
            <p:cNvPr id="54" name="AutoShape 78"/>
            <p:cNvSpPr>
              <a:spLocks noChangeArrowheads="1"/>
            </p:cNvSpPr>
            <p:nvPr/>
          </p:nvSpPr>
          <p:spPr bwMode="auto">
            <a:xfrm>
              <a:off x="995363" y="4718050"/>
              <a:ext cx="538162" cy="309563"/>
            </a:xfrm>
            <a:prstGeom prst="roundRect">
              <a:avLst>
                <a:gd name="adj" fmla="val 42949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55" name="TextBox 72"/>
            <p:cNvSpPr txBox="1">
              <a:spLocks noChangeArrowheads="1"/>
            </p:cNvSpPr>
            <p:nvPr/>
          </p:nvSpPr>
          <p:spPr bwMode="auto">
            <a:xfrm>
              <a:off x="1028700" y="4725988"/>
              <a:ext cx="465138" cy="47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kumimoji="0" lang="en-US" altLang="ko-KR" sz="2800" dirty="0" smtClean="0">
                  <a:latin typeface="HY견고딕" pitchFamily="18" charset="-127"/>
                  <a:ea typeface="HY견고딕" pitchFamily="18" charset="-127"/>
                </a:rPr>
                <a:t>6</a:t>
              </a:r>
              <a:endParaRPr kumimoji="0"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6" name="모서리가 둥근 직사각형 55"/>
            <p:cNvSpPr/>
            <p:nvPr/>
          </p:nvSpPr>
          <p:spPr>
            <a:xfrm>
              <a:off x="1857356" y="4717468"/>
              <a:ext cx="6286544" cy="544360"/>
            </a:xfrm>
            <a:prstGeom prst="roundRect">
              <a:avLst>
                <a:gd name="adj" fmla="val 64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50000"/>
                </a:schemeClr>
              </a:solidFill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7" name="AutoShape 78"/>
            <p:cNvSpPr>
              <a:spLocks noChangeArrowheads="1"/>
            </p:cNvSpPr>
            <p:nvPr/>
          </p:nvSpPr>
          <p:spPr bwMode="auto">
            <a:xfrm>
              <a:off x="1887324" y="4816965"/>
              <a:ext cx="6213475" cy="314325"/>
            </a:xfrm>
            <a:prstGeom prst="roundRect">
              <a:avLst>
                <a:gd name="adj" fmla="val 10616"/>
              </a:avLst>
            </a:prstGeom>
            <a:gradFill rotWithShape="1">
              <a:gsLst>
                <a:gs pos="0">
                  <a:srgbClr val="FFFFFF">
                    <a:alpha val="57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8" name="Text Box 4"/>
            <p:cNvSpPr txBox="1">
              <a:spLocks noChangeArrowheads="1"/>
            </p:cNvSpPr>
            <p:nvPr/>
          </p:nvSpPr>
          <p:spPr bwMode="auto">
            <a:xfrm>
              <a:off x="2193925" y="4811713"/>
              <a:ext cx="56102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2400" b="1" dirty="0" smtClean="0">
                  <a:ln w="12700">
                    <a:noFill/>
                    <a:prstDash val="solid"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설문조사 결과</a:t>
              </a:r>
              <a:endParaRPr kumimoji="0" lang="en-US" altLang="ko-KR" sz="24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9" name="그룹 58"/>
          <p:cNvGrpSpPr/>
          <p:nvPr/>
        </p:nvGrpSpPr>
        <p:grpSpPr>
          <a:xfrm>
            <a:off x="971600" y="5373216"/>
            <a:ext cx="7184296" cy="539992"/>
            <a:chOff x="959604" y="4681333"/>
            <a:chExt cx="7184296" cy="612000"/>
          </a:xfrm>
        </p:grpSpPr>
        <p:sp>
          <p:nvSpPr>
            <p:cNvPr id="60" name="AutoShape 77"/>
            <p:cNvSpPr>
              <a:spLocks noChangeArrowheads="1"/>
            </p:cNvSpPr>
            <p:nvPr/>
          </p:nvSpPr>
          <p:spPr bwMode="auto">
            <a:xfrm>
              <a:off x="959604" y="4681333"/>
              <a:ext cx="612000" cy="612000"/>
            </a:xfrm>
            <a:prstGeom prst="roundRect">
              <a:avLst/>
            </a:prstGeom>
            <a:gradFill flip="none" rotWithShape="1">
              <a:gsLst>
                <a:gs pos="0">
                  <a:srgbClr val="82A5D0"/>
                </a:gs>
                <a:gs pos="100000">
                  <a:srgbClr val="5887C0"/>
                </a:gs>
              </a:gsLst>
              <a:lin ang="5400000" scaled="1"/>
              <a:tileRect/>
            </a:gradFill>
            <a:ln w="19050">
              <a:noFill/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000" dirty="0"/>
            </a:p>
          </p:txBody>
        </p:sp>
        <p:sp>
          <p:nvSpPr>
            <p:cNvPr id="61" name="AutoShape 78"/>
            <p:cNvSpPr>
              <a:spLocks noChangeArrowheads="1"/>
            </p:cNvSpPr>
            <p:nvPr/>
          </p:nvSpPr>
          <p:spPr bwMode="auto">
            <a:xfrm>
              <a:off x="995363" y="4718050"/>
              <a:ext cx="538162" cy="309563"/>
            </a:xfrm>
            <a:prstGeom prst="roundRect">
              <a:avLst>
                <a:gd name="adj" fmla="val 42949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62" name="TextBox 72"/>
            <p:cNvSpPr txBox="1">
              <a:spLocks noChangeArrowheads="1"/>
            </p:cNvSpPr>
            <p:nvPr/>
          </p:nvSpPr>
          <p:spPr bwMode="auto">
            <a:xfrm>
              <a:off x="1028700" y="4725988"/>
              <a:ext cx="465138" cy="47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kumimoji="0" lang="en-US" altLang="ko-KR" sz="3200" dirty="0" smtClean="0">
                  <a:latin typeface="HY견고딕" pitchFamily="18" charset="-127"/>
                  <a:ea typeface="HY견고딕" pitchFamily="18" charset="-127"/>
                </a:rPr>
                <a:t>7</a:t>
              </a:r>
              <a:endParaRPr kumimoji="0"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3" name="모서리가 둥근 직사각형 62"/>
            <p:cNvSpPr/>
            <p:nvPr/>
          </p:nvSpPr>
          <p:spPr>
            <a:xfrm>
              <a:off x="1857356" y="4717468"/>
              <a:ext cx="6286544" cy="544360"/>
            </a:xfrm>
            <a:prstGeom prst="roundRect">
              <a:avLst>
                <a:gd name="adj" fmla="val 64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50000"/>
                </a:schemeClr>
              </a:solidFill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64" name="AutoShape 78"/>
            <p:cNvSpPr>
              <a:spLocks noChangeArrowheads="1"/>
            </p:cNvSpPr>
            <p:nvPr/>
          </p:nvSpPr>
          <p:spPr bwMode="auto">
            <a:xfrm>
              <a:off x="1882775" y="4740275"/>
              <a:ext cx="6213475" cy="314325"/>
            </a:xfrm>
            <a:prstGeom prst="roundRect">
              <a:avLst>
                <a:gd name="adj" fmla="val 10616"/>
              </a:avLst>
            </a:prstGeom>
            <a:gradFill rotWithShape="1">
              <a:gsLst>
                <a:gs pos="0">
                  <a:srgbClr val="FFFFFF">
                    <a:alpha val="57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65" name="Text Box 4"/>
            <p:cNvSpPr txBox="1">
              <a:spLocks noChangeArrowheads="1"/>
            </p:cNvSpPr>
            <p:nvPr/>
          </p:nvSpPr>
          <p:spPr bwMode="auto">
            <a:xfrm>
              <a:off x="2193925" y="4811713"/>
              <a:ext cx="56102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2400" b="1" dirty="0" smtClean="0">
                  <a:ln w="12700">
                    <a:noFill/>
                    <a:prstDash val="solid"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고입 선발시기 개편방향 </a:t>
              </a:r>
              <a:endParaRPr kumimoji="0" lang="en-US" altLang="ko-KR" sz="2400" b="1" dirty="0" smtClean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971600" y="6021288"/>
            <a:ext cx="7184296" cy="576064"/>
            <a:chOff x="959604" y="3759585"/>
            <a:chExt cx="7184296" cy="612000"/>
          </a:xfrm>
        </p:grpSpPr>
        <p:sp>
          <p:nvSpPr>
            <p:cNvPr id="68" name="AutoShape 77"/>
            <p:cNvSpPr>
              <a:spLocks noChangeArrowheads="1"/>
            </p:cNvSpPr>
            <p:nvPr/>
          </p:nvSpPr>
          <p:spPr bwMode="auto">
            <a:xfrm>
              <a:off x="959604" y="3759585"/>
              <a:ext cx="612000" cy="612000"/>
            </a:xfrm>
            <a:prstGeom prst="roundRect">
              <a:avLst/>
            </a:prstGeom>
            <a:gradFill flip="none" rotWithShape="1">
              <a:gsLst>
                <a:gs pos="0">
                  <a:srgbClr val="00C8B4"/>
                </a:gs>
                <a:gs pos="100000">
                  <a:srgbClr val="00A293"/>
                </a:gs>
              </a:gsLst>
              <a:lin ang="5400000" scaled="1"/>
              <a:tileRect/>
            </a:gradFill>
            <a:ln w="19050">
              <a:noFill/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000" dirty="0"/>
            </a:p>
          </p:txBody>
        </p:sp>
        <p:sp>
          <p:nvSpPr>
            <p:cNvPr id="69" name="AutoShape 78"/>
            <p:cNvSpPr>
              <a:spLocks noChangeArrowheads="1"/>
            </p:cNvSpPr>
            <p:nvPr/>
          </p:nvSpPr>
          <p:spPr bwMode="auto">
            <a:xfrm>
              <a:off x="995363" y="3797300"/>
              <a:ext cx="538162" cy="307975"/>
            </a:xfrm>
            <a:prstGeom prst="roundRect">
              <a:avLst>
                <a:gd name="adj" fmla="val 42949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70" name="TextBox 72"/>
            <p:cNvSpPr txBox="1">
              <a:spLocks noChangeArrowheads="1"/>
            </p:cNvSpPr>
            <p:nvPr/>
          </p:nvSpPr>
          <p:spPr bwMode="auto">
            <a:xfrm>
              <a:off x="1028700" y="3803650"/>
              <a:ext cx="465138" cy="47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kumimoji="0" lang="en-US" altLang="ko-KR" sz="2800" dirty="0" smtClean="0">
                  <a:latin typeface="HY견고딕" pitchFamily="18" charset="-127"/>
                  <a:ea typeface="HY견고딕" pitchFamily="18" charset="-127"/>
                </a:rPr>
                <a:t>8</a:t>
              </a:r>
              <a:endParaRPr kumimoji="0" lang="ko-KR" altLang="en-US" sz="3200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1" name="모서리가 둥근 직사각형 70"/>
            <p:cNvSpPr/>
            <p:nvPr/>
          </p:nvSpPr>
          <p:spPr>
            <a:xfrm>
              <a:off x="1857356" y="3774723"/>
              <a:ext cx="6286544" cy="544360"/>
            </a:xfrm>
            <a:prstGeom prst="roundRect">
              <a:avLst>
                <a:gd name="adj" fmla="val 64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solidFill>
                <a:schemeClr val="bg1">
                  <a:lumMod val="50000"/>
                </a:schemeClr>
              </a:solidFill>
            </a:ln>
            <a:effectLst/>
            <a:scene3d>
              <a:camera prst="perspectiveAbove" fov="0">
                <a:rot lat="0" lon="0" rev="0"/>
              </a:camera>
              <a:lightRig rig="balanced" dir="t"/>
            </a:scene3d>
            <a:sp3d prstMaterial="dkEdge">
              <a:bevelT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72" name="AutoShape 78"/>
            <p:cNvSpPr>
              <a:spLocks noChangeArrowheads="1"/>
            </p:cNvSpPr>
            <p:nvPr/>
          </p:nvSpPr>
          <p:spPr bwMode="auto">
            <a:xfrm>
              <a:off x="1882775" y="3798888"/>
              <a:ext cx="6213475" cy="314325"/>
            </a:xfrm>
            <a:prstGeom prst="roundRect">
              <a:avLst>
                <a:gd name="adj" fmla="val 10616"/>
              </a:avLst>
            </a:prstGeom>
            <a:gradFill rotWithShape="1">
              <a:gsLst>
                <a:gs pos="0">
                  <a:srgbClr val="FFFFFF">
                    <a:alpha val="57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73" name="Text Box 4"/>
            <p:cNvSpPr txBox="1">
              <a:spLocks noChangeArrowheads="1"/>
            </p:cNvSpPr>
            <p:nvPr/>
          </p:nvSpPr>
          <p:spPr bwMode="auto">
            <a:xfrm>
              <a:off x="2193925" y="3868738"/>
              <a:ext cx="56102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2400" b="1" dirty="0" smtClean="0">
                  <a:ln w="12700">
                    <a:noFill/>
                    <a:prstDash val="solid"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결  </a:t>
              </a:r>
              <a:r>
                <a:rPr kumimoji="0" lang="ko-KR" altLang="en-US" sz="2400" b="1" dirty="0" err="1" smtClean="0">
                  <a:ln w="12700">
                    <a:noFill/>
                    <a:prstDash val="solid"/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론</a:t>
              </a:r>
              <a:endParaRPr kumimoji="0" lang="en-US" altLang="ko-KR" sz="2400" b="1" dirty="0">
                <a:ln w="12700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886282" y="3244334"/>
            <a:ext cx="33714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sz="40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V. </a:t>
            </a:r>
            <a:r>
              <a:rPr lang="ko-KR" altLang="en-US" sz="40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해외 사례</a:t>
            </a:r>
            <a:endParaRPr lang="ko-KR" altLang="en-US" sz="4000" dirty="0">
              <a:solidFill>
                <a:srgbClr val="000066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ap3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251520" y="1841666"/>
            <a:ext cx="8640960" cy="41061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8702" y="332656"/>
            <a:ext cx="1842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해외 사례</a:t>
            </a:r>
          </a:p>
        </p:txBody>
      </p:sp>
      <p:pic>
        <p:nvPicPr>
          <p:cNvPr id="80898" name="Picture 2" descr="C:\Documents and Settings\bhoh5\바탕 화면\ppt우수사례\국기\US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60648"/>
            <a:ext cx="720000" cy="720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39552" y="1484784"/>
            <a:ext cx="8136904" cy="4464496"/>
          </a:xfrm>
          <a:prstGeom prst="roundRect">
            <a:avLst>
              <a:gd name="adj" fmla="val 7716"/>
            </a:avLst>
          </a:prstGeom>
          <a:solidFill>
            <a:srgbClr val="000066">
              <a:alpha val="40000"/>
            </a:srgbClr>
          </a:solidFill>
          <a:ln w="571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유치원부터 중등학교까지 의무교육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(K-12)</a:t>
            </a: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고등학교 진학은 대부분 무시험 진학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공립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선발고사 없이 진학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사립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별도 선발 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내신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학교별 고사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추천서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면접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논문 등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학생들의 선호와 희망에 따른 선발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Main Round 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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Supplementary Round 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 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Appeals</a:t>
            </a:r>
          </a:p>
        </p:txBody>
      </p:sp>
      <p:pic>
        <p:nvPicPr>
          <p:cNvPr id="11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2449" y="2176872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042112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787448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C:\Documents and Settings\bhoh5\바탕 화면\ppt우수사례\국기\U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60648"/>
            <a:ext cx="720000" cy="720000"/>
          </a:xfrm>
          <a:prstGeom prst="rect">
            <a:avLst/>
          </a:prstGeom>
          <a:noFill/>
        </p:spPr>
      </p:pic>
      <p:pic>
        <p:nvPicPr>
          <p:cNvPr id="4" name="Picture 6" descr="map3"/>
          <p:cNvPicPr>
            <a:picLocks noChangeAspect="1" noChangeArrowheads="1"/>
          </p:cNvPicPr>
          <p:nvPr/>
        </p:nvPicPr>
        <p:blipFill>
          <a:blip r:embed="rId4" cstate="print">
            <a:lum bright="-20000"/>
          </a:blip>
          <a:srcRect/>
          <a:stretch>
            <a:fillRect/>
          </a:stretch>
        </p:blipFill>
        <p:spPr bwMode="auto">
          <a:xfrm>
            <a:off x="251520" y="1841666"/>
            <a:ext cx="8640960" cy="41061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8702" y="332656"/>
            <a:ext cx="1842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해외 사례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1484784"/>
            <a:ext cx="8136904" cy="4464496"/>
          </a:xfrm>
          <a:prstGeom prst="roundRect">
            <a:avLst>
              <a:gd name="adj" fmla="val 7716"/>
            </a:avLst>
          </a:prstGeom>
          <a:solidFill>
            <a:srgbClr val="000066">
              <a:alpha val="40000"/>
            </a:srgbClr>
          </a:solidFill>
          <a:ln w="571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초등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(6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년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및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Lower Secondary(5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년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가 의무교육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학교 유형에 따라 선발방식 차이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공립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(LEA funded):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학력 외 기준에 따른 선발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사립 및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Direct funded: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별도 선발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절차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모집설명서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/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원서 배부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(9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월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 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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학교 공개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(9~10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월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</a:p>
          <a:p>
            <a:pPr lvl="2">
              <a:lnSpc>
                <a:spcPct val="120000"/>
              </a:lnSpc>
            </a:pP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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원서접수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(10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월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) 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발표 및 탈락자 재심청구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(3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월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)</a:t>
            </a:r>
            <a:endParaRPr lang="en-US" altLang="ko-KR" sz="20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pic>
        <p:nvPicPr>
          <p:cNvPr id="11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2449" y="1988840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854080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599416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C:\Documents and Settings\bhoh5\바탕 화면\ppt우수사례\국기\Nihon-Japa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60648"/>
            <a:ext cx="720000" cy="720000"/>
          </a:xfrm>
          <a:prstGeom prst="rect">
            <a:avLst/>
          </a:prstGeom>
          <a:noFill/>
        </p:spPr>
      </p:pic>
      <p:pic>
        <p:nvPicPr>
          <p:cNvPr id="4" name="Picture 6" descr="map3"/>
          <p:cNvPicPr>
            <a:picLocks noChangeAspect="1" noChangeArrowheads="1"/>
          </p:cNvPicPr>
          <p:nvPr/>
        </p:nvPicPr>
        <p:blipFill>
          <a:blip r:embed="rId4" cstate="print">
            <a:lum bright="-20000"/>
          </a:blip>
          <a:srcRect/>
          <a:stretch>
            <a:fillRect/>
          </a:stretch>
        </p:blipFill>
        <p:spPr bwMode="auto">
          <a:xfrm>
            <a:off x="251520" y="1841666"/>
            <a:ext cx="8640960" cy="41061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8702" y="332656"/>
            <a:ext cx="1842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해외 사례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1484784"/>
            <a:ext cx="8136904" cy="4464496"/>
          </a:xfrm>
          <a:prstGeom prst="roundRect">
            <a:avLst>
              <a:gd name="adj" fmla="val 7716"/>
            </a:avLst>
          </a:prstGeom>
          <a:solidFill>
            <a:srgbClr val="000066">
              <a:alpha val="40000"/>
            </a:srgbClr>
          </a:solidFill>
          <a:ln w="571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소학교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(6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년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및 중학교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(3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년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가 의무교육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학교 설립 및 유형에 따라 선발방식 다양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공립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출신 중학교 및 거주지 기준 지원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지역구 선발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</a:p>
          <a:p>
            <a:pPr lvl="2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사립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별도 선발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전국구 선발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최근 동향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학구제 폐지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도쿄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를 통한 선택권 보장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다양한 전형자료 활용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pic>
        <p:nvPicPr>
          <p:cNvPr id="11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2449" y="1916832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782072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527408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C:\Documents and Settings\bhoh5\바탕 화면\ppt우수사례\국기\Suomi-Finla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60648"/>
            <a:ext cx="720000" cy="720000"/>
          </a:xfrm>
          <a:prstGeom prst="rect">
            <a:avLst/>
          </a:prstGeom>
          <a:noFill/>
        </p:spPr>
      </p:pic>
      <p:pic>
        <p:nvPicPr>
          <p:cNvPr id="4" name="Picture 6" descr="map3"/>
          <p:cNvPicPr>
            <a:picLocks noChangeAspect="1" noChangeArrowheads="1"/>
          </p:cNvPicPr>
          <p:nvPr/>
        </p:nvPicPr>
        <p:blipFill>
          <a:blip r:embed="rId4" cstate="print">
            <a:lum bright="-20000"/>
          </a:blip>
          <a:srcRect/>
          <a:stretch>
            <a:fillRect/>
          </a:stretch>
        </p:blipFill>
        <p:spPr bwMode="auto">
          <a:xfrm>
            <a:off x="251520" y="1841666"/>
            <a:ext cx="8640960" cy="41061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8702" y="332656"/>
            <a:ext cx="1842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해외 사례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1484784"/>
            <a:ext cx="8136904" cy="4464496"/>
          </a:xfrm>
          <a:prstGeom prst="roundRect">
            <a:avLst>
              <a:gd name="adj" fmla="val 7716"/>
            </a:avLst>
          </a:prstGeom>
          <a:solidFill>
            <a:srgbClr val="000066">
              <a:alpha val="40000"/>
            </a:srgbClr>
          </a:solidFill>
          <a:ln w="571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종합학교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초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중 통합과정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7~16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세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가 의무교육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계열에 </a:t>
            </a: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구분없이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5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지망까지 지원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일반고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내신성적 중심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직업고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내신성적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직업관련 과목 성적 및 관련 경험 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절차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지원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(JAS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또는 국가교육위원회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 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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선발시험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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결과 통보</a:t>
            </a:r>
            <a:endParaRPr lang="en-US" altLang="ko-KR" sz="20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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결정 확정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/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이의 제기</a:t>
            </a:r>
            <a:endParaRPr lang="en-US" altLang="ko-KR" sz="20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pic>
        <p:nvPicPr>
          <p:cNvPr id="11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2449" y="1969992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835232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580568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C:\Documents and Settings\bhoh5\바탕 화면\ppt우수사례\국기\Suomi-Finla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60648"/>
            <a:ext cx="720000" cy="720000"/>
          </a:xfrm>
          <a:prstGeom prst="rect">
            <a:avLst/>
          </a:prstGeom>
          <a:noFill/>
        </p:spPr>
      </p:pic>
      <p:pic>
        <p:nvPicPr>
          <p:cNvPr id="4" name="Picture 6" descr="map3"/>
          <p:cNvPicPr>
            <a:picLocks noChangeAspect="1" noChangeArrowheads="1"/>
          </p:cNvPicPr>
          <p:nvPr/>
        </p:nvPicPr>
        <p:blipFill>
          <a:blip r:embed="rId4" cstate="print">
            <a:lum bright="-20000"/>
          </a:blip>
          <a:srcRect/>
          <a:stretch>
            <a:fillRect/>
          </a:stretch>
        </p:blipFill>
        <p:spPr bwMode="auto">
          <a:xfrm>
            <a:off x="251520" y="1841666"/>
            <a:ext cx="8640960" cy="41061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8702" y="332656"/>
            <a:ext cx="1842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해외 사례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1484784"/>
            <a:ext cx="8136904" cy="4464496"/>
          </a:xfrm>
          <a:prstGeom prst="roundRect">
            <a:avLst>
              <a:gd name="adj" fmla="val 7716"/>
            </a:avLst>
          </a:prstGeom>
          <a:solidFill>
            <a:srgbClr val="000066">
              <a:alpha val="40000"/>
            </a:srgbClr>
          </a:solidFill>
          <a:ln w="571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종합학교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초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중 통합과정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7~16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세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가 의무교육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계열에 </a:t>
            </a: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구분없이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5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지망까지 지원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일반고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내신성적 중심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직업고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: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내신성적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직업관련 과목 성적 및 관련 경험 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절차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지원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(JAS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또는 국가교육위원회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 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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선발시험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 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결과 통보</a:t>
            </a:r>
            <a:endParaRPr lang="en-US" altLang="ko-KR" sz="20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2">
              <a:lnSpc>
                <a:spcPct val="120000"/>
              </a:lnSpc>
            </a:pP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  <a:sym typeface="Wingdings"/>
              </a:rPr>
              <a:t>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결정 확정</a:t>
            </a:r>
            <a:r>
              <a:rPr lang="en-US" altLang="ko-KR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/</a:t>
            </a:r>
            <a:r>
              <a:rPr lang="ko-KR" altLang="en-US" sz="20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이의 제기</a:t>
            </a:r>
            <a:endParaRPr lang="en-US" altLang="ko-KR" sz="20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pic>
        <p:nvPicPr>
          <p:cNvPr id="11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2449" y="1969992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835232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580568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C:\Documents and Settings\bhoh5\바탕 화면\ppt우수사례\국기\Deutschland-German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60648"/>
            <a:ext cx="720000" cy="720000"/>
          </a:xfrm>
          <a:prstGeom prst="rect">
            <a:avLst/>
          </a:prstGeom>
          <a:noFill/>
        </p:spPr>
      </p:pic>
      <p:pic>
        <p:nvPicPr>
          <p:cNvPr id="4" name="Picture 6" descr="map3"/>
          <p:cNvPicPr>
            <a:picLocks noChangeAspect="1" noChangeArrowheads="1"/>
          </p:cNvPicPr>
          <p:nvPr/>
        </p:nvPicPr>
        <p:blipFill>
          <a:blip r:embed="rId4" cstate="print">
            <a:lum bright="-20000"/>
          </a:blip>
          <a:srcRect/>
          <a:stretch>
            <a:fillRect/>
          </a:stretch>
        </p:blipFill>
        <p:spPr bwMode="auto">
          <a:xfrm>
            <a:off x="251520" y="1841666"/>
            <a:ext cx="8640960" cy="41061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8702" y="332656"/>
            <a:ext cx="1842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-윤고딕340" pitchFamily="18" charset="-127"/>
                <a:ea typeface="-윤고딕340" pitchFamily="18" charset="-127"/>
              </a:rPr>
              <a:t>해외 사례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1484784"/>
            <a:ext cx="8136904" cy="4464496"/>
          </a:xfrm>
          <a:prstGeom prst="roundRect">
            <a:avLst>
              <a:gd name="adj" fmla="val 7716"/>
            </a:avLst>
          </a:prstGeom>
          <a:solidFill>
            <a:srgbClr val="000066">
              <a:alpha val="40000"/>
            </a:srgbClr>
          </a:solidFill>
          <a:ln w="57150"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초등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(4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년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및 전기 중등교육이 의무교육으로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초등학교 이후 진로 결정 </a:t>
            </a:r>
            <a:endParaRPr lang="en-US" altLang="ko-KR" sz="20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담임교사의 추천을 통해 기초학교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실업학교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김나지움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등 진학할 학교 유형 결정 </a:t>
            </a: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endParaRPr lang="en-US" altLang="ko-KR" sz="24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lvl="1">
              <a:lnSpc>
                <a:spcPct val="120000"/>
              </a:lnSpc>
            </a:pP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담임교사 추천서 및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4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학년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1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학기 성적을 기준으로 선발</a:t>
            </a:r>
            <a:endParaRPr lang="en-US" altLang="ko-KR" sz="2000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pic>
        <p:nvPicPr>
          <p:cNvPr id="11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2449" y="2345768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644464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dot-지구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956344"/>
            <a:ext cx="144016" cy="14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9552" y="2571744"/>
            <a:ext cx="80648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sz="43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VI</a:t>
            </a:r>
            <a:r>
              <a:rPr kumimoji="1" lang="en-US" altLang="ko-KR" sz="43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. </a:t>
            </a:r>
            <a:r>
              <a:rPr lang="ko-KR" altLang="en-US" sz="43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설문조사 결과</a:t>
            </a:r>
            <a:endParaRPr kumimoji="1" lang="ko-KR" altLang="en-US" sz="4300" dirty="0">
              <a:solidFill>
                <a:srgbClr val="000066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428868"/>
            <a:ext cx="9144000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-32" y="263497"/>
            <a:ext cx="9144000" cy="2279672"/>
          </a:xfrm>
          <a:prstGeom prst="rect">
            <a:avLst/>
          </a:prstGeom>
          <a:gradFill flip="none" rotWithShape="1">
            <a:gsLst>
              <a:gs pos="100000">
                <a:srgbClr val="06275A"/>
              </a:gs>
              <a:gs pos="0">
                <a:schemeClr val="accent1">
                  <a:tint val="44500"/>
                  <a:satMod val="160000"/>
                </a:schemeClr>
              </a:gs>
              <a:gs pos="0">
                <a:srgbClr val="0D5CB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1844824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설문조사 개요</a:t>
            </a:r>
            <a:endParaRPr lang="ko-KR" altLang="en-US" sz="32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996944" y="3214418"/>
            <a:ext cx="17281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latin typeface="-윤고딕340" pitchFamily="18" charset="-127"/>
                <a:ea typeface="-윤고딕340" pitchFamily="18" charset="-127"/>
              </a:rPr>
              <a:t>조사대상</a:t>
            </a:r>
            <a:endParaRPr lang="ko-KR" altLang="en-US"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59832" y="3070701"/>
            <a:ext cx="365516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-윤고딕340" pitchFamily="18" charset="-127"/>
                <a:ea typeface="-윤고딕340" pitchFamily="18" charset="-127"/>
              </a:rPr>
              <a:t>중학교 및 고등학교 </a:t>
            </a:r>
            <a:r>
              <a:rPr lang="en-US" altLang="ko-KR" dirty="0" smtClean="0">
                <a:latin typeface="-윤고딕340" pitchFamily="18" charset="-127"/>
                <a:ea typeface="-윤고딕340" pitchFamily="18" charset="-127"/>
              </a:rPr>
              <a:t>98</a:t>
            </a:r>
            <a:r>
              <a:rPr lang="ko-KR" altLang="en-US" dirty="0" smtClean="0">
                <a:latin typeface="-윤고딕340" pitchFamily="18" charset="-127"/>
                <a:ea typeface="-윤고딕340" pitchFamily="18" charset="-127"/>
              </a:rPr>
              <a:t>개교</a:t>
            </a:r>
            <a:endParaRPr lang="en-US" altLang="ko-KR" dirty="0" smtClean="0">
              <a:latin typeface="-윤고딕340" pitchFamily="18" charset="-127"/>
              <a:ea typeface="-윤고딕34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  (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중학교 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52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개교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고등학교 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46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개교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996944" y="4357104"/>
            <a:ext cx="17281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-윤고딕340" pitchFamily="18" charset="-127"/>
                <a:ea typeface="-윤고딕340" pitchFamily="18" charset="-127"/>
              </a:rPr>
              <a:t>조사방법</a:t>
            </a:r>
            <a:endParaRPr lang="ko-KR" altLang="en-US" dirty="0"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59832" y="4221088"/>
            <a:ext cx="496161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-윤고딕340" pitchFamily="18" charset="-127"/>
                <a:ea typeface="-윤고딕340" pitchFamily="18" charset="-127"/>
              </a:rPr>
              <a:t>질문지를 통한 설문조사</a:t>
            </a:r>
            <a:endParaRPr lang="en-US" altLang="ko-KR" dirty="0" smtClean="0">
              <a:latin typeface="-윤고딕340" pitchFamily="18" charset="-127"/>
              <a:ea typeface="-윤고딕34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  (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학교용 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1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부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학생용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학부모용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교원용 각 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30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부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016782" y="5445224"/>
            <a:ext cx="17281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-윤고딕340" pitchFamily="18" charset="-127"/>
                <a:ea typeface="-윤고딕340" pitchFamily="18" charset="-127"/>
              </a:rPr>
              <a:t>조사기간</a:t>
            </a:r>
            <a:endParaRPr lang="ko-KR" altLang="en-US" dirty="0"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79670" y="5507940"/>
            <a:ext cx="3302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-윤고딕340" pitchFamily="18" charset="-127"/>
                <a:ea typeface="-윤고딕340" pitchFamily="18" charset="-127"/>
              </a:rPr>
              <a:t>10</a:t>
            </a:r>
            <a:r>
              <a:rPr lang="ko-KR" altLang="en-US" dirty="0" smtClean="0">
                <a:latin typeface="-윤고딕340" pitchFamily="18" charset="-127"/>
                <a:ea typeface="-윤고딕340" pitchFamily="18" charset="-127"/>
              </a:rPr>
              <a:t>월 </a:t>
            </a:r>
            <a:r>
              <a:rPr lang="en-US" altLang="ko-KR" dirty="0" smtClean="0">
                <a:latin typeface="-윤고딕340" pitchFamily="18" charset="-127"/>
                <a:ea typeface="-윤고딕340" pitchFamily="18" charset="-127"/>
              </a:rPr>
              <a:t>11</a:t>
            </a:r>
            <a:r>
              <a:rPr lang="ko-KR" altLang="en-US" dirty="0" smtClean="0">
                <a:latin typeface="-윤고딕340" pitchFamily="18" charset="-127"/>
                <a:ea typeface="-윤고딕340" pitchFamily="18" charset="-127"/>
              </a:rPr>
              <a:t>일</a:t>
            </a:r>
            <a:r>
              <a:rPr lang="en-US" altLang="ko-KR" dirty="0" smtClean="0">
                <a:latin typeface="-윤고딕340" pitchFamily="18" charset="-127"/>
                <a:ea typeface="-윤고딕340" pitchFamily="18" charset="-127"/>
              </a:rPr>
              <a:t>~ 10</a:t>
            </a:r>
            <a:r>
              <a:rPr lang="ko-KR" altLang="en-US" dirty="0" smtClean="0">
                <a:latin typeface="-윤고딕340" pitchFamily="18" charset="-127"/>
                <a:ea typeface="-윤고딕340" pitchFamily="18" charset="-127"/>
              </a:rPr>
              <a:t>월 </a:t>
            </a:r>
            <a:r>
              <a:rPr lang="en-US" altLang="ko-KR" dirty="0" smtClean="0">
                <a:latin typeface="-윤고딕340" pitchFamily="18" charset="-127"/>
                <a:ea typeface="-윤고딕340" pitchFamily="18" charset="-127"/>
              </a:rPr>
              <a:t>29</a:t>
            </a:r>
            <a:r>
              <a:rPr lang="ko-KR" altLang="en-US" dirty="0" smtClean="0">
                <a:latin typeface="-윤고딕340" pitchFamily="18" charset="-127"/>
                <a:ea typeface="-윤고딕340" pitchFamily="18" charset="-127"/>
              </a:rPr>
              <a:t>일 </a:t>
            </a:r>
            <a:r>
              <a:rPr lang="en-US" altLang="ko-KR" dirty="0" smtClean="0">
                <a:latin typeface="-윤고딕340" pitchFamily="18" charset="-127"/>
                <a:ea typeface="-윤고딕340" pitchFamily="18" charset="-127"/>
              </a:rPr>
              <a:t>(3</a:t>
            </a:r>
            <a:r>
              <a:rPr lang="ko-KR" altLang="en-US" dirty="0" smtClean="0">
                <a:latin typeface="-윤고딕340" pitchFamily="18" charset="-127"/>
                <a:ea typeface="-윤고딕340" pitchFamily="18" charset="-127"/>
              </a:rPr>
              <a:t>주간</a:t>
            </a:r>
            <a:r>
              <a:rPr lang="en-US" altLang="ko-KR" dirty="0" smtClean="0">
                <a:latin typeface="-윤고딕340" pitchFamily="18" charset="-127"/>
                <a:ea typeface="-윤고딕340" pitchFamily="18" charset="-127"/>
              </a:rPr>
              <a:t>)</a:t>
            </a:r>
            <a:endParaRPr lang="ko-KR" altLang="en-US" dirty="0">
              <a:latin typeface="-윤고딕340" pitchFamily="18" charset="-127"/>
              <a:ea typeface="-윤고딕34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611560" y="2348880"/>
            <a:ext cx="7848871" cy="3888432"/>
            <a:chOff x="1400153" y="1228710"/>
            <a:chExt cx="6480000" cy="5040000"/>
          </a:xfrm>
        </p:grpSpPr>
        <p:sp>
          <p:nvSpPr>
            <p:cNvPr id="6" name="직사각형 5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08702" y="467005"/>
            <a:ext cx="3275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설문 응답자 분포   학생</a:t>
            </a:r>
            <a:endParaRPr lang="ko-KR" altLang="en-US" sz="24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cxnSp>
        <p:nvCxnSpPr>
          <p:cNvPr id="59" name="직선 연결선 58"/>
          <p:cNvCxnSpPr/>
          <p:nvPr/>
        </p:nvCxnSpPr>
        <p:spPr>
          <a:xfrm rot="5400000">
            <a:off x="2690648" y="692696"/>
            <a:ext cx="2880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차트 59"/>
          <p:cNvGraphicFramePr/>
          <p:nvPr/>
        </p:nvGraphicFramePr>
        <p:xfrm>
          <a:off x="2879812" y="3068960"/>
          <a:ext cx="3384376" cy="2464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1369360" y="322212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중학교 </a:t>
            </a: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1,422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명</a:t>
            </a:r>
            <a:endParaRPr lang="en-US" altLang="ko-KR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(51.7%)</a:t>
            </a:r>
            <a:endParaRPr lang="ko-KR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cxnSp>
        <p:nvCxnSpPr>
          <p:cNvPr id="66" name="직선 연결선 65"/>
          <p:cNvCxnSpPr/>
          <p:nvPr/>
        </p:nvCxnSpPr>
        <p:spPr>
          <a:xfrm rot="16200000" flipH="1">
            <a:off x="3383868" y="3537012"/>
            <a:ext cx="504056" cy="432048"/>
          </a:xfrm>
          <a:prstGeom prst="line">
            <a:avLst/>
          </a:prstGeom>
          <a:ln>
            <a:solidFill>
              <a:schemeClr val="tx1"/>
            </a:solidFill>
            <a:tail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직선 연결선 70"/>
          <p:cNvCxnSpPr/>
          <p:nvPr/>
        </p:nvCxnSpPr>
        <p:spPr>
          <a:xfrm rot="10800000">
            <a:off x="2987824" y="3501008"/>
            <a:ext cx="432048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직사각형 71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623860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총</a:t>
            </a:r>
            <a:r>
              <a:rPr lang="ko-KR" altLang="en-US" sz="28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en-US" altLang="ko-KR" sz="28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2,751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명이 응답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중학생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1,422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명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고교생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1,309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명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)</a:t>
            </a:r>
            <a:endParaRPr lang="ko-KR" altLang="en-US" sz="24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796136" y="5085184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일반고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952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명</a:t>
            </a:r>
            <a:endParaRPr lang="en-US" altLang="ko-KR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(34.6%)</a:t>
            </a:r>
            <a:endParaRPr lang="ko-KR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cxnSp>
        <p:nvCxnSpPr>
          <p:cNvPr id="76" name="직선 연결선 75"/>
          <p:cNvCxnSpPr/>
          <p:nvPr/>
        </p:nvCxnSpPr>
        <p:spPr>
          <a:xfrm rot="16200000" flipV="1">
            <a:off x="5112060" y="4905164"/>
            <a:ext cx="432048" cy="360040"/>
          </a:xfrm>
          <a:prstGeom prst="line">
            <a:avLst/>
          </a:prstGeom>
          <a:ln>
            <a:solidFill>
              <a:schemeClr val="tx1"/>
            </a:solidFill>
            <a:tail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연결선 81"/>
          <p:cNvCxnSpPr/>
          <p:nvPr/>
        </p:nvCxnSpPr>
        <p:spPr>
          <a:xfrm>
            <a:off x="5508104" y="5301208"/>
            <a:ext cx="36004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6012160" y="3708321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특성화고 </a:t>
            </a: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261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명</a:t>
            </a:r>
            <a:endParaRPr lang="en-US" altLang="ko-KR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(9.5%)</a:t>
            </a:r>
            <a:endParaRPr lang="ko-KR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256648" y="2636912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특목고</a:t>
            </a: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/</a:t>
            </a:r>
            <a:r>
              <a:rPr lang="ko-KR" altLang="en-US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자율고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116</a:t>
            </a:r>
            <a:r>
              <a:rPr lang="ko-KR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명</a:t>
            </a:r>
            <a:endParaRPr lang="en-US" altLang="ko-KR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-윤고딕330" pitchFamily="18" charset="-127"/>
                <a:ea typeface="-윤고딕330" pitchFamily="18" charset="-127"/>
              </a:rPr>
              <a:t>(4.2%)</a:t>
            </a:r>
            <a:endParaRPr lang="ko-KR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cxnSp>
        <p:nvCxnSpPr>
          <p:cNvPr id="85" name="직선 연결선 84"/>
          <p:cNvCxnSpPr/>
          <p:nvPr/>
        </p:nvCxnSpPr>
        <p:spPr>
          <a:xfrm rot="10800000">
            <a:off x="5292080" y="3645024"/>
            <a:ext cx="504056" cy="360040"/>
          </a:xfrm>
          <a:prstGeom prst="line">
            <a:avLst/>
          </a:prstGeom>
          <a:ln>
            <a:solidFill>
              <a:schemeClr val="tx1"/>
            </a:solidFill>
            <a:tail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/>
          <p:cNvCxnSpPr/>
          <p:nvPr/>
        </p:nvCxnSpPr>
        <p:spPr>
          <a:xfrm>
            <a:off x="5796136" y="4005064"/>
            <a:ext cx="36004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 rot="5400000">
            <a:off x="4716016" y="2996952"/>
            <a:ext cx="504057" cy="216024"/>
          </a:xfrm>
          <a:prstGeom prst="line">
            <a:avLst/>
          </a:prstGeom>
          <a:ln>
            <a:solidFill>
              <a:schemeClr val="tx1"/>
            </a:solidFill>
            <a:tail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연결선 94"/>
          <p:cNvCxnSpPr/>
          <p:nvPr/>
        </p:nvCxnSpPr>
        <p:spPr>
          <a:xfrm>
            <a:off x="5076056" y="285293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450576" y="2603004"/>
            <a:ext cx="62646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kumimoji="1" lang="en-US" altLang="ko-KR" sz="44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I. </a:t>
            </a:r>
            <a:r>
              <a:rPr kumimoji="1" lang="ko-KR" altLang="en-US" sz="44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서  론</a:t>
            </a:r>
            <a:endParaRPr kumimoji="1" lang="ko-KR" altLang="en-US" sz="4400" dirty="0">
              <a:solidFill>
                <a:srgbClr val="000066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629848" y="2348880"/>
            <a:ext cx="7848871" cy="3888432"/>
            <a:chOff x="1400153" y="1228710"/>
            <a:chExt cx="6480000" cy="5040000"/>
          </a:xfrm>
        </p:grpSpPr>
        <p:sp>
          <p:nvSpPr>
            <p:cNvPr id="6" name="직사각형 5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9" name="직사각형 28"/>
          <p:cNvSpPr/>
          <p:nvPr/>
        </p:nvSpPr>
        <p:spPr>
          <a:xfrm>
            <a:off x="3690280" y="3465576"/>
            <a:ext cx="828000" cy="360040"/>
          </a:xfrm>
          <a:prstGeom prst="rect">
            <a:avLst/>
          </a:prstGeom>
          <a:solidFill>
            <a:srgbClr val="D07C7A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2754280" y="4101456"/>
            <a:ext cx="1764000" cy="360040"/>
          </a:xfrm>
          <a:prstGeom prst="rect">
            <a:avLst/>
          </a:prstGeom>
          <a:solidFill>
            <a:srgbClr val="D07C7A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3438280" y="4737336"/>
            <a:ext cx="1080000" cy="360040"/>
          </a:xfrm>
          <a:prstGeom prst="rect">
            <a:avLst/>
          </a:prstGeom>
          <a:solidFill>
            <a:srgbClr val="D07C7A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3438280" y="5373216"/>
            <a:ext cx="1080000" cy="360040"/>
          </a:xfrm>
          <a:prstGeom prst="rect">
            <a:avLst/>
          </a:prstGeom>
          <a:solidFill>
            <a:srgbClr val="D07C7A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408702" y="467005"/>
            <a:ext cx="4586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고교 선발시기 다양화에 대한 찬반</a:t>
            </a:r>
            <a:endParaRPr lang="ko-KR" altLang="en-US" sz="24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605572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고교 선발시기 다양화에 대한 </a:t>
            </a:r>
            <a:r>
              <a:rPr lang="ko-KR" altLang="en-US" sz="28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찬성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의견이 대체로 많음</a:t>
            </a:r>
            <a:endParaRPr lang="ko-KR" altLang="en-US" sz="24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572000" y="3465576"/>
            <a:ext cx="2772000" cy="360040"/>
          </a:xfrm>
          <a:prstGeom prst="rect">
            <a:avLst/>
          </a:prstGeom>
          <a:solidFill>
            <a:srgbClr val="2385C6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4572000" y="4101456"/>
            <a:ext cx="1872000" cy="360040"/>
          </a:xfrm>
          <a:prstGeom prst="rect">
            <a:avLst/>
          </a:prstGeom>
          <a:solidFill>
            <a:srgbClr val="2385C6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4572000" y="4737336"/>
            <a:ext cx="2520000" cy="360040"/>
          </a:xfrm>
          <a:prstGeom prst="rect">
            <a:avLst/>
          </a:prstGeom>
          <a:solidFill>
            <a:srgbClr val="2385C6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4572000" y="5373216"/>
            <a:ext cx="2520000" cy="360040"/>
          </a:xfrm>
          <a:prstGeom prst="rect">
            <a:avLst/>
          </a:prstGeom>
          <a:solidFill>
            <a:srgbClr val="2385C6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7379168" y="3499864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rgbClr val="16537C"/>
                </a:solidFill>
                <a:latin typeface="-윤고딕360" pitchFamily="18" charset="-127"/>
                <a:ea typeface="-윤고딕360" pitchFamily="18" charset="-127"/>
              </a:rPr>
              <a:t>77.3%</a:t>
            </a:r>
            <a:endParaRPr lang="ko-KR" altLang="en-US" sz="1400" dirty="0">
              <a:solidFill>
                <a:srgbClr val="16537C"/>
              </a:solidFill>
              <a:latin typeface="-윤고딕360" pitchFamily="18" charset="-127"/>
              <a:ea typeface="-윤고딕36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71640" y="4138479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16537C"/>
                </a:solidFill>
                <a:latin typeface="-윤고딕360" pitchFamily="18" charset="-127"/>
                <a:ea typeface="-윤고딕360" pitchFamily="18" charset="-127"/>
              </a:rPr>
              <a:t>51.6%</a:t>
            </a:r>
            <a:endParaRPr lang="ko-KR" altLang="en-US" sz="1400" dirty="0">
              <a:solidFill>
                <a:srgbClr val="16537C"/>
              </a:solidFill>
              <a:latin typeface="-윤고딕360" pitchFamily="18" charset="-127"/>
              <a:ea typeface="-윤고딕360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127712" y="4777407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16537C"/>
                </a:solidFill>
                <a:latin typeface="-윤고딕360" pitchFamily="18" charset="-127"/>
                <a:ea typeface="-윤고딕360" pitchFamily="18" charset="-127"/>
              </a:rPr>
              <a:t>69.9%</a:t>
            </a:r>
            <a:endParaRPr lang="ko-KR" altLang="en-US" sz="1400" dirty="0">
              <a:solidFill>
                <a:srgbClr val="16537C"/>
              </a:solidFill>
              <a:latin typeface="-윤고딕360" pitchFamily="18" charset="-127"/>
              <a:ea typeface="-윤고딕360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146000" y="5425479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16537C"/>
                </a:solidFill>
                <a:latin typeface="-윤고딕360" pitchFamily="18" charset="-127"/>
                <a:ea typeface="-윤고딕360" pitchFamily="18" charset="-127"/>
              </a:rPr>
              <a:t>69.9%</a:t>
            </a:r>
            <a:endParaRPr lang="ko-KR" altLang="en-US" sz="1400" dirty="0">
              <a:solidFill>
                <a:srgbClr val="16537C"/>
              </a:solidFill>
              <a:latin typeface="-윤고딕360" pitchFamily="18" charset="-127"/>
              <a:ea typeface="-윤고딕360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05468" y="3501008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C00000"/>
                </a:solidFill>
                <a:latin typeface="-윤고딕360" pitchFamily="18" charset="-127"/>
                <a:ea typeface="-윤고딕360" pitchFamily="18" charset="-127"/>
              </a:rPr>
              <a:t>22.7%</a:t>
            </a:r>
            <a:endParaRPr lang="ko-KR" altLang="en-US" sz="1400" dirty="0">
              <a:solidFill>
                <a:srgbClr val="C00000"/>
              </a:solidFill>
              <a:latin typeface="-윤고딕360" pitchFamily="18" charset="-127"/>
              <a:ea typeface="-윤고딕360" pitchFamily="18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69364" y="4129335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C00000"/>
                </a:solidFill>
                <a:latin typeface="-윤고딕360" pitchFamily="18" charset="-127"/>
                <a:ea typeface="-윤고딕360" pitchFamily="18" charset="-127"/>
              </a:rPr>
              <a:t>48.4%</a:t>
            </a:r>
            <a:endParaRPr lang="ko-KR" altLang="en-US" sz="1400" dirty="0">
              <a:solidFill>
                <a:srgbClr val="C00000"/>
              </a:solidFill>
              <a:latin typeface="-윤고딕360" pitchFamily="18" charset="-127"/>
              <a:ea typeface="-윤고딕360" pitchFamily="18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71800" y="4777407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C00000"/>
                </a:solidFill>
                <a:latin typeface="-윤고딕360" pitchFamily="18" charset="-127"/>
                <a:ea typeface="-윤고딕360" pitchFamily="18" charset="-127"/>
              </a:rPr>
              <a:t>30.1%</a:t>
            </a:r>
            <a:endParaRPr lang="ko-KR" altLang="en-US" sz="1400" dirty="0">
              <a:solidFill>
                <a:srgbClr val="C00000"/>
              </a:solidFill>
              <a:latin typeface="-윤고딕360" pitchFamily="18" charset="-127"/>
              <a:ea typeface="-윤고딕360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71800" y="5425479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C00000"/>
                </a:solidFill>
                <a:latin typeface="-윤고딕360" pitchFamily="18" charset="-127"/>
                <a:ea typeface="-윤고딕360" pitchFamily="18" charset="-127"/>
              </a:rPr>
              <a:t>30.1%</a:t>
            </a:r>
            <a:endParaRPr lang="ko-KR" altLang="en-US" sz="1400" dirty="0">
              <a:solidFill>
                <a:srgbClr val="C00000"/>
              </a:solidFill>
              <a:latin typeface="-윤고딕360" pitchFamily="18" charset="-127"/>
              <a:ea typeface="-윤고딕360" pitchFamily="18" charset="-127"/>
            </a:endParaRPr>
          </a:p>
        </p:txBody>
      </p:sp>
      <p:cxnSp>
        <p:nvCxnSpPr>
          <p:cNvPr id="43" name="직선 연결선 42"/>
          <p:cNvCxnSpPr/>
          <p:nvPr/>
        </p:nvCxnSpPr>
        <p:spPr>
          <a:xfrm>
            <a:off x="1169336" y="3160400"/>
            <a:ext cx="6768752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436096" y="278092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16537C"/>
                </a:solidFill>
                <a:latin typeface="-윤고딕340" pitchFamily="18" charset="-127"/>
                <a:ea typeface="-윤고딕340" pitchFamily="18" charset="-127"/>
              </a:rPr>
              <a:t>[</a:t>
            </a:r>
            <a:r>
              <a:rPr lang="ko-KR" altLang="en-US" dirty="0" smtClean="0">
                <a:solidFill>
                  <a:srgbClr val="16537C"/>
                </a:solidFill>
                <a:latin typeface="-윤고딕340" pitchFamily="18" charset="-127"/>
                <a:ea typeface="-윤고딕340" pitchFamily="18" charset="-127"/>
              </a:rPr>
              <a:t>찬성</a:t>
            </a:r>
            <a:r>
              <a:rPr lang="en-US" altLang="ko-KR" dirty="0" smtClean="0">
                <a:solidFill>
                  <a:srgbClr val="16537C"/>
                </a:solidFill>
                <a:latin typeface="-윤고딕340" pitchFamily="18" charset="-127"/>
                <a:ea typeface="-윤고딕340" pitchFamily="18" charset="-127"/>
              </a:rPr>
              <a:t>]</a:t>
            </a:r>
            <a:endParaRPr lang="ko-KR" altLang="en-US" dirty="0">
              <a:solidFill>
                <a:srgbClr val="16537C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56029" y="278092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C00000"/>
                </a:solidFill>
                <a:latin typeface="-윤고딕340" pitchFamily="18" charset="-127"/>
                <a:ea typeface="-윤고딕340" pitchFamily="18" charset="-127"/>
              </a:rPr>
              <a:t>[</a:t>
            </a:r>
            <a:r>
              <a:rPr lang="ko-KR" altLang="en-US" dirty="0" smtClean="0">
                <a:solidFill>
                  <a:srgbClr val="C00000"/>
                </a:solidFill>
                <a:latin typeface="-윤고딕340" pitchFamily="18" charset="-127"/>
                <a:ea typeface="-윤고딕340" pitchFamily="18" charset="-127"/>
              </a:rPr>
              <a:t>반대</a:t>
            </a:r>
            <a:r>
              <a:rPr lang="en-US" altLang="ko-KR" dirty="0" smtClean="0">
                <a:solidFill>
                  <a:srgbClr val="C00000"/>
                </a:solidFill>
                <a:latin typeface="-윤고딕340" pitchFamily="18" charset="-127"/>
                <a:ea typeface="-윤고딕340" pitchFamily="18" charset="-127"/>
              </a:rPr>
              <a:t>]</a:t>
            </a:r>
            <a:endParaRPr lang="ko-KR" altLang="en-US" dirty="0">
              <a:solidFill>
                <a:srgbClr val="C00000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43608" y="3465576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-윤고딕340" pitchFamily="18" charset="-127"/>
                <a:ea typeface="-윤고딕340" pitchFamily="18" charset="-127"/>
              </a:rPr>
              <a:t>[</a:t>
            </a:r>
            <a:r>
              <a:rPr lang="ko-KR" altLang="en-US" sz="1600" dirty="0" smtClean="0">
                <a:latin typeface="-윤고딕340" pitchFamily="18" charset="-127"/>
                <a:ea typeface="-윤고딕340" pitchFamily="18" charset="-127"/>
              </a:rPr>
              <a:t>학  교</a:t>
            </a:r>
            <a:r>
              <a:rPr lang="en-US" altLang="ko-KR" sz="1600" dirty="0" smtClean="0">
                <a:latin typeface="-윤고딕340" pitchFamily="18" charset="-127"/>
                <a:ea typeface="-윤고딕340" pitchFamily="18" charset="-127"/>
              </a:rPr>
              <a:t>]</a:t>
            </a:r>
            <a:endParaRPr lang="ko-KR" altLang="en-US" sz="1600" dirty="0"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43608" y="4113648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-윤고딕340" pitchFamily="18" charset="-127"/>
                <a:ea typeface="-윤고딕340" pitchFamily="18" charset="-127"/>
              </a:rPr>
              <a:t>[</a:t>
            </a:r>
            <a:r>
              <a:rPr lang="ko-KR" altLang="en-US" sz="1600" dirty="0" smtClean="0">
                <a:latin typeface="-윤고딕340" pitchFamily="18" charset="-127"/>
                <a:ea typeface="-윤고딕340" pitchFamily="18" charset="-127"/>
              </a:rPr>
              <a:t>교  원</a:t>
            </a:r>
            <a:r>
              <a:rPr lang="en-US" altLang="ko-KR" sz="1600" dirty="0" smtClean="0">
                <a:latin typeface="-윤고딕340" pitchFamily="18" charset="-127"/>
                <a:ea typeface="-윤고딕340" pitchFamily="18" charset="-127"/>
              </a:rPr>
              <a:t>]</a:t>
            </a:r>
            <a:endParaRPr lang="ko-KR" altLang="en-US" sz="1600" dirty="0"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43608" y="4752428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-윤고딕340" pitchFamily="18" charset="-127"/>
                <a:ea typeface="-윤고딕340" pitchFamily="18" charset="-127"/>
              </a:rPr>
              <a:t>[</a:t>
            </a:r>
            <a:r>
              <a:rPr lang="ko-KR" altLang="en-US" sz="1600" dirty="0" smtClean="0">
                <a:latin typeface="-윤고딕340" pitchFamily="18" charset="-127"/>
                <a:ea typeface="-윤고딕340" pitchFamily="18" charset="-127"/>
              </a:rPr>
              <a:t>학  생</a:t>
            </a:r>
            <a:r>
              <a:rPr lang="en-US" altLang="ko-KR" sz="1600" dirty="0" smtClean="0">
                <a:latin typeface="-윤고딕340" pitchFamily="18" charset="-127"/>
                <a:ea typeface="-윤고딕340" pitchFamily="18" charset="-127"/>
              </a:rPr>
              <a:t>]</a:t>
            </a:r>
            <a:endParaRPr lang="ko-KR" altLang="en-US" sz="1600" dirty="0"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43608" y="5391356"/>
            <a:ext cx="886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-윤고딕340" pitchFamily="18" charset="-127"/>
                <a:ea typeface="-윤고딕340" pitchFamily="18" charset="-127"/>
              </a:rPr>
              <a:t>[</a:t>
            </a:r>
            <a:r>
              <a:rPr lang="ko-KR" altLang="en-US" sz="1600" dirty="0" smtClean="0">
                <a:latin typeface="-윤고딕340" pitchFamily="18" charset="-127"/>
                <a:ea typeface="-윤고딕340" pitchFamily="18" charset="-127"/>
              </a:rPr>
              <a:t>학부모</a:t>
            </a:r>
            <a:r>
              <a:rPr lang="en-US" altLang="ko-KR" sz="1600" dirty="0" smtClean="0">
                <a:latin typeface="-윤고딕340" pitchFamily="18" charset="-127"/>
                <a:ea typeface="-윤고딕340" pitchFamily="18" charset="-127"/>
              </a:rPr>
              <a:t>]</a:t>
            </a:r>
            <a:endParaRPr lang="ko-KR" altLang="en-US" sz="1600" dirty="0">
              <a:latin typeface="-윤고딕340" pitchFamily="18" charset="-127"/>
              <a:ea typeface="-윤고딕34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629848" y="2348880"/>
            <a:ext cx="7848871" cy="3888432"/>
            <a:chOff x="1400153" y="1228710"/>
            <a:chExt cx="6480000" cy="5040000"/>
          </a:xfrm>
        </p:grpSpPr>
        <p:sp>
          <p:nvSpPr>
            <p:cNvPr id="6" name="직사각형 5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08702" y="467005"/>
            <a:ext cx="5261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고교 선발시기 다양화에 대한 찬성 이유</a:t>
            </a:r>
            <a:endParaRPr lang="ko-KR" altLang="en-US" sz="24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605572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“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학생의 학교선택 기회 확대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”</a:t>
            </a:r>
            <a:endParaRPr lang="ko-KR" altLang="en-US" sz="24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graphicFrame>
        <p:nvGraphicFramePr>
          <p:cNvPr id="33" name="차트 32"/>
          <p:cNvGraphicFramePr/>
          <p:nvPr/>
        </p:nvGraphicFramePr>
        <p:xfrm>
          <a:off x="755576" y="2564904"/>
          <a:ext cx="609600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148064" y="2952376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60.0%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52632" y="3770752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67.6%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2632" y="4558038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73.4%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70920" y="5394702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69.6%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grpSp>
        <p:nvGrpSpPr>
          <p:cNvPr id="3" name="그룹 24"/>
          <p:cNvGrpSpPr/>
          <p:nvPr/>
        </p:nvGrpSpPr>
        <p:grpSpPr>
          <a:xfrm>
            <a:off x="6300192" y="4490832"/>
            <a:ext cx="1872158" cy="276999"/>
            <a:chOff x="6371056" y="4490832"/>
            <a:chExt cx="1872158" cy="276999"/>
          </a:xfrm>
        </p:grpSpPr>
        <p:sp>
          <p:nvSpPr>
            <p:cNvPr id="17" name="직사각형 16"/>
            <p:cNvSpPr/>
            <p:nvPr/>
          </p:nvSpPr>
          <p:spPr>
            <a:xfrm>
              <a:off x="6371056" y="4539035"/>
              <a:ext cx="360040" cy="144016"/>
            </a:xfrm>
            <a:prstGeom prst="rect">
              <a:avLst/>
            </a:prstGeom>
            <a:solidFill>
              <a:srgbClr val="8064A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66528" y="4490832"/>
              <a:ext cx="14766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atin typeface="-윤고딕340" pitchFamily="18" charset="-127"/>
                  <a:ea typeface="-윤고딕340" pitchFamily="18" charset="-127"/>
                </a:rPr>
                <a:t>학교 선택 기회 확대</a:t>
              </a:r>
              <a:endParaRPr lang="ko-KR" altLang="en-US" sz="1200" dirty="0">
                <a:latin typeface="-윤고딕340" pitchFamily="18" charset="-127"/>
                <a:ea typeface="-윤고딕340" pitchFamily="18" charset="-127"/>
              </a:endParaRPr>
            </a:p>
          </p:txBody>
        </p:sp>
      </p:grpSp>
      <p:grpSp>
        <p:nvGrpSpPr>
          <p:cNvPr id="4" name="그룹 25"/>
          <p:cNvGrpSpPr/>
          <p:nvPr/>
        </p:nvGrpSpPr>
        <p:grpSpPr>
          <a:xfrm>
            <a:off x="6300192" y="4836643"/>
            <a:ext cx="1803230" cy="276999"/>
            <a:chOff x="6381344" y="4835617"/>
            <a:chExt cx="1803230" cy="276999"/>
          </a:xfrm>
        </p:grpSpPr>
        <p:sp>
          <p:nvSpPr>
            <p:cNvPr id="19" name="직사각형 18"/>
            <p:cNvSpPr/>
            <p:nvPr/>
          </p:nvSpPr>
          <p:spPr>
            <a:xfrm>
              <a:off x="6381344" y="4883820"/>
              <a:ext cx="360040" cy="144016"/>
            </a:xfrm>
            <a:prstGeom prst="rect">
              <a:avLst/>
            </a:prstGeom>
            <a:solidFill>
              <a:srgbClr val="2385C6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76816" y="4835617"/>
              <a:ext cx="14077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atin typeface="-윤고딕340" pitchFamily="18" charset="-127"/>
                  <a:ea typeface="-윤고딕340" pitchFamily="18" charset="-127"/>
                </a:rPr>
                <a:t>고교 다양화</a:t>
              </a:r>
              <a:r>
                <a:rPr lang="en-US" altLang="ko-KR" sz="1200" dirty="0" smtClean="0">
                  <a:latin typeface="맑은 고딕"/>
                  <a:ea typeface="맑은 고딕"/>
                </a:rPr>
                <a:t>∙</a:t>
              </a:r>
              <a:r>
                <a:rPr lang="ko-KR" altLang="en-US" sz="1200" dirty="0" smtClean="0">
                  <a:latin typeface="-윤고딕340" pitchFamily="18" charset="-127"/>
                  <a:ea typeface="-윤고딕340" pitchFamily="18" charset="-127"/>
                </a:rPr>
                <a:t>내실화</a:t>
              </a:r>
              <a:endParaRPr lang="ko-KR" altLang="en-US" sz="1200" dirty="0">
                <a:latin typeface="-윤고딕340" pitchFamily="18" charset="-127"/>
                <a:ea typeface="-윤고딕340" pitchFamily="18" charset="-127"/>
              </a:endParaRPr>
            </a:p>
          </p:txBody>
        </p:sp>
      </p:grpSp>
      <p:grpSp>
        <p:nvGrpSpPr>
          <p:cNvPr id="5" name="그룹 26"/>
          <p:cNvGrpSpPr/>
          <p:nvPr/>
        </p:nvGrpSpPr>
        <p:grpSpPr>
          <a:xfrm>
            <a:off x="6300192" y="5182454"/>
            <a:ext cx="1676592" cy="276999"/>
            <a:chOff x="6372200" y="5183480"/>
            <a:chExt cx="1676592" cy="276999"/>
          </a:xfrm>
        </p:grpSpPr>
        <p:sp>
          <p:nvSpPr>
            <p:cNvPr id="21" name="직사각형 20"/>
            <p:cNvSpPr/>
            <p:nvPr/>
          </p:nvSpPr>
          <p:spPr>
            <a:xfrm>
              <a:off x="6372200" y="5231683"/>
              <a:ext cx="360040" cy="144016"/>
            </a:xfrm>
            <a:prstGeom prst="rect">
              <a:avLst/>
            </a:prstGeom>
            <a:solidFill>
              <a:srgbClr val="D07C7A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67672" y="5183480"/>
              <a:ext cx="12811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 smtClean="0">
                  <a:latin typeface="-윤고딕340" pitchFamily="18" charset="-127"/>
                  <a:ea typeface="-윤고딕340" pitchFamily="18" charset="-127"/>
                </a:rPr>
                <a:t>일반고</a:t>
              </a:r>
              <a:r>
                <a:rPr lang="ko-KR" altLang="en-US" sz="1200" dirty="0" smtClean="0">
                  <a:latin typeface="-윤고딕340" pitchFamily="18" charset="-127"/>
                  <a:ea typeface="-윤고딕340" pitchFamily="18" charset="-127"/>
                </a:rPr>
                <a:t> 우선 충원</a:t>
              </a:r>
              <a:endParaRPr lang="ko-KR" altLang="en-US" sz="1200" dirty="0">
                <a:latin typeface="-윤고딕340" pitchFamily="18" charset="-127"/>
                <a:ea typeface="-윤고딕340" pitchFamily="18" charset="-127"/>
              </a:endParaRPr>
            </a:p>
          </p:txBody>
        </p:sp>
      </p:grpSp>
      <p:grpSp>
        <p:nvGrpSpPr>
          <p:cNvPr id="8" name="그룹 27"/>
          <p:cNvGrpSpPr/>
          <p:nvPr/>
        </p:nvGrpSpPr>
        <p:grpSpPr>
          <a:xfrm>
            <a:off x="6300192" y="5528265"/>
            <a:ext cx="1958720" cy="276999"/>
            <a:chOff x="6382488" y="5528265"/>
            <a:chExt cx="1958720" cy="276999"/>
          </a:xfrm>
        </p:grpSpPr>
        <p:sp>
          <p:nvSpPr>
            <p:cNvPr id="23" name="직사각형 22"/>
            <p:cNvSpPr/>
            <p:nvPr/>
          </p:nvSpPr>
          <p:spPr>
            <a:xfrm>
              <a:off x="6382488" y="5576468"/>
              <a:ext cx="360040" cy="144016"/>
            </a:xfrm>
            <a:prstGeom prst="rect">
              <a:avLst/>
            </a:prstGeom>
            <a:solidFill>
              <a:srgbClr val="9BBB59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77960" y="5528265"/>
              <a:ext cx="1563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atin typeface="-윤고딕340" pitchFamily="18" charset="-127"/>
                  <a:ea typeface="-윤고딕340" pitchFamily="18" charset="-127"/>
                </a:rPr>
                <a:t>특성화고 충원 가능성</a:t>
              </a:r>
              <a:endParaRPr lang="ko-KR" altLang="en-US" sz="1200" dirty="0">
                <a:latin typeface="-윤고딕340" pitchFamily="18" charset="-127"/>
                <a:ea typeface="-윤고딕340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"/>
          <p:cNvGrpSpPr/>
          <p:nvPr/>
        </p:nvGrpSpPr>
        <p:grpSpPr>
          <a:xfrm>
            <a:off x="629848" y="2348880"/>
            <a:ext cx="7848871" cy="3888432"/>
            <a:chOff x="1400153" y="1228710"/>
            <a:chExt cx="6480000" cy="5040000"/>
          </a:xfrm>
        </p:grpSpPr>
        <p:sp>
          <p:nvSpPr>
            <p:cNvPr id="6" name="직사각형 5"/>
            <p:cNvSpPr/>
            <p:nvPr/>
          </p:nvSpPr>
          <p:spPr>
            <a:xfrm>
              <a:off x="1400153" y="1228710"/>
              <a:ext cx="6480000" cy="5040000"/>
            </a:xfrm>
            <a:prstGeom prst="rect">
              <a:avLst/>
            </a:prstGeom>
            <a:solidFill>
              <a:srgbClr val="E5DF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472153" y="1300710"/>
              <a:ext cx="6336000" cy="489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08702" y="467005"/>
            <a:ext cx="5261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고교 선발시기 다양화에 대한 반대 이유</a:t>
            </a:r>
            <a:endParaRPr lang="ko-KR" altLang="en-US" sz="24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605572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“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학부모 혼란 가중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”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및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“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고교 서열화 가능성 확대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”</a:t>
            </a:r>
            <a:endParaRPr lang="ko-KR" altLang="en-US" sz="24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2952376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60.0%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52632" y="3770752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67.6%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2632" y="4558038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73.4%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70920" y="5394702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69.6%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grpSp>
        <p:nvGrpSpPr>
          <p:cNvPr id="3" name="그룹 24"/>
          <p:cNvGrpSpPr/>
          <p:nvPr/>
        </p:nvGrpSpPr>
        <p:grpSpPr>
          <a:xfrm>
            <a:off x="6398488" y="4077072"/>
            <a:ext cx="1676592" cy="276999"/>
            <a:chOff x="6371056" y="4490832"/>
            <a:chExt cx="1676592" cy="276999"/>
          </a:xfrm>
        </p:grpSpPr>
        <p:sp>
          <p:nvSpPr>
            <p:cNvPr id="17" name="직사각형 16"/>
            <p:cNvSpPr/>
            <p:nvPr/>
          </p:nvSpPr>
          <p:spPr>
            <a:xfrm>
              <a:off x="6371056" y="4539035"/>
              <a:ext cx="360040" cy="144016"/>
            </a:xfrm>
            <a:prstGeom prst="rect">
              <a:avLst/>
            </a:prstGeom>
            <a:solidFill>
              <a:srgbClr val="2385C6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66528" y="4490832"/>
              <a:ext cx="12811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atin typeface="-윤고딕340" pitchFamily="18" charset="-127"/>
                  <a:ea typeface="-윤고딕340" pitchFamily="18" charset="-127"/>
                </a:rPr>
                <a:t>학부모 혼란 가중</a:t>
              </a:r>
              <a:endParaRPr lang="ko-KR" altLang="en-US" sz="1200" dirty="0">
                <a:latin typeface="-윤고딕340" pitchFamily="18" charset="-127"/>
                <a:ea typeface="-윤고딕340" pitchFamily="18" charset="-127"/>
              </a:endParaRPr>
            </a:p>
          </p:txBody>
        </p:sp>
      </p:grpSp>
      <p:grpSp>
        <p:nvGrpSpPr>
          <p:cNvPr id="4" name="그룹 25"/>
          <p:cNvGrpSpPr/>
          <p:nvPr/>
        </p:nvGrpSpPr>
        <p:grpSpPr>
          <a:xfrm>
            <a:off x="6398488" y="4439870"/>
            <a:ext cx="1817656" cy="276999"/>
            <a:chOff x="6381344" y="4835617"/>
            <a:chExt cx="1817656" cy="276999"/>
          </a:xfrm>
        </p:grpSpPr>
        <p:sp>
          <p:nvSpPr>
            <p:cNvPr id="19" name="직사각형 18"/>
            <p:cNvSpPr/>
            <p:nvPr/>
          </p:nvSpPr>
          <p:spPr>
            <a:xfrm>
              <a:off x="6381344" y="4883820"/>
              <a:ext cx="360040" cy="144016"/>
            </a:xfrm>
            <a:prstGeom prst="rect">
              <a:avLst/>
            </a:prstGeom>
            <a:solidFill>
              <a:srgbClr val="D07C7A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76816" y="4835617"/>
              <a:ext cx="14221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atin typeface="-윤고딕340" pitchFamily="18" charset="-127"/>
                  <a:ea typeface="-윤고딕340" pitchFamily="18" charset="-127"/>
                </a:rPr>
                <a:t>고교 서열화 가능성</a:t>
              </a:r>
              <a:endParaRPr lang="ko-KR" altLang="en-US" sz="1200" dirty="0">
                <a:latin typeface="-윤고딕340" pitchFamily="18" charset="-127"/>
                <a:ea typeface="-윤고딕340" pitchFamily="18" charset="-127"/>
              </a:endParaRPr>
            </a:p>
          </p:txBody>
        </p:sp>
      </p:grpSp>
      <p:grpSp>
        <p:nvGrpSpPr>
          <p:cNvPr id="5" name="그룹 26"/>
          <p:cNvGrpSpPr/>
          <p:nvPr/>
        </p:nvGrpSpPr>
        <p:grpSpPr>
          <a:xfrm>
            <a:off x="6398488" y="4802668"/>
            <a:ext cx="1481026" cy="276999"/>
            <a:chOff x="6372200" y="5183480"/>
            <a:chExt cx="1481026" cy="276999"/>
          </a:xfrm>
        </p:grpSpPr>
        <p:sp>
          <p:nvSpPr>
            <p:cNvPr id="21" name="직사각형 20"/>
            <p:cNvSpPr/>
            <p:nvPr/>
          </p:nvSpPr>
          <p:spPr>
            <a:xfrm>
              <a:off x="6372200" y="5231683"/>
              <a:ext cx="360040" cy="1440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67672" y="5183480"/>
              <a:ext cx="1085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atin typeface="-윤고딕340" pitchFamily="18" charset="-127"/>
                  <a:ea typeface="-윤고딕340" pitchFamily="18" charset="-127"/>
                </a:rPr>
                <a:t>우수학생 유출</a:t>
              </a:r>
              <a:endParaRPr lang="ko-KR" altLang="en-US" sz="1200" dirty="0">
                <a:latin typeface="-윤고딕340" pitchFamily="18" charset="-127"/>
                <a:ea typeface="-윤고딕340" pitchFamily="18" charset="-127"/>
              </a:endParaRPr>
            </a:p>
          </p:txBody>
        </p:sp>
      </p:grpSp>
      <p:grpSp>
        <p:nvGrpSpPr>
          <p:cNvPr id="8" name="그룹 27"/>
          <p:cNvGrpSpPr/>
          <p:nvPr/>
        </p:nvGrpSpPr>
        <p:grpSpPr>
          <a:xfrm>
            <a:off x="6398488" y="5528265"/>
            <a:ext cx="1817656" cy="276999"/>
            <a:chOff x="6382488" y="5528265"/>
            <a:chExt cx="1817656" cy="276999"/>
          </a:xfrm>
        </p:grpSpPr>
        <p:sp>
          <p:nvSpPr>
            <p:cNvPr id="23" name="직사각형 22"/>
            <p:cNvSpPr/>
            <p:nvPr/>
          </p:nvSpPr>
          <p:spPr>
            <a:xfrm>
              <a:off x="6382488" y="5576468"/>
              <a:ext cx="360040" cy="144016"/>
            </a:xfrm>
            <a:prstGeom prst="rect">
              <a:avLst/>
            </a:prstGeom>
            <a:solidFill>
              <a:srgbClr val="9BBB59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77960" y="5528265"/>
              <a:ext cx="14221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atin typeface="-윤고딕340" pitchFamily="18" charset="-127"/>
                  <a:ea typeface="-윤고딕340" pitchFamily="18" charset="-127"/>
                </a:rPr>
                <a:t>담임교사 업무 과중</a:t>
              </a:r>
              <a:endParaRPr lang="ko-KR" altLang="en-US" sz="1200" dirty="0">
                <a:latin typeface="-윤고딕340" pitchFamily="18" charset="-127"/>
                <a:ea typeface="-윤고딕340" pitchFamily="18" charset="-127"/>
              </a:endParaRPr>
            </a:p>
          </p:txBody>
        </p:sp>
      </p:grpSp>
      <p:graphicFrame>
        <p:nvGraphicFramePr>
          <p:cNvPr id="26" name="차트 25"/>
          <p:cNvGraphicFramePr/>
          <p:nvPr/>
        </p:nvGraphicFramePr>
        <p:xfrm>
          <a:off x="755576" y="2492896"/>
          <a:ext cx="6096000" cy="3631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그룹 27"/>
          <p:cNvGrpSpPr/>
          <p:nvPr/>
        </p:nvGrpSpPr>
        <p:grpSpPr>
          <a:xfrm>
            <a:off x="6398488" y="5165466"/>
            <a:ext cx="1676592" cy="276999"/>
            <a:chOff x="6382488" y="5528265"/>
            <a:chExt cx="1676592" cy="276999"/>
          </a:xfrm>
        </p:grpSpPr>
        <p:sp>
          <p:nvSpPr>
            <p:cNvPr id="28" name="직사각형 27"/>
            <p:cNvSpPr/>
            <p:nvPr/>
          </p:nvSpPr>
          <p:spPr>
            <a:xfrm>
              <a:off x="6382488" y="5576468"/>
              <a:ext cx="360040" cy="144016"/>
            </a:xfrm>
            <a:prstGeom prst="rect">
              <a:avLst/>
            </a:prstGeom>
            <a:solidFill>
              <a:srgbClr val="8064A2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777960" y="5528265"/>
              <a:ext cx="12811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err="1" smtClean="0">
                  <a:latin typeface="-윤고딕340" pitchFamily="18" charset="-127"/>
                  <a:ea typeface="-윤고딕340" pitchFamily="18" charset="-127"/>
                </a:rPr>
                <a:t>일반고</a:t>
              </a:r>
              <a:r>
                <a:rPr lang="ko-KR" altLang="en-US" sz="1200" dirty="0" smtClean="0">
                  <a:latin typeface="-윤고딕340" pitchFamily="18" charset="-127"/>
                  <a:ea typeface="-윤고딕340" pitchFamily="18" charset="-127"/>
                </a:rPr>
                <a:t> 집중 심화</a:t>
              </a:r>
              <a:endParaRPr lang="ko-KR" altLang="en-US" sz="1200" dirty="0">
                <a:latin typeface="-윤고딕340" pitchFamily="18" charset="-127"/>
                <a:ea typeface="-윤고딕340" pitchFamily="18" charset="-127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941251" y="2879224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32.0%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07704" y="3720230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30.1%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5696" y="4562840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22.2%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95736" y="5394702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40.3%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57568" y="2883566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28.0%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64267" y="3729374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35.1%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22696" y="4562840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33.8%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07904" y="5394702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28.4%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408702" y="467005"/>
            <a:ext cx="5170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가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나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다군 </a:t>
            </a: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적용시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선택 희망 선발시기</a:t>
            </a:r>
            <a:endParaRPr lang="ko-KR" altLang="en-US" sz="24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605572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특성화고는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en-US" altLang="ko-KR" sz="2400" dirty="0" smtClean="0">
                <a:solidFill>
                  <a:schemeClr val="bg1"/>
                </a:solidFill>
                <a:latin typeface="나눔명조 Bold" pitchFamily="18" charset="-127"/>
                <a:ea typeface="나눔명조 Bold" pitchFamily="18" charset="-127"/>
              </a:rPr>
              <a:t>‘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가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나</a:t>
            </a:r>
            <a:r>
              <a:rPr lang="en-US" altLang="ko-KR" sz="2400" dirty="0" smtClean="0">
                <a:solidFill>
                  <a:schemeClr val="bg1"/>
                </a:solidFill>
                <a:latin typeface="나눔명조 Bold" pitchFamily="18" charset="-127"/>
                <a:ea typeface="나눔명조 Bold" pitchFamily="18" charset="-127"/>
              </a:rPr>
              <a:t>’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군을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, </a:t>
            </a: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일반고는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en-US" altLang="ko-KR" sz="2400" dirty="0" smtClean="0">
                <a:solidFill>
                  <a:schemeClr val="bg1"/>
                </a:solidFill>
                <a:latin typeface="나눔명조 Bold" pitchFamily="18" charset="-127"/>
                <a:ea typeface="나눔명조 Bold" pitchFamily="18" charset="-127"/>
              </a:rPr>
              <a:t>‘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나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가</a:t>
            </a:r>
            <a:r>
              <a:rPr lang="en-US" altLang="ko-KR" sz="2400" dirty="0" smtClean="0">
                <a:solidFill>
                  <a:schemeClr val="bg1"/>
                </a:solidFill>
                <a:latin typeface="나눔명조 Bold" pitchFamily="18" charset="-127"/>
                <a:ea typeface="나눔명조 Bold" pitchFamily="18" charset="-127"/>
              </a:rPr>
              <a:t>’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군을 선호</a:t>
            </a:r>
            <a:endParaRPr lang="ko-KR" altLang="en-US" sz="24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512120" y="2348880"/>
            <a:ext cx="3771848" cy="4104456"/>
          </a:xfrm>
          <a:prstGeom prst="rect">
            <a:avLst/>
          </a:prstGeom>
          <a:solidFill>
            <a:schemeClr val="bg1"/>
          </a:solidFill>
          <a:ln w="69850" cap="sq">
            <a:solidFill>
              <a:srgbClr val="E5DFC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34552" y="2564905"/>
            <a:ext cx="1134984" cy="360039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ko-KR" altLang="en-US" sz="1600" dirty="0" smtClean="0">
                <a:latin typeface="-윤고딕340" pitchFamily="18" charset="-127"/>
                <a:ea typeface="-윤고딕340" pitchFamily="18" charset="-127"/>
              </a:rPr>
              <a:t>특성화고</a:t>
            </a:r>
            <a:endParaRPr lang="ko-KR" altLang="en-US" sz="1600" dirty="0"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4904608" y="2348880"/>
            <a:ext cx="3771848" cy="4104456"/>
          </a:xfrm>
          <a:prstGeom prst="rect">
            <a:avLst/>
          </a:prstGeom>
          <a:solidFill>
            <a:schemeClr val="bg1"/>
          </a:solidFill>
          <a:ln w="69850" cap="sq">
            <a:solidFill>
              <a:srgbClr val="E5DFC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27040" y="2564905"/>
            <a:ext cx="1134984" cy="360039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ko-KR" altLang="en-US" sz="1600" dirty="0" err="1" smtClean="0">
                <a:latin typeface="-윤고딕340" pitchFamily="18" charset="-127"/>
                <a:ea typeface="-윤고딕340" pitchFamily="18" charset="-127"/>
              </a:rPr>
              <a:t>일반고</a:t>
            </a:r>
            <a:endParaRPr lang="ko-KR" altLang="en-US" sz="1600" dirty="0">
              <a:latin typeface="-윤고딕340" pitchFamily="18" charset="-127"/>
              <a:ea typeface="-윤고딕340" pitchFamily="18" charset="-127"/>
            </a:endParaRPr>
          </a:p>
        </p:txBody>
      </p:sp>
      <p:graphicFrame>
        <p:nvGraphicFramePr>
          <p:cNvPr id="14" name="차트 13"/>
          <p:cNvGraphicFramePr/>
          <p:nvPr/>
        </p:nvGraphicFramePr>
        <p:xfrm>
          <a:off x="539552" y="3140968"/>
          <a:ext cx="3672408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627784" y="4509120"/>
            <a:ext cx="7585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가</a:t>
            </a:r>
            <a:endParaRPr lang="en-US" altLang="ko-KR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55.6%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4509120"/>
            <a:ext cx="7585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나</a:t>
            </a:r>
            <a:endParaRPr lang="en-US" altLang="ko-KR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33.3%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3219" y="3343791"/>
            <a:ext cx="7585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다</a:t>
            </a:r>
            <a:endParaRPr lang="en-US" altLang="ko-KR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11.1%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graphicFrame>
        <p:nvGraphicFramePr>
          <p:cNvPr id="18" name="차트 17"/>
          <p:cNvGraphicFramePr/>
          <p:nvPr/>
        </p:nvGraphicFramePr>
        <p:xfrm>
          <a:off x="4932040" y="3140968"/>
          <a:ext cx="3672408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7092280" y="4077072"/>
            <a:ext cx="7585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가</a:t>
            </a:r>
            <a:endParaRPr lang="en-US" altLang="ko-KR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36.7%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29683" y="4541639"/>
            <a:ext cx="7585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나</a:t>
            </a:r>
            <a:endParaRPr lang="en-US" altLang="ko-KR" dirty="0" smtClean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60.0%</a:t>
            </a:r>
            <a:endParaRPr lang="ko-KR" altLang="en-US" sz="16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408702" y="467005"/>
            <a:ext cx="1994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분할모집 의향</a:t>
            </a:r>
            <a:endParaRPr lang="ko-KR" altLang="en-US" sz="24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623860" y="1970188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623860" y="1196752"/>
            <a:ext cx="7929618" cy="45719"/>
          </a:xfrm>
          <a:prstGeom prst="rect">
            <a:avLst/>
          </a:prstGeom>
          <a:gradFill flip="none" rotWithShape="1">
            <a:gsLst>
              <a:gs pos="0">
                <a:srgbClr val="020107"/>
              </a:gs>
              <a:gs pos="50000">
                <a:srgbClr val="81BFFF"/>
              </a:gs>
              <a:gs pos="100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605572" y="1215802"/>
            <a:ext cx="7929618" cy="785818"/>
          </a:xfrm>
          <a:prstGeom prst="rect">
            <a:avLst/>
          </a:prstGeom>
          <a:gradFill flip="none" rotWithShape="1">
            <a:gsLst>
              <a:gs pos="5000">
                <a:srgbClr val="020107"/>
              </a:gs>
              <a:gs pos="50000">
                <a:srgbClr val="1C0A6A"/>
              </a:gs>
              <a:gs pos="95000">
                <a:srgbClr val="0201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특성화고 및 </a:t>
            </a:r>
            <a:r>
              <a:rPr lang="ko-KR" altLang="en-US" sz="2400" dirty="0" err="1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일반고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 중 </a:t>
            </a:r>
            <a:r>
              <a:rPr lang="en-US" altLang="ko-KR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46.2%</a:t>
            </a:r>
            <a:r>
              <a:rPr lang="ko-KR" altLang="en-US" sz="24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가 분할모집 의향이 있음</a:t>
            </a:r>
            <a:endParaRPr lang="ko-KR" altLang="en-US" sz="24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512120" y="2348880"/>
            <a:ext cx="3771848" cy="4104456"/>
          </a:xfrm>
          <a:prstGeom prst="rect">
            <a:avLst/>
          </a:prstGeom>
          <a:solidFill>
            <a:schemeClr val="bg1"/>
          </a:solidFill>
          <a:ln w="69850" cap="sq">
            <a:solidFill>
              <a:srgbClr val="E5DFC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34552" y="2564905"/>
            <a:ext cx="1134984" cy="360039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ko-KR" altLang="en-US" sz="1600" dirty="0" smtClean="0">
                <a:latin typeface="-윤고딕340" pitchFamily="18" charset="-127"/>
                <a:ea typeface="-윤고딕340" pitchFamily="18" charset="-127"/>
              </a:rPr>
              <a:t>특성화고</a:t>
            </a:r>
            <a:endParaRPr lang="ko-KR" altLang="en-US" sz="1600" dirty="0"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4904608" y="2348880"/>
            <a:ext cx="3771848" cy="4104456"/>
          </a:xfrm>
          <a:prstGeom prst="rect">
            <a:avLst/>
          </a:prstGeom>
          <a:solidFill>
            <a:schemeClr val="bg1"/>
          </a:solidFill>
          <a:ln w="69850" cap="sq">
            <a:solidFill>
              <a:srgbClr val="E5DFC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27040" y="2564905"/>
            <a:ext cx="1134984" cy="360039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ko-KR" altLang="en-US" sz="1600" dirty="0" err="1" smtClean="0">
                <a:latin typeface="-윤고딕340" pitchFamily="18" charset="-127"/>
                <a:ea typeface="-윤고딕340" pitchFamily="18" charset="-127"/>
              </a:rPr>
              <a:t>일반고</a:t>
            </a:r>
            <a:endParaRPr lang="ko-KR" altLang="en-US" sz="1600" dirty="0">
              <a:latin typeface="-윤고딕340" pitchFamily="18" charset="-127"/>
              <a:ea typeface="-윤고딕340" pitchFamily="18" charset="-127"/>
            </a:endParaRPr>
          </a:p>
        </p:txBody>
      </p:sp>
      <p:graphicFrame>
        <p:nvGraphicFramePr>
          <p:cNvPr id="14" name="차트 13"/>
          <p:cNvGraphicFramePr/>
          <p:nvPr/>
        </p:nvGraphicFramePr>
        <p:xfrm>
          <a:off x="539552" y="3140968"/>
          <a:ext cx="3672408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524694" y="4325615"/>
            <a:ext cx="111120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의향 있음</a:t>
            </a:r>
            <a:endParaRPr lang="en-US" altLang="ko-KR" dirty="0" smtClean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44.4%</a:t>
            </a:r>
            <a:endParaRPr lang="ko-KR" altLang="en-US" sz="16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6542" y="4469631"/>
            <a:ext cx="111120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의향 없음</a:t>
            </a:r>
            <a:endParaRPr lang="en-US" altLang="ko-KR" dirty="0" smtClean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55.6%</a:t>
            </a:r>
            <a:endParaRPr lang="ko-KR" altLang="en-US" sz="16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graphicFrame>
        <p:nvGraphicFramePr>
          <p:cNvPr id="18" name="차트 17"/>
          <p:cNvGraphicFramePr/>
          <p:nvPr/>
        </p:nvGraphicFramePr>
        <p:xfrm>
          <a:off x="4932040" y="3140968"/>
          <a:ext cx="3672408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915950" y="4325615"/>
            <a:ext cx="111120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의향 있음</a:t>
            </a:r>
            <a:endParaRPr lang="en-US" altLang="ko-KR" dirty="0" smtClean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46.7%</a:t>
            </a:r>
            <a:endParaRPr lang="ko-KR" altLang="en-US" sz="16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49030" y="4437112"/>
            <a:ext cx="111120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의향 없음</a:t>
            </a:r>
            <a:endParaRPr lang="en-US" altLang="ko-KR" dirty="0" smtClean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53.3%</a:t>
            </a:r>
            <a:endParaRPr lang="ko-KR" altLang="en-US" sz="1600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9552" y="2571744"/>
            <a:ext cx="806489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sz="43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VII</a:t>
            </a:r>
            <a:r>
              <a:rPr kumimoji="1" lang="en-US" altLang="ko-KR" sz="43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. </a:t>
            </a:r>
            <a:r>
              <a:rPr kumimoji="1" lang="ko-KR" altLang="en-US" sz="43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고입선발시기 개편방향</a:t>
            </a:r>
            <a:endParaRPr kumimoji="1" lang="ko-KR" altLang="en-US" sz="4300" dirty="0">
              <a:solidFill>
                <a:srgbClr val="000066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조정 기본방향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83568" y="1844824"/>
            <a:ext cx="798336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교육수요자에게 다양한 학교 선택기회를 제공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endParaRPr lang="ko-KR" altLang="en-US" sz="10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전체적으로 전국 </a:t>
            </a:r>
            <a:r>
              <a:rPr lang="en-US" altLang="ko-KR" sz="2000" b="1" dirty="0" smtClean="0">
                <a:latin typeface="+mn-ea"/>
                <a:ea typeface="+mn-ea"/>
              </a:rPr>
              <a:t>16</a:t>
            </a:r>
            <a:r>
              <a:rPr lang="ko-KR" altLang="en-US" sz="2000" b="1" dirty="0" smtClean="0">
                <a:latin typeface="+mn-ea"/>
                <a:ea typeface="+mn-ea"/>
              </a:rPr>
              <a:t>개 시</a:t>
            </a:r>
            <a:r>
              <a:rPr lang="en-US" altLang="ko-KR" sz="2000" b="1" dirty="0" smtClean="0">
                <a:latin typeface="+mn-ea"/>
                <a:ea typeface="+mn-ea"/>
              </a:rPr>
              <a:t>․</a:t>
            </a:r>
            <a:r>
              <a:rPr lang="ko-KR" altLang="en-US" sz="2000" b="1" dirty="0" smtClean="0">
                <a:latin typeface="+mn-ea"/>
                <a:ea typeface="+mn-ea"/>
              </a:rPr>
              <a:t>도의 입시 시기 연계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 </a:t>
            </a:r>
            <a:r>
              <a:rPr lang="ko-KR" altLang="en-US" sz="2000" b="1" dirty="0" smtClean="0">
                <a:latin typeface="+mn-ea"/>
                <a:ea typeface="+mn-ea"/>
              </a:rPr>
              <a:t>특히 전국 단위의 모집 고교는 시</a:t>
            </a:r>
            <a:r>
              <a:rPr lang="en-US" altLang="ko-KR" sz="2000" b="1" dirty="0" smtClean="0">
                <a:latin typeface="+mn-ea"/>
                <a:ea typeface="+mn-ea"/>
              </a:rPr>
              <a:t>․</a:t>
            </a:r>
            <a:r>
              <a:rPr lang="ko-KR" altLang="en-US" sz="2000" b="1" dirty="0" smtClean="0">
                <a:latin typeface="+mn-ea"/>
                <a:ea typeface="+mn-ea"/>
              </a:rPr>
              <a:t>도간 연계</a:t>
            </a:r>
          </a:p>
          <a:p>
            <a:r>
              <a:rPr lang="en-US" altLang="ko-KR" sz="2000" b="1" dirty="0" smtClean="0">
                <a:latin typeface="+mn-ea"/>
                <a:ea typeface="+mn-ea"/>
              </a:rPr>
              <a:t>  </a:t>
            </a:r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smtClean="0">
                <a:latin typeface="+mn-ea"/>
                <a:ea typeface="+mn-ea"/>
              </a:rPr>
              <a:t>현재는 고입 전형 일정이 시</a:t>
            </a:r>
            <a:r>
              <a:rPr lang="en-US" altLang="ko-KR" dirty="0" smtClean="0">
                <a:latin typeface="+mn-ea"/>
                <a:ea typeface="+mn-ea"/>
              </a:rPr>
              <a:t>․</a:t>
            </a:r>
            <a:r>
              <a:rPr lang="ko-KR" altLang="en-US" dirty="0" smtClean="0">
                <a:latin typeface="+mn-ea"/>
                <a:ea typeface="+mn-ea"/>
              </a:rPr>
              <a:t>도별로 한달 이상 차이가 있어서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</a:t>
            </a:r>
            <a:r>
              <a:rPr lang="ko-KR" altLang="en-US" dirty="0" smtClean="0">
                <a:latin typeface="+mn-ea"/>
                <a:ea typeface="+mn-ea"/>
              </a:rPr>
              <a:t> 학생 입장에서 혼란스럽고 학생들의 실질적 선택권 제한</a:t>
            </a:r>
            <a:endParaRPr lang="en-US" altLang="ko-KR" dirty="0" smtClean="0">
              <a:latin typeface="+mn-ea"/>
              <a:ea typeface="+mn-ea"/>
            </a:endParaRPr>
          </a:p>
          <a:p>
            <a:endParaRPr lang="ko-KR" altLang="en-US" sz="1000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중학교 교육과정 운영의 정상화에 기여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endParaRPr lang="ko-KR" altLang="en-US" sz="10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고입 선발 시험 일정과 연계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endParaRPr lang="en-US" altLang="ko-KR" sz="10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고등학교 신입생 선발의 투명성</a:t>
            </a:r>
            <a:r>
              <a:rPr lang="en-US" altLang="ko-KR" sz="2000" b="1" dirty="0" smtClean="0">
                <a:latin typeface="+mn-ea"/>
                <a:ea typeface="+mn-ea"/>
              </a:rPr>
              <a:t>, </a:t>
            </a:r>
            <a:r>
              <a:rPr lang="ko-KR" altLang="en-US" sz="2000" b="1" dirty="0" smtClean="0">
                <a:latin typeface="+mn-ea"/>
                <a:ea typeface="+mn-ea"/>
              </a:rPr>
              <a:t>합리성</a:t>
            </a:r>
            <a:r>
              <a:rPr lang="en-US" altLang="ko-KR" sz="2000" b="1" dirty="0" smtClean="0">
                <a:latin typeface="+mn-ea"/>
                <a:ea typeface="+mn-ea"/>
              </a:rPr>
              <a:t>, </a:t>
            </a:r>
            <a:r>
              <a:rPr lang="ko-KR" altLang="en-US" sz="2000" b="1" dirty="0" smtClean="0">
                <a:latin typeface="+mn-ea"/>
                <a:ea typeface="+mn-ea"/>
              </a:rPr>
              <a:t>타당성 제고에 기여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endParaRPr lang="ko-KR" altLang="en-US" sz="10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시기 조정을 통한 교육수요자의 불편과 혼란 최소화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683568" y="1325445"/>
            <a:ext cx="3384376" cy="642937"/>
            <a:chOff x="683568" y="1417911"/>
            <a:chExt cx="3384376" cy="642937"/>
          </a:xfrm>
        </p:grpSpPr>
        <p:grpSp>
          <p:nvGrpSpPr>
            <p:cNvPr id="30" name="그룹 29"/>
            <p:cNvGrpSpPr/>
            <p:nvPr/>
          </p:nvGrpSpPr>
          <p:grpSpPr>
            <a:xfrm>
              <a:off x="683568" y="1417911"/>
              <a:ext cx="3384376" cy="642937"/>
              <a:chOff x="683568" y="1417911"/>
              <a:chExt cx="338437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308751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5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가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266581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선발시기 개편 방향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93092" y="2155994"/>
            <a:ext cx="798336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전</a:t>
            </a:r>
            <a:r>
              <a:rPr lang="en-US" altLang="ko-KR" sz="2000" b="1" dirty="0" smtClean="0">
                <a:latin typeface="+mn-ea"/>
                <a:ea typeface="+mn-ea"/>
              </a:rPr>
              <a:t>․</a:t>
            </a:r>
            <a:r>
              <a:rPr lang="ko-KR" altLang="en-US" sz="2000" b="1" dirty="0" smtClean="0">
                <a:latin typeface="+mn-ea"/>
                <a:ea typeface="+mn-ea"/>
              </a:rPr>
              <a:t>후기 학교 구분을 가</a:t>
            </a:r>
            <a:r>
              <a:rPr lang="en-US" altLang="ko-KR" sz="2000" b="1" dirty="0" smtClean="0">
                <a:latin typeface="+mn-ea"/>
                <a:ea typeface="+mn-ea"/>
              </a:rPr>
              <a:t>․</a:t>
            </a:r>
            <a:r>
              <a:rPr lang="ko-KR" altLang="en-US" sz="2000" b="1" dirty="0" smtClean="0">
                <a:latin typeface="+mn-ea"/>
                <a:ea typeface="+mn-ea"/>
              </a:rPr>
              <a:t>나</a:t>
            </a:r>
            <a:r>
              <a:rPr lang="en-US" altLang="ko-KR" sz="2000" b="1" dirty="0" smtClean="0">
                <a:latin typeface="+mn-ea"/>
                <a:ea typeface="+mn-ea"/>
              </a:rPr>
              <a:t>․</a:t>
            </a:r>
            <a:r>
              <a:rPr lang="ko-KR" altLang="en-US" sz="2000" b="1" dirty="0" smtClean="0">
                <a:latin typeface="+mn-ea"/>
                <a:ea typeface="+mn-ea"/>
              </a:rPr>
              <a:t>다 학교군으로 재편하여</a:t>
            </a:r>
            <a:r>
              <a:rPr lang="en-US" altLang="ko-KR" sz="2000" b="1" dirty="0" smtClean="0">
                <a:latin typeface="+mn-ea"/>
                <a:ea typeface="+mn-ea"/>
              </a:rPr>
              <a:t>, </a:t>
            </a:r>
            <a:r>
              <a:rPr lang="ko-KR" altLang="en-US" sz="2000" b="1" dirty="0" smtClean="0">
                <a:latin typeface="+mn-ea"/>
                <a:ea typeface="+mn-ea"/>
              </a:rPr>
              <a:t>학생들의 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  </a:t>
            </a:r>
            <a:r>
              <a:rPr lang="ko-KR" altLang="en-US" sz="2000" b="1" dirty="0" smtClean="0">
                <a:latin typeface="+mn-ea"/>
                <a:ea typeface="+mn-ea"/>
              </a:rPr>
              <a:t>학교 선택 기회를 실질적으로 확대</a:t>
            </a:r>
          </a:p>
          <a:p>
            <a:r>
              <a:rPr lang="en-US" altLang="ko-KR" dirty="0" smtClean="0">
                <a:latin typeface="+mn-ea"/>
                <a:ea typeface="+mn-ea"/>
              </a:rPr>
              <a:t>  - </a:t>
            </a:r>
            <a:r>
              <a:rPr lang="ko-KR" altLang="en-US" dirty="0" smtClean="0">
                <a:latin typeface="+mn-ea"/>
                <a:ea typeface="+mn-ea"/>
              </a:rPr>
              <a:t>학생은 각 </a:t>
            </a:r>
            <a:r>
              <a:rPr lang="ko-KR" altLang="en-US" dirty="0" err="1" smtClean="0">
                <a:latin typeface="+mn-ea"/>
                <a:ea typeface="+mn-ea"/>
              </a:rPr>
              <a:t>학교군에</a:t>
            </a:r>
            <a:r>
              <a:rPr lang="ko-KR" altLang="en-US" dirty="0" smtClean="0">
                <a:latin typeface="+mn-ea"/>
                <a:ea typeface="+mn-ea"/>
              </a:rPr>
              <a:t> 속해있는 학교 중에서 순차적 또는 병렬적으로 선택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 </a:t>
            </a:r>
            <a:r>
              <a:rPr lang="ko-KR" altLang="en-US" dirty="0" smtClean="0">
                <a:latin typeface="+mn-ea"/>
                <a:ea typeface="+mn-ea"/>
              </a:rPr>
              <a:t>할 수 있으며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최대 </a:t>
            </a:r>
            <a:r>
              <a:rPr lang="en-US" altLang="ko-KR" dirty="0" smtClean="0">
                <a:latin typeface="+mn-ea"/>
                <a:ea typeface="+mn-ea"/>
              </a:rPr>
              <a:t>3</a:t>
            </a:r>
            <a:r>
              <a:rPr lang="ko-KR" altLang="en-US" dirty="0" smtClean="0">
                <a:latin typeface="+mn-ea"/>
                <a:ea typeface="+mn-ea"/>
              </a:rPr>
              <a:t>개교까지 선택 가능</a:t>
            </a:r>
          </a:p>
          <a:p>
            <a:r>
              <a:rPr lang="en-US" altLang="ko-KR" dirty="0" smtClean="0">
                <a:latin typeface="+mn-ea"/>
                <a:ea typeface="+mn-ea"/>
              </a:rPr>
              <a:t>  - </a:t>
            </a:r>
            <a:r>
              <a:rPr lang="ko-KR" altLang="en-US" dirty="0" smtClean="0">
                <a:latin typeface="+mn-ea"/>
                <a:ea typeface="+mn-ea"/>
              </a:rPr>
              <a:t>설문조사 결과 학교의 </a:t>
            </a:r>
            <a:r>
              <a:rPr lang="en-US" altLang="ko-KR" dirty="0" smtClean="0">
                <a:latin typeface="+mn-ea"/>
                <a:ea typeface="+mn-ea"/>
              </a:rPr>
              <a:t>77%, </a:t>
            </a:r>
            <a:r>
              <a:rPr lang="ko-KR" altLang="en-US" dirty="0" smtClean="0">
                <a:latin typeface="+mn-ea"/>
                <a:ea typeface="+mn-ea"/>
              </a:rPr>
              <a:t>교사의 </a:t>
            </a:r>
            <a:r>
              <a:rPr lang="en-US" altLang="ko-KR" dirty="0" smtClean="0">
                <a:latin typeface="+mn-ea"/>
                <a:ea typeface="+mn-ea"/>
              </a:rPr>
              <a:t>52%, </a:t>
            </a:r>
            <a:r>
              <a:rPr lang="ko-KR" altLang="en-US" dirty="0" smtClean="0">
                <a:latin typeface="+mn-ea"/>
                <a:ea typeface="+mn-ea"/>
              </a:rPr>
              <a:t>학생과 학부모의 </a:t>
            </a:r>
            <a:r>
              <a:rPr lang="en-US" altLang="ko-KR" dirty="0" smtClean="0">
                <a:latin typeface="+mn-ea"/>
                <a:ea typeface="+mn-ea"/>
              </a:rPr>
              <a:t>70%</a:t>
            </a:r>
            <a:r>
              <a:rPr lang="ko-KR" altLang="en-US" dirty="0" smtClean="0">
                <a:latin typeface="+mn-ea"/>
                <a:ea typeface="+mn-ea"/>
              </a:rPr>
              <a:t>가 찬성함</a:t>
            </a:r>
          </a:p>
          <a:p>
            <a:r>
              <a:rPr lang="en-US" altLang="ko-KR" dirty="0" smtClean="0">
                <a:latin typeface="+mn-ea"/>
                <a:ea typeface="+mn-ea"/>
              </a:rPr>
              <a:t>   . </a:t>
            </a:r>
            <a:r>
              <a:rPr lang="ko-KR" altLang="en-US" dirty="0" smtClean="0">
                <a:latin typeface="+mn-ea"/>
                <a:ea typeface="+mn-ea"/>
              </a:rPr>
              <a:t>찬성이유로는 ‘학생의 학교선택기회 확대’에 대해 </a:t>
            </a:r>
            <a:r>
              <a:rPr lang="en-US" altLang="ko-KR" dirty="0" smtClean="0">
                <a:latin typeface="+mn-ea"/>
                <a:ea typeface="+mn-ea"/>
              </a:rPr>
              <a:t>60~73%</a:t>
            </a:r>
            <a:r>
              <a:rPr lang="ko-KR" altLang="en-US" dirty="0" smtClean="0">
                <a:latin typeface="+mn-ea"/>
                <a:ea typeface="+mn-ea"/>
              </a:rPr>
              <a:t>로 가장 높은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 </a:t>
            </a:r>
            <a:r>
              <a:rPr lang="ko-KR" altLang="en-US" dirty="0" smtClean="0">
                <a:latin typeface="+mn-ea"/>
                <a:ea typeface="+mn-ea"/>
              </a:rPr>
              <a:t>응답을 보였음</a:t>
            </a:r>
            <a:r>
              <a:rPr lang="en-US" altLang="ko-KR" dirty="0" smtClean="0">
                <a:latin typeface="+mn-ea"/>
                <a:ea typeface="+mn-ea"/>
              </a:rPr>
              <a:t>.</a:t>
            </a:r>
            <a:endParaRPr lang="ko-KR" altLang="en-US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. </a:t>
            </a:r>
            <a:r>
              <a:rPr lang="ko-KR" altLang="en-US" dirty="0" smtClean="0">
                <a:latin typeface="+mn-ea"/>
                <a:ea typeface="+mn-ea"/>
              </a:rPr>
              <a:t>반대이유로는 선발시기 다양화를 통한 학부모의 혼란 가중이나 고교의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 </a:t>
            </a:r>
            <a:r>
              <a:rPr lang="ko-KR" altLang="en-US" dirty="0" smtClean="0">
                <a:latin typeface="+mn-ea"/>
                <a:ea typeface="+mn-ea"/>
              </a:rPr>
              <a:t>서열화 가능성 확대를 들었음</a:t>
            </a:r>
            <a:r>
              <a:rPr lang="en-US" altLang="ko-KR" dirty="0" smtClean="0">
                <a:latin typeface="+mn-ea"/>
                <a:ea typeface="+mn-ea"/>
              </a:rPr>
              <a:t>. </a:t>
            </a:r>
            <a:r>
              <a:rPr lang="ko-KR" altLang="en-US" dirty="0" smtClean="0">
                <a:latin typeface="+mn-ea"/>
                <a:ea typeface="+mn-ea"/>
              </a:rPr>
              <a:t>따라서 이에 대한 대책 마련이 필요함을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 </a:t>
            </a:r>
            <a:r>
              <a:rPr lang="ko-KR" altLang="en-US" dirty="0" smtClean="0">
                <a:latin typeface="+mn-ea"/>
                <a:ea typeface="+mn-ea"/>
              </a:rPr>
              <a:t>시사함</a:t>
            </a:r>
            <a:endParaRPr lang="en-US" altLang="ko-KR" dirty="0" smtClean="0">
              <a:solidFill>
                <a:srgbClr val="002060"/>
              </a:solidFill>
              <a:latin typeface="+mn-ea"/>
              <a:ea typeface="+mn-ea"/>
            </a:endParaRPr>
          </a:p>
          <a:p>
            <a:endParaRPr lang="ko-KR" altLang="en-US" sz="1000" b="1" dirty="0" smtClean="0">
              <a:solidFill>
                <a:srgbClr val="002060"/>
              </a:solidFill>
              <a:latin typeface="+mn-ea"/>
              <a:ea typeface="+mn-ea"/>
            </a:endParaRPr>
          </a:p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중학생들이 원하는 고등학교를 선택할 수 있도록 다양한 선택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</a:t>
            </a:r>
            <a:r>
              <a:rPr lang="ko-KR" altLang="en-US" sz="2000" b="1" dirty="0" smtClean="0">
                <a:latin typeface="+mn-ea"/>
                <a:ea typeface="+mn-ea"/>
              </a:rPr>
              <a:t> 모형을 구안하고</a:t>
            </a:r>
            <a:r>
              <a:rPr lang="en-US" altLang="ko-KR" sz="2000" b="1" dirty="0" smtClean="0">
                <a:latin typeface="+mn-ea"/>
                <a:ea typeface="+mn-ea"/>
              </a:rPr>
              <a:t>, </a:t>
            </a:r>
            <a:r>
              <a:rPr lang="ko-KR" altLang="en-US" sz="2000" b="1" dirty="0" smtClean="0">
                <a:latin typeface="+mn-ea"/>
                <a:ea typeface="+mn-ea"/>
              </a:rPr>
              <a:t>고등학교의 자율적 선발시기 조정을 유도</a:t>
            </a:r>
          </a:p>
          <a:p>
            <a:r>
              <a:rPr lang="en-US" altLang="ko-KR" dirty="0" smtClean="0">
                <a:latin typeface="+mn-ea"/>
                <a:ea typeface="+mn-ea"/>
              </a:rPr>
              <a:t>   - </a:t>
            </a:r>
            <a:r>
              <a:rPr lang="ko-KR" altLang="en-US" dirty="0" smtClean="0">
                <a:latin typeface="+mn-ea"/>
                <a:ea typeface="+mn-ea"/>
              </a:rPr>
              <a:t>가</a:t>
            </a:r>
            <a:r>
              <a:rPr lang="en-US" altLang="ko-KR" dirty="0" smtClean="0">
                <a:latin typeface="+mn-ea"/>
                <a:ea typeface="+mn-ea"/>
              </a:rPr>
              <a:t>․</a:t>
            </a:r>
            <a:r>
              <a:rPr lang="ko-KR" altLang="en-US" dirty="0" smtClean="0">
                <a:latin typeface="+mn-ea"/>
                <a:ea typeface="+mn-ea"/>
              </a:rPr>
              <a:t>나</a:t>
            </a:r>
            <a:r>
              <a:rPr lang="en-US" altLang="ko-KR" dirty="0" smtClean="0">
                <a:latin typeface="+mn-ea"/>
                <a:ea typeface="+mn-ea"/>
              </a:rPr>
              <a:t>․</a:t>
            </a:r>
            <a:r>
              <a:rPr lang="ko-KR" altLang="en-US" dirty="0" smtClean="0">
                <a:latin typeface="+mn-ea"/>
                <a:ea typeface="+mn-ea"/>
              </a:rPr>
              <a:t>다 군별 학교 배정 모형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군별 분할 모집 모형 등 다양한 모형을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  </a:t>
            </a:r>
            <a:r>
              <a:rPr lang="ko-KR" altLang="en-US" dirty="0" smtClean="0">
                <a:latin typeface="+mn-ea"/>
                <a:ea typeface="+mn-ea"/>
              </a:rPr>
              <a:t>구안</a:t>
            </a:r>
            <a:endParaRPr lang="en-US" altLang="ko-KR" sz="2000" b="1" dirty="0" smtClean="0">
              <a:solidFill>
                <a:srgbClr val="00206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5904656" cy="642937"/>
            <a:chOff x="683568" y="1417911"/>
            <a:chExt cx="590465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4752528" cy="642937"/>
              <a:chOff x="683568" y="1417911"/>
              <a:chExt cx="4752528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4455666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나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518609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학교유형별 </a:t>
              </a:r>
              <a:r>
                <a:rPr lang="ko-KR" altLang="en-US" sz="2000" dirty="0" err="1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적용가능한</a:t>
              </a:r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선발시기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93092" y="2155994"/>
            <a:ext cx="798336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en-US" altLang="ko-KR" sz="2000" dirty="0" smtClean="0"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특수목적고등학교</a:t>
            </a:r>
            <a:r>
              <a:rPr lang="en-US" altLang="ko-KR" sz="2000" b="1" dirty="0" smtClean="0">
                <a:latin typeface="+mn-ea"/>
                <a:ea typeface="+mn-ea"/>
              </a:rPr>
              <a:t>: </a:t>
            </a:r>
            <a:r>
              <a:rPr lang="ko-KR" altLang="en-US" sz="2000" b="1" dirty="0" smtClean="0">
                <a:latin typeface="+mn-ea"/>
                <a:ea typeface="+mn-ea"/>
              </a:rPr>
              <a:t>가군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dirty="0" smtClean="0">
                <a:latin typeface="+mn-ea"/>
                <a:ea typeface="+mn-ea"/>
              </a:rPr>
              <a:t>   - </a:t>
            </a:r>
            <a:r>
              <a:rPr lang="ko-KR" altLang="en-US" sz="2000" dirty="0" smtClean="0">
                <a:latin typeface="+mn-ea"/>
                <a:ea typeface="+mn-ea"/>
              </a:rPr>
              <a:t>학교대상 설문조사 결과 </a:t>
            </a:r>
            <a:r>
              <a:rPr lang="en-US" altLang="ko-KR" sz="2000" dirty="0" smtClean="0">
                <a:latin typeface="+mn-ea"/>
                <a:ea typeface="+mn-ea"/>
              </a:rPr>
              <a:t>79.3%</a:t>
            </a:r>
            <a:r>
              <a:rPr lang="ko-KR" altLang="en-US" sz="2000" dirty="0" smtClean="0">
                <a:latin typeface="+mn-ea"/>
                <a:ea typeface="+mn-ea"/>
              </a:rPr>
              <a:t>가 가군으로 응답</a:t>
            </a:r>
          </a:p>
          <a:p>
            <a:r>
              <a:rPr lang="en-US" altLang="ko-KR" sz="2000" dirty="0" smtClean="0">
                <a:latin typeface="+mn-ea"/>
                <a:ea typeface="+mn-ea"/>
              </a:rPr>
              <a:t>   - </a:t>
            </a:r>
            <a:r>
              <a:rPr lang="ko-KR" altLang="en-US" sz="2000" dirty="0" smtClean="0">
                <a:latin typeface="+mn-ea"/>
                <a:ea typeface="+mn-ea"/>
              </a:rPr>
              <a:t>교사대상 설문조사 결과 </a:t>
            </a:r>
            <a:r>
              <a:rPr lang="en-US" altLang="ko-KR" sz="2000" dirty="0" smtClean="0">
                <a:latin typeface="+mn-ea"/>
                <a:ea typeface="+mn-ea"/>
              </a:rPr>
              <a:t>93.3%</a:t>
            </a:r>
            <a:r>
              <a:rPr lang="ko-KR" altLang="en-US" sz="2000" dirty="0" smtClean="0">
                <a:latin typeface="+mn-ea"/>
                <a:ea typeface="+mn-ea"/>
              </a:rPr>
              <a:t>가 가군으로 응답</a:t>
            </a:r>
          </a:p>
          <a:p>
            <a:pPr>
              <a:buBlip>
                <a:blip r:embed="rId6"/>
              </a:buBlip>
            </a:pPr>
            <a:endParaRPr lang="ko-KR" altLang="en-US" sz="2000" dirty="0" smtClean="0">
              <a:latin typeface="+mn-ea"/>
              <a:ea typeface="+mn-ea"/>
            </a:endParaRPr>
          </a:p>
          <a:p>
            <a:pPr>
              <a:buBlip>
                <a:blip r:embed="rId6"/>
              </a:buBlip>
            </a:pPr>
            <a:r>
              <a:rPr lang="en-US" altLang="ko-KR" sz="2000" dirty="0" smtClean="0">
                <a:latin typeface="+mn-ea"/>
                <a:ea typeface="+mn-ea"/>
              </a:rPr>
              <a:t>  </a:t>
            </a:r>
            <a:r>
              <a:rPr lang="ko-KR" altLang="en-US" sz="2000" b="1" dirty="0" err="1" smtClean="0">
                <a:latin typeface="+mn-ea"/>
                <a:ea typeface="+mn-ea"/>
              </a:rPr>
              <a:t>자율형</a:t>
            </a:r>
            <a:r>
              <a:rPr lang="ko-KR" altLang="en-US" sz="2000" b="1" dirty="0" smtClean="0">
                <a:latin typeface="+mn-ea"/>
                <a:ea typeface="+mn-ea"/>
              </a:rPr>
              <a:t> </a:t>
            </a:r>
            <a:r>
              <a:rPr lang="ko-KR" altLang="en-US" sz="2000" b="1" dirty="0" err="1" smtClean="0">
                <a:latin typeface="+mn-ea"/>
                <a:ea typeface="+mn-ea"/>
              </a:rPr>
              <a:t>사립등학교</a:t>
            </a:r>
            <a:r>
              <a:rPr lang="en-US" altLang="ko-KR" sz="2000" b="1" dirty="0" smtClean="0">
                <a:latin typeface="+mn-ea"/>
                <a:ea typeface="+mn-ea"/>
              </a:rPr>
              <a:t>: </a:t>
            </a:r>
            <a:r>
              <a:rPr lang="ko-KR" altLang="en-US" sz="2000" b="1" dirty="0" smtClean="0">
                <a:latin typeface="+mn-ea"/>
                <a:ea typeface="+mn-ea"/>
              </a:rPr>
              <a:t>가군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dirty="0" smtClean="0">
                <a:latin typeface="+mn-ea"/>
                <a:ea typeface="+mn-ea"/>
              </a:rPr>
              <a:t>   - </a:t>
            </a:r>
            <a:r>
              <a:rPr lang="ko-KR" altLang="en-US" sz="2000" dirty="0" smtClean="0">
                <a:latin typeface="+mn-ea"/>
                <a:ea typeface="+mn-ea"/>
              </a:rPr>
              <a:t>학교대상 설문조사 결과 </a:t>
            </a:r>
            <a:r>
              <a:rPr lang="en-US" altLang="ko-KR" sz="2000" dirty="0" smtClean="0">
                <a:latin typeface="+mn-ea"/>
                <a:ea typeface="+mn-ea"/>
              </a:rPr>
              <a:t>79.3%</a:t>
            </a:r>
            <a:r>
              <a:rPr lang="ko-KR" altLang="en-US" sz="2000" dirty="0" smtClean="0">
                <a:latin typeface="+mn-ea"/>
                <a:ea typeface="+mn-ea"/>
              </a:rPr>
              <a:t>가 가군으로 응답</a:t>
            </a:r>
          </a:p>
          <a:p>
            <a:r>
              <a:rPr lang="en-US" altLang="ko-KR" sz="2000" dirty="0" smtClean="0">
                <a:latin typeface="+mn-ea"/>
                <a:ea typeface="+mn-ea"/>
              </a:rPr>
              <a:t>   - </a:t>
            </a:r>
            <a:r>
              <a:rPr lang="ko-KR" altLang="en-US" sz="2000" dirty="0" smtClean="0">
                <a:latin typeface="+mn-ea"/>
                <a:ea typeface="+mn-ea"/>
              </a:rPr>
              <a:t>교사대상 설문조사 결과 </a:t>
            </a:r>
            <a:r>
              <a:rPr lang="en-US" altLang="ko-KR" sz="2000" dirty="0" smtClean="0">
                <a:latin typeface="+mn-ea"/>
                <a:ea typeface="+mn-ea"/>
              </a:rPr>
              <a:t>74.3%</a:t>
            </a:r>
            <a:r>
              <a:rPr lang="ko-KR" altLang="en-US" sz="2000" dirty="0" smtClean="0">
                <a:latin typeface="+mn-ea"/>
                <a:ea typeface="+mn-ea"/>
              </a:rPr>
              <a:t>가 가군으로 응답</a:t>
            </a:r>
          </a:p>
          <a:p>
            <a:pPr>
              <a:buBlip>
                <a:blip r:embed="rId6"/>
              </a:buBlip>
            </a:pPr>
            <a:endParaRPr lang="ko-KR" altLang="en-US" sz="2000" dirty="0" smtClean="0">
              <a:latin typeface="+mn-ea"/>
              <a:ea typeface="+mn-ea"/>
            </a:endParaRPr>
          </a:p>
          <a:p>
            <a:pPr>
              <a:buBlip>
                <a:blip r:embed="rId6"/>
              </a:buBlip>
            </a:pPr>
            <a:r>
              <a:rPr lang="en-US" altLang="ko-KR" sz="2000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err="1" smtClean="0">
                <a:latin typeface="+mn-ea"/>
                <a:ea typeface="+mn-ea"/>
              </a:rPr>
              <a:t>자율형</a:t>
            </a:r>
            <a:r>
              <a:rPr lang="ko-KR" altLang="en-US" sz="2000" b="1" dirty="0" smtClean="0">
                <a:latin typeface="+mn-ea"/>
                <a:ea typeface="+mn-ea"/>
              </a:rPr>
              <a:t> 공립고등학교</a:t>
            </a:r>
            <a:r>
              <a:rPr lang="en-US" altLang="ko-KR" sz="2000" b="1" dirty="0" smtClean="0">
                <a:latin typeface="+mn-ea"/>
                <a:ea typeface="+mn-ea"/>
              </a:rPr>
              <a:t>: </a:t>
            </a:r>
            <a:r>
              <a:rPr lang="ko-KR" altLang="en-US" sz="2000" b="1" dirty="0" smtClean="0">
                <a:latin typeface="+mn-ea"/>
                <a:ea typeface="+mn-ea"/>
              </a:rPr>
              <a:t>가군 또는 나군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dirty="0" smtClean="0">
                <a:latin typeface="+mn-ea"/>
                <a:ea typeface="+mn-ea"/>
              </a:rPr>
              <a:t>   - </a:t>
            </a:r>
            <a:r>
              <a:rPr lang="ko-KR" altLang="en-US" sz="2000" dirty="0" smtClean="0">
                <a:latin typeface="+mn-ea"/>
                <a:ea typeface="+mn-ea"/>
              </a:rPr>
              <a:t>학교대상 설문조사 결과 </a:t>
            </a:r>
            <a:r>
              <a:rPr lang="en-US" altLang="ko-KR" sz="2000" dirty="0" smtClean="0">
                <a:latin typeface="+mn-ea"/>
                <a:ea typeface="+mn-ea"/>
              </a:rPr>
              <a:t>50.0%</a:t>
            </a:r>
            <a:r>
              <a:rPr lang="ko-KR" altLang="en-US" sz="2000" dirty="0" smtClean="0">
                <a:latin typeface="+mn-ea"/>
                <a:ea typeface="+mn-ea"/>
              </a:rPr>
              <a:t>가 가군</a:t>
            </a:r>
            <a:r>
              <a:rPr lang="en-US" altLang="ko-KR" sz="2000" dirty="0" smtClean="0">
                <a:latin typeface="+mn-ea"/>
                <a:ea typeface="+mn-ea"/>
              </a:rPr>
              <a:t>, 41.1%</a:t>
            </a:r>
            <a:r>
              <a:rPr lang="ko-KR" altLang="en-US" sz="2000" dirty="0" smtClean="0">
                <a:latin typeface="+mn-ea"/>
                <a:ea typeface="+mn-ea"/>
              </a:rPr>
              <a:t>가 나군으로 응답</a:t>
            </a:r>
          </a:p>
          <a:p>
            <a:r>
              <a:rPr lang="en-US" altLang="ko-KR" sz="2000" dirty="0" smtClean="0">
                <a:latin typeface="+mn-ea"/>
                <a:ea typeface="+mn-ea"/>
              </a:rPr>
              <a:t>   - </a:t>
            </a:r>
            <a:r>
              <a:rPr lang="ko-KR" altLang="en-US" sz="2000" dirty="0" smtClean="0">
                <a:latin typeface="+mn-ea"/>
                <a:ea typeface="+mn-ea"/>
              </a:rPr>
              <a:t>교사대상 설문조사 결과 </a:t>
            </a:r>
            <a:r>
              <a:rPr lang="en-US" altLang="ko-KR" sz="2000" dirty="0" smtClean="0">
                <a:latin typeface="+mn-ea"/>
                <a:ea typeface="+mn-ea"/>
              </a:rPr>
              <a:t>45.8%</a:t>
            </a:r>
            <a:r>
              <a:rPr lang="ko-KR" altLang="en-US" sz="2000" dirty="0" smtClean="0">
                <a:latin typeface="+mn-ea"/>
                <a:ea typeface="+mn-ea"/>
              </a:rPr>
              <a:t>가 가군</a:t>
            </a:r>
            <a:r>
              <a:rPr lang="en-US" altLang="ko-KR" sz="2000" dirty="0" smtClean="0">
                <a:latin typeface="+mn-ea"/>
                <a:ea typeface="+mn-ea"/>
              </a:rPr>
              <a:t>, 45.5%</a:t>
            </a:r>
            <a:r>
              <a:rPr lang="ko-KR" altLang="en-US" sz="2000" dirty="0" smtClean="0">
                <a:latin typeface="+mn-ea"/>
                <a:ea typeface="+mn-ea"/>
              </a:rPr>
              <a:t>가 나군으로 응답</a:t>
            </a:r>
          </a:p>
          <a:p>
            <a:pPr>
              <a:buBlip>
                <a:blip r:embed="rId6"/>
              </a:buBlip>
            </a:pPr>
            <a:endParaRPr lang="ko-KR" altLang="en-US" sz="2000" dirty="0" smtClean="0">
              <a:latin typeface="+mn-ea"/>
              <a:ea typeface="+mn-ea"/>
            </a:endParaRPr>
          </a:p>
          <a:p>
            <a:pPr>
              <a:buBlip>
                <a:blip r:embed="rId6"/>
              </a:buBlip>
            </a:pPr>
            <a:endParaRPr lang="en-US" altLang="ko-KR" sz="2000" dirty="0" smtClean="0">
              <a:solidFill>
                <a:srgbClr val="00206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5904656" cy="642937"/>
            <a:chOff x="683568" y="1417911"/>
            <a:chExt cx="590465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4752528" cy="642937"/>
              <a:chOff x="683568" y="1417911"/>
              <a:chExt cx="4752528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4455666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나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518609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학교유형별 </a:t>
              </a:r>
              <a:r>
                <a:rPr lang="ko-KR" altLang="en-US" sz="2000" dirty="0" err="1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적용가능한</a:t>
              </a:r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선발시기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93092" y="2155994"/>
            <a:ext cx="8127380" cy="42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err="1" smtClean="0">
                <a:latin typeface="+mn-ea"/>
                <a:ea typeface="+mn-ea"/>
              </a:rPr>
              <a:t>특성화고등학교</a:t>
            </a:r>
            <a:r>
              <a:rPr lang="en-US" altLang="ko-KR" sz="2000" b="1" dirty="0" smtClean="0">
                <a:latin typeface="+mn-ea"/>
                <a:ea typeface="+mn-ea"/>
              </a:rPr>
              <a:t>: </a:t>
            </a:r>
            <a:r>
              <a:rPr lang="ko-KR" altLang="en-US" sz="2000" b="1" dirty="0" smtClean="0">
                <a:latin typeface="+mn-ea"/>
                <a:ea typeface="+mn-ea"/>
              </a:rPr>
              <a:t>나군 또는 다군</a:t>
            </a:r>
            <a:r>
              <a:rPr lang="en-US" altLang="ko-KR" sz="2000" b="1" dirty="0" smtClean="0">
                <a:latin typeface="+mn-ea"/>
                <a:ea typeface="+mn-ea"/>
              </a:rPr>
              <a:t>(</a:t>
            </a:r>
            <a:r>
              <a:rPr lang="ko-KR" altLang="en-US" sz="2000" b="1" dirty="0" smtClean="0">
                <a:latin typeface="+mn-ea"/>
                <a:ea typeface="+mn-ea"/>
              </a:rPr>
              <a:t>분할 모집 허용</a:t>
            </a:r>
            <a:r>
              <a:rPr lang="en-US" altLang="ko-KR" sz="2000" b="1" dirty="0" smtClean="0">
                <a:latin typeface="+mn-ea"/>
                <a:ea typeface="+mn-ea"/>
              </a:rPr>
              <a:t>)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학교대상 설문조사 결과 </a:t>
            </a:r>
            <a:r>
              <a:rPr lang="en-US" altLang="ko-KR" sz="1700" dirty="0" smtClean="0">
                <a:latin typeface="+mn-ea"/>
                <a:ea typeface="+mn-ea"/>
              </a:rPr>
              <a:t>42.7%</a:t>
            </a:r>
            <a:r>
              <a:rPr lang="ko-KR" altLang="en-US" sz="1700" dirty="0" smtClean="0">
                <a:latin typeface="+mn-ea"/>
                <a:ea typeface="+mn-ea"/>
              </a:rPr>
              <a:t>가 나군</a:t>
            </a:r>
            <a:r>
              <a:rPr lang="en-US" altLang="ko-KR" sz="1700" dirty="0" smtClean="0">
                <a:latin typeface="+mn-ea"/>
                <a:ea typeface="+mn-ea"/>
              </a:rPr>
              <a:t>, 36.6%</a:t>
            </a:r>
            <a:r>
              <a:rPr lang="ko-KR" altLang="en-US" sz="1700" dirty="0" smtClean="0">
                <a:latin typeface="+mn-ea"/>
                <a:ea typeface="+mn-ea"/>
              </a:rPr>
              <a:t>가 다군으로 응답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교사대상 설문조사 결과 </a:t>
            </a:r>
            <a:r>
              <a:rPr lang="en-US" altLang="ko-KR" sz="1700" dirty="0" smtClean="0">
                <a:latin typeface="+mn-ea"/>
                <a:ea typeface="+mn-ea"/>
              </a:rPr>
              <a:t>48.2%</a:t>
            </a:r>
            <a:r>
              <a:rPr lang="ko-KR" altLang="en-US" sz="1700" dirty="0" smtClean="0">
                <a:latin typeface="+mn-ea"/>
                <a:ea typeface="+mn-ea"/>
              </a:rPr>
              <a:t>가 나군</a:t>
            </a:r>
            <a:r>
              <a:rPr lang="en-US" altLang="ko-KR" sz="1700" dirty="0" smtClean="0">
                <a:latin typeface="+mn-ea"/>
                <a:ea typeface="+mn-ea"/>
              </a:rPr>
              <a:t>, 25.9%</a:t>
            </a:r>
            <a:r>
              <a:rPr lang="ko-KR" altLang="en-US" sz="1700" dirty="0" smtClean="0">
                <a:latin typeface="+mn-ea"/>
                <a:ea typeface="+mn-ea"/>
              </a:rPr>
              <a:t>가 다군으로 응답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특성화고의 </a:t>
            </a:r>
            <a:r>
              <a:rPr lang="en-US" altLang="ko-KR" sz="1700" dirty="0" smtClean="0">
                <a:latin typeface="+mn-ea"/>
                <a:ea typeface="+mn-ea"/>
              </a:rPr>
              <a:t>44.4%</a:t>
            </a:r>
            <a:r>
              <a:rPr lang="ko-KR" altLang="en-US" sz="1700" dirty="0" smtClean="0">
                <a:latin typeface="+mn-ea"/>
                <a:ea typeface="+mn-ea"/>
              </a:rPr>
              <a:t>가 분할모집 의향이 있다고 응답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특성화 고등학교가 현재의 후기에 해당하는 </a:t>
            </a:r>
            <a:r>
              <a:rPr lang="ko-KR" altLang="en-US" sz="1700" dirty="0" err="1" smtClean="0">
                <a:latin typeface="+mn-ea"/>
                <a:ea typeface="+mn-ea"/>
              </a:rPr>
              <a:t>다군으로</a:t>
            </a:r>
            <a:r>
              <a:rPr lang="ko-KR" altLang="en-US" sz="1700" dirty="0" smtClean="0">
                <a:latin typeface="+mn-ea"/>
                <a:ea typeface="+mn-ea"/>
              </a:rPr>
              <a:t> 이동할 필요도 있음을 </a:t>
            </a:r>
            <a:endParaRPr lang="en-US" altLang="ko-KR" sz="1700" dirty="0" smtClean="0">
              <a:latin typeface="+mn-ea"/>
              <a:ea typeface="+mn-ea"/>
            </a:endParaRPr>
          </a:p>
          <a:p>
            <a:r>
              <a:rPr lang="en-US" altLang="ko-KR" sz="1700" dirty="0" smtClean="0">
                <a:latin typeface="+mn-ea"/>
                <a:ea typeface="+mn-ea"/>
              </a:rPr>
              <a:t>     </a:t>
            </a:r>
            <a:r>
              <a:rPr lang="ko-KR" altLang="en-US" sz="1700" dirty="0" smtClean="0">
                <a:latin typeface="+mn-ea"/>
                <a:ea typeface="+mn-ea"/>
              </a:rPr>
              <a:t>시사</a:t>
            </a:r>
          </a:p>
          <a:p>
            <a:pPr>
              <a:buBlip>
                <a:blip r:embed="rId6"/>
              </a:buBlip>
            </a:pPr>
            <a:endParaRPr lang="ko-KR" altLang="en-US" sz="1000" b="1" dirty="0" smtClean="0">
              <a:latin typeface="+mn-ea"/>
              <a:ea typeface="+mn-ea"/>
            </a:endParaRPr>
          </a:p>
          <a:p>
            <a:pPr>
              <a:buBlip>
                <a:blip r:embed="rId6"/>
              </a:buBlip>
            </a:pP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중점학교</a:t>
            </a:r>
            <a:r>
              <a:rPr lang="en-US" altLang="ko-KR" sz="2000" b="1" dirty="0" smtClean="0">
                <a:latin typeface="+mn-ea"/>
                <a:ea typeface="+mn-ea"/>
              </a:rPr>
              <a:t>: </a:t>
            </a:r>
            <a:r>
              <a:rPr lang="ko-KR" altLang="en-US" sz="2000" b="1" dirty="0" smtClean="0">
                <a:latin typeface="+mn-ea"/>
                <a:ea typeface="+mn-ea"/>
              </a:rPr>
              <a:t>나군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학교대상 설문조사 결과 </a:t>
            </a:r>
            <a:r>
              <a:rPr lang="en-US" altLang="ko-KR" sz="1700" dirty="0" smtClean="0">
                <a:latin typeface="+mn-ea"/>
                <a:ea typeface="+mn-ea"/>
              </a:rPr>
              <a:t>63.0%</a:t>
            </a:r>
            <a:r>
              <a:rPr lang="ko-KR" altLang="en-US" sz="1700" dirty="0" smtClean="0">
                <a:latin typeface="+mn-ea"/>
                <a:ea typeface="+mn-ea"/>
              </a:rPr>
              <a:t>가 나군으로 응답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교사대상 설문조사 결과 </a:t>
            </a:r>
            <a:r>
              <a:rPr lang="en-US" altLang="ko-KR" sz="1700" dirty="0" smtClean="0">
                <a:latin typeface="+mn-ea"/>
                <a:ea typeface="+mn-ea"/>
              </a:rPr>
              <a:t>64.1%</a:t>
            </a:r>
            <a:r>
              <a:rPr lang="ko-KR" altLang="en-US" sz="1700" dirty="0" smtClean="0">
                <a:latin typeface="+mn-ea"/>
                <a:ea typeface="+mn-ea"/>
              </a:rPr>
              <a:t>가 나군으로 응답</a:t>
            </a:r>
          </a:p>
          <a:p>
            <a:pPr>
              <a:buBlip>
                <a:blip r:embed="rId6"/>
              </a:buBlip>
            </a:pPr>
            <a:endParaRPr lang="ko-KR" altLang="en-US" sz="1000" b="1" dirty="0" smtClean="0">
              <a:latin typeface="+mn-ea"/>
              <a:ea typeface="+mn-ea"/>
            </a:endParaRPr>
          </a:p>
          <a:p>
            <a:pPr>
              <a:buBlip>
                <a:blip r:embed="rId6"/>
              </a:buBlip>
            </a:pP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일반고등학교</a:t>
            </a:r>
            <a:r>
              <a:rPr lang="en-US" altLang="ko-KR" sz="2000" b="1" dirty="0" smtClean="0">
                <a:latin typeface="+mn-ea"/>
                <a:ea typeface="+mn-ea"/>
              </a:rPr>
              <a:t>: </a:t>
            </a:r>
            <a:r>
              <a:rPr lang="ko-KR" altLang="en-US" sz="2000" b="1" dirty="0" smtClean="0">
                <a:latin typeface="+mn-ea"/>
                <a:ea typeface="+mn-ea"/>
              </a:rPr>
              <a:t>나군 또는 다군</a:t>
            </a:r>
            <a:r>
              <a:rPr lang="en-US" altLang="ko-KR" sz="2000" b="1" dirty="0" smtClean="0">
                <a:latin typeface="+mn-ea"/>
                <a:ea typeface="+mn-ea"/>
              </a:rPr>
              <a:t>(</a:t>
            </a:r>
            <a:r>
              <a:rPr lang="ko-KR" altLang="en-US" sz="2000" b="1" dirty="0" smtClean="0">
                <a:latin typeface="+mn-ea"/>
                <a:ea typeface="+mn-ea"/>
              </a:rPr>
              <a:t>분할모집 허용</a:t>
            </a:r>
            <a:r>
              <a:rPr lang="en-US" altLang="ko-KR" sz="2000" b="1" dirty="0" smtClean="0">
                <a:latin typeface="+mn-ea"/>
                <a:ea typeface="+mn-ea"/>
              </a:rPr>
              <a:t>)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학교대상 설문조사 결과 </a:t>
            </a:r>
            <a:r>
              <a:rPr lang="en-US" altLang="ko-KR" sz="1700" dirty="0" smtClean="0">
                <a:latin typeface="+mn-ea"/>
                <a:ea typeface="+mn-ea"/>
              </a:rPr>
              <a:t>35.8%</a:t>
            </a:r>
            <a:r>
              <a:rPr lang="ko-KR" altLang="en-US" sz="1700" dirty="0" smtClean="0">
                <a:latin typeface="+mn-ea"/>
                <a:ea typeface="+mn-ea"/>
              </a:rPr>
              <a:t>가 나군</a:t>
            </a:r>
            <a:r>
              <a:rPr lang="en-US" altLang="ko-KR" sz="1700" dirty="0" smtClean="0">
                <a:latin typeface="+mn-ea"/>
                <a:ea typeface="+mn-ea"/>
              </a:rPr>
              <a:t>, 37.9%</a:t>
            </a:r>
            <a:r>
              <a:rPr lang="ko-KR" altLang="en-US" sz="1700" dirty="0" smtClean="0">
                <a:latin typeface="+mn-ea"/>
                <a:ea typeface="+mn-ea"/>
              </a:rPr>
              <a:t>가 다군으로 응답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교사대상 설문조사 결과 </a:t>
            </a:r>
            <a:r>
              <a:rPr lang="en-US" altLang="ko-KR" sz="1700" dirty="0" smtClean="0">
                <a:latin typeface="+mn-ea"/>
                <a:ea typeface="+mn-ea"/>
              </a:rPr>
              <a:t>30.2%</a:t>
            </a:r>
            <a:r>
              <a:rPr lang="ko-KR" altLang="en-US" sz="1700" dirty="0" smtClean="0">
                <a:latin typeface="+mn-ea"/>
                <a:ea typeface="+mn-ea"/>
              </a:rPr>
              <a:t>가 나군</a:t>
            </a:r>
            <a:r>
              <a:rPr lang="en-US" altLang="ko-KR" sz="1700" dirty="0" smtClean="0">
                <a:latin typeface="+mn-ea"/>
                <a:ea typeface="+mn-ea"/>
              </a:rPr>
              <a:t>, 49.5%</a:t>
            </a:r>
            <a:r>
              <a:rPr lang="ko-KR" altLang="en-US" sz="1700" dirty="0" smtClean="0">
                <a:latin typeface="+mn-ea"/>
                <a:ea typeface="+mn-ea"/>
              </a:rPr>
              <a:t>가 다군으로 응답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일반고의 </a:t>
            </a:r>
            <a:r>
              <a:rPr lang="en-US" altLang="ko-KR" sz="1700" dirty="0" smtClean="0">
                <a:latin typeface="+mn-ea"/>
                <a:ea typeface="+mn-ea"/>
              </a:rPr>
              <a:t>46.7%</a:t>
            </a:r>
            <a:r>
              <a:rPr lang="ko-KR" altLang="en-US" sz="1700" dirty="0" smtClean="0">
                <a:latin typeface="+mn-ea"/>
                <a:ea typeface="+mn-ea"/>
              </a:rPr>
              <a:t>가 분할모집 의향이 있다고 응답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일반고등학교가 현재의 전기에 해당하는 </a:t>
            </a:r>
            <a:r>
              <a:rPr lang="ko-KR" altLang="en-US" sz="1700" dirty="0" err="1" smtClean="0">
                <a:latin typeface="+mn-ea"/>
                <a:ea typeface="+mn-ea"/>
              </a:rPr>
              <a:t>나군으로</a:t>
            </a:r>
            <a:r>
              <a:rPr lang="ko-KR" altLang="en-US" sz="1700" dirty="0" smtClean="0">
                <a:latin typeface="+mn-ea"/>
                <a:ea typeface="+mn-ea"/>
              </a:rPr>
              <a:t> 이동할 필요가 있음을 시사</a:t>
            </a:r>
            <a:endParaRPr lang="en-US" altLang="ko-KR" sz="2000" b="1" dirty="0" smtClean="0">
              <a:solidFill>
                <a:srgbClr val="00206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서 론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Group 208"/>
          <p:cNvGrpSpPr>
            <a:grpSpLocks/>
          </p:cNvGrpSpPr>
          <p:nvPr/>
        </p:nvGrpSpPr>
        <p:grpSpPr bwMode="auto">
          <a:xfrm>
            <a:off x="107504" y="1484784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5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6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7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8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39552" y="1772816"/>
            <a:ext cx="8064896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r>
              <a:rPr lang="en-US" altLang="ko-KR" sz="2000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err="1" smtClean="0">
                <a:latin typeface="+mn-ea"/>
                <a:ea typeface="+mn-ea"/>
              </a:rPr>
              <a:t>그동안</a:t>
            </a:r>
            <a:r>
              <a:rPr lang="ko-KR" altLang="en-US" sz="2000" b="1" dirty="0" smtClean="0">
                <a:latin typeface="+mn-ea"/>
                <a:ea typeface="+mn-ea"/>
              </a:rPr>
              <a:t> 고등학교 선발시기를 ‘전기</a:t>
            </a:r>
            <a:r>
              <a:rPr lang="en-US" altLang="ko-KR" sz="2000" b="1" dirty="0" smtClean="0">
                <a:latin typeface="+mn-ea"/>
                <a:ea typeface="+mn-ea"/>
              </a:rPr>
              <a:t>, </a:t>
            </a:r>
            <a:r>
              <a:rPr lang="ko-KR" altLang="en-US" sz="2000" b="1" dirty="0" smtClean="0">
                <a:latin typeface="+mn-ea"/>
                <a:ea typeface="+mn-ea"/>
              </a:rPr>
              <a:t>후기’로만 규정함으로써 중학생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 </a:t>
            </a:r>
            <a:r>
              <a:rPr lang="ko-KR" altLang="en-US" sz="2000" b="1" dirty="0" smtClean="0">
                <a:latin typeface="+mn-ea"/>
                <a:ea typeface="+mn-ea"/>
              </a:rPr>
              <a:t>들의 고교 </a:t>
            </a:r>
            <a:r>
              <a:rPr lang="ko-KR" altLang="en-US" sz="2000" b="1" dirty="0" err="1" smtClean="0">
                <a:latin typeface="+mn-ea"/>
                <a:ea typeface="+mn-ea"/>
              </a:rPr>
              <a:t>선택시</a:t>
            </a:r>
            <a:r>
              <a:rPr lang="ko-KR" altLang="en-US" sz="2000" b="1" dirty="0" smtClean="0">
                <a:latin typeface="+mn-ea"/>
                <a:ea typeface="+mn-ea"/>
              </a:rPr>
              <a:t> 선택권 제한</a:t>
            </a:r>
          </a:p>
          <a:p>
            <a:r>
              <a:rPr lang="en-US" altLang="ko-KR" sz="2000" dirty="0" smtClean="0">
                <a:solidFill>
                  <a:srgbClr val="002060"/>
                </a:solidFill>
                <a:latin typeface="+mn-ea"/>
                <a:ea typeface="+mn-ea"/>
              </a:rPr>
              <a:t>  </a:t>
            </a:r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smtClean="0">
                <a:latin typeface="+mn-ea"/>
                <a:ea typeface="+mn-ea"/>
              </a:rPr>
              <a:t>특히 가장 큰 비중을 차지하는 </a:t>
            </a:r>
            <a:r>
              <a:rPr lang="ko-KR" altLang="en-US" dirty="0" err="1" smtClean="0">
                <a:latin typeface="+mn-ea"/>
                <a:ea typeface="+mn-ea"/>
              </a:rPr>
              <a:t>전문계고교와</a:t>
            </a:r>
            <a:r>
              <a:rPr lang="ko-KR" altLang="en-US" dirty="0" smtClean="0">
                <a:latin typeface="+mn-ea"/>
                <a:ea typeface="+mn-ea"/>
              </a:rPr>
              <a:t> 일반계고교는 단지 전기와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</a:t>
            </a:r>
            <a:r>
              <a:rPr lang="ko-KR" altLang="en-US" dirty="0" smtClean="0">
                <a:latin typeface="+mn-ea"/>
                <a:ea typeface="+mn-ea"/>
              </a:rPr>
              <a:t> 후기로만 구분되어 있어서 실질적으로는 한번의 기회만 해당</a:t>
            </a:r>
            <a:endParaRPr lang="ko-KR" altLang="en-US" sz="2000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r>
              <a:rPr lang="en-US" altLang="ko-KR" sz="2000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중학생들의 고교 선택권 확대를 위해서는 현행 고등학교의 신입생 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</a:t>
            </a:r>
            <a:r>
              <a:rPr lang="ko-KR" altLang="en-US" sz="2000" b="1" dirty="0" smtClean="0">
                <a:latin typeface="+mn-ea"/>
                <a:ea typeface="+mn-ea"/>
              </a:rPr>
              <a:t>선발시기를 다양화하고 개선할 필요가 있음</a:t>
            </a:r>
          </a:p>
          <a:p>
            <a:r>
              <a:rPr lang="en-US" altLang="ko-KR" sz="2000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smtClean="0">
                <a:latin typeface="+mn-ea"/>
                <a:ea typeface="+mn-ea"/>
              </a:rPr>
              <a:t>관련 법령 개정</a:t>
            </a:r>
            <a:r>
              <a:rPr lang="en-US" altLang="ko-KR" dirty="0" smtClean="0">
                <a:latin typeface="+mn-ea"/>
                <a:ea typeface="+mn-ea"/>
              </a:rPr>
              <a:t>: </a:t>
            </a:r>
            <a:r>
              <a:rPr lang="ko-KR" altLang="en-US" dirty="0" err="1" smtClean="0">
                <a:latin typeface="+mn-ea"/>
                <a:ea typeface="+mn-ea"/>
              </a:rPr>
              <a:t>초중등교육법시행령</a:t>
            </a:r>
            <a:r>
              <a:rPr lang="ko-KR" altLang="en-US" dirty="0" smtClean="0">
                <a:latin typeface="+mn-ea"/>
                <a:ea typeface="+mn-ea"/>
              </a:rPr>
              <a:t> 제</a:t>
            </a:r>
            <a:r>
              <a:rPr lang="en-US" altLang="ko-KR" dirty="0" smtClean="0">
                <a:latin typeface="+mn-ea"/>
                <a:ea typeface="+mn-ea"/>
              </a:rPr>
              <a:t>80</a:t>
            </a:r>
            <a:r>
              <a:rPr lang="ko-KR" altLang="en-US" dirty="0" smtClean="0">
                <a:latin typeface="+mn-ea"/>
                <a:ea typeface="+mn-ea"/>
              </a:rPr>
              <a:t>조제</a:t>
            </a:r>
            <a:r>
              <a:rPr lang="en-US" altLang="ko-KR" dirty="0" smtClean="0">
                <a:latin typeface="+mn-ea"/>
                <a:ea typeface="+mn-ea"/>
              </a:rPr>
              <a:t>2</a:t>
            </a:r>
            <a:r>
              <a:rPr lang="ko-KR" altLang="en-US" dirty="0" smtClean="0">
                <a:latin typeface="+mn-ea"/>
                <a:ea typeface="+mn-ea"/>
              </a:rPr>
              <a:t>항 “제</a:t>
            </a:r>
            <a:r>
              <a:rPr lang="en-US" altLang="ko-KR" dirty="0" smtClean="0">
                <a:latin typeface="+mn-ea"/>
                <a:ea typeface="+mn-ea"/>
              </a:rPr>
              <a:t>1</a:t>
            </a:r>
            <a:r>
              <a:rPr lang="ko-KR" altLang="en-US" dirty="0" smtClean="0">
                <a:latin typeface="+mn-ea"/>
                <a:ea typeface="+mn-ea"/>
              </a:rPr>
              <a:t>항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smtClean="0">
                <a:latin typeface="+mn-ea"/>
                <a:ea typeface="+mn-ea"/>
              </a:rPr>
              <a:t>전기와 후기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</a:t>
            </a:r>
            <a:r>
              <a:rPr lang="ko-KR" altLang="en-US" dirty="0" smtClean="0">
                <a:latin typeface="+mn-ea"/>
                <a:ea typeface="+mn-ea"/>
              </a:rPr>
              <a:t>선발의 구분</a:t>
            </a:r>
            <a:r>
              <a:rPr lang="en-US" altLang="ko-KR" dirty="0" smtClean="0">
                <a:latin typeface="+mn-ea"/>
                <a:ea typeface="+mn-ea"/>
              </a:rPr>
              <a:t>)</a:t>
            </a:r>
            <a:r>
              <a:rPr lang="ko-KR" altLang="en-US" dirty="0" smtClean="0">
                <a:latin typeface="+mn-ea"/>
                <a:ea typeface="+mn-ea"/>
              </a:rPr>
              <a:t>에도 불구하고 교육과학기술부장관이 정하여 고시하는 지역 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</a:t>
            </a:r>
            <a:r>
              <a:rPr lang="ko-KR" altLang="en-US" dirty="0" smtClean="0">
                <a:latin typeface="+mn-ea"/>
                <a:ea typeface="+mn-ea"/>
              </a:rPr>
              <a:t>의 학교는 선발시기를 달리하여 신입생을 선발할 수 있다</a:t>
            </a:r>
            <a:r>
              <a:rPr lang="en-US" altLang="ko-KR" dirty="0" smtClean="0">
                <a:latin typeface="+mn-ea"/>
                <a:ea typeface="+mn-ea"/>
              </a:rPr>
              <a:t>.” </a:t>
            </a:r>
            <a:endParaRPr lang="ko-KR" altLang="en-US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smtClean="0">
                <a:latin typeface="+mn-ea"/>
                <a:ea typeface="+mn-ea"/>
              </a:rPr>
              <a:t>따라서 전</a:t>
            </a:r>
            <a:r>
              <a:rPr lang="en-US" altLang="ko-KR" dirty="0" smtClean="0">
                <a:latin typeface="+mn-ea"/>
                <a:ea typeface="+mn-ea"/>
              </a:rPr>
              <a:t>․</a:t>
            </a:r>
            <a:r>
              <a:rPr lang="ko-KR" altLang="en-US" dirty="0" smtClean="0">
                <a:latin typeface="+mn-ea"/>
                <a:ea typeface="+mn-ea"/>
              </a:rPr>
              <a:t>후기 학교 구분을 가</a:t>
            </a:r>
            <a:r>
              <a:rPr lang="en-US" altLang="ko-KR" dirty="0" smtClean="0">
                <a:latin typeface="+mn-ea"/>
                <a:ea typeface="+mn-ea"/>
              </a:rPr>
              <a:t>․</a:t>
            </a:r>
            <a:r>
              <a:rPr lang="ko-KR" altLang="en-US" dirty="0" smtClean="0">
                <a:latin typeface="+mn-ea"/>
                <a:ea typeface="+mn-ea"/>
              </a:rPr>
              <a:t>나</a:t>
            </a:r>
            <a:r>
              <a:rPr lang="en-US" altLang="ko-KR" dirty="0" smtClean="0">
                <a:latin typeface="+mn-ea"/>
                <a:ea typeface="+mn-ea"/>
              </a:rPr>
              <a:t>․</a:t>
            </a:r>
            <a:r>
              <a:rPr lang="ko-KR" altLang="en-US" dirty="0" smtClean="0">
                <a:latin typeface="+mn-ea"/>
                <a:ea typeface="+mn-ea"/>
              </a:rPr>
              <a:t>다 학교군 등과 같이 확대하여 학생들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</a:t>
            </a:r>
            <a:r>
              <a:rPr lang="ko-KR" altLang="en-US" dirty="0" smtClean="0">
                <a:latin typeface="+mn-ea"/>
                <a:ea typeface="+mn-ea"/>
              </a:rPr>
              <a:t>의 학교 선택 기회를 실질적으로 확대할 수 있는 구체적인 방안 모색이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</a:t>
            </a:r>
            <a:r>
              <a:rPr lang="ko-KR" altLang="en-US" dirty="0" smtClean="0">
                <a:latin typeface="+mn-ea"/>
                <a:ea typeface="+mn-ea"/>
              </a:rPr>
              <a:t>필요함</a:t>
            </a:r>
          </a:p>
          <a:p>
            <a:pPr>
              <a:buBlip>
                <a:blip r:embed="rId5"/>
              </a:buBlip>
            </a:pPr>
            <a:r>
              <a:rPr lang="en-US" altLang="ko-KR" sz="2000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이러한 필요성에 따라 중학생들의 고교 선택권을 확대하기 위하여 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 </a:t>
            </a:r>
            <a:r>
              <a:rPr lang="ko-KR" altLang="en-US" sz="2000" b="1" dirty="0" smtClean="0">
                <a:latin typeface="+mn-ea"/>
                <a:ea typeface="+mn-ea"/>
              </a:rPr>
              <a:t>고등학교의 신입생 선발시기를 다양화하는 구체적인 방안 모색이 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 </a:t>
            </a:r>
            <a:r>
              <a:rPr lang="ko-KR" altLang="en-US" sz="2000" b="1" dirty="0" smtClean="0">
                <a:latin typeface="+mn-ea"/>
                <a:ea typeface="+mn-ea"/>
              </a:rPr>
              <a:t>필요함</a:t>
            </a:r>
            <a:endParaRPr lang="ko-KR" altLang="en-US" sz="2000" dirty="0" smtClean="0">
              <a:solidFill>
                <a:srgbClr val="00206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3384376" cy="642937"/>
            <a:chOff x="683568" y="1417911"/>
            <a:chExt cx="338437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3384376" cy="642937"/>
              <a:chOff x="683568" y="1417911"/>
              <a:chExt cx="338437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308751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다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25938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 선발 시기 개편안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93092" y="2155994"/>
            <a:ext cx="81273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en-US" altLang="ko-KR" sz="2000" dirty="0" smtClean="0">
                <a:latin typeface="+mn-ea"/>
                <a:ea typeface="+mn-ea"/>
              </a:rPr>
              <a:t>1</a:t>
            </a:r>
            <a:r>
              <a:rPr lang="ko-KR" altLang="en-US" sz="2000" dirty="0" smtClean="0">
                <a:latin typeface="+mn-ea"/>
                <a:ea typeface="+mn-ea"/>
              </a:rPr>
              <a:t>유형</a:t>
            </a:r>
            <a:r>
              <a:rPr lang="en-US" altLang="ko-KR" sz="2000" dirty="0" smtClean="0">
                <a:latin typeface="+mn-ea"/>
                <a:ea typeface="+mn-ea"/>
              </a:rPr>
              <a:t>: </a:t>
            </a:r>
            <a:r>
              <a:rPr lang="ko-KR" altLang="en-US" sz="2000" dirty="0" smtClean="0">
                <a:latin typeface="+mn-ea"/>
                <a:ea typeface="+mn-ea"/>
              </a:rPr>
              <a:t>현 제도 유지형</a:t>
            </a:r>
            <a:endParaRPr lang="en-US" altLang="ko-KR" sz="2000" dirty="0" smtClean="0">
              <a:latin typeface="+mn-ea"/>
              <a:ea typeface="+mn-ea"/>
            </a:endParaRPr>
          </a:p>
          <a:p>
            <a:endParaRPr lang="en-US" altLang="ko-KR" sz="2000" dirty="0" smtClean="0">
              <a:latin typeface="+mn-ea"/>
              <a:ea typeface="+mn-ea"/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1043608" y="2636912"/>
          <a:ext cx="7128792" cy="1154304"/>
        </p:xfrm>
        <a:graphic>
          <a:graphicData uri="http://schemas.openxmlformats.org/drawingml/2006/table">
            <a:tbl>
              <a:tblPr/>
              <a:tblGrid>
                <a:gridCol w="550803"/>
                <a:gridCol w="2192663"/>
                <a:gridCol w="2192663"/>
                <a:gridCol w="2192663"/>
              </a:tblGrid>
              <a:tr h="2706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휴먼명조"/>
                        </a:rPr>
                        <a:t>구분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가군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나군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다군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학교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휴먼명조"/>
                        </a:rPr>
                        <a:t>특목고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휴먼명조"/>
                        </a:rPr>
                        <a:t>자율형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 사립고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휴먼명조"/>
                        </a:rPr>
                        <a:t>마이스터고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특성화고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자율형 공립고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중점학교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휴먼명조"/>
                        </a:rPr>
                        <a:t>일반고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755576" y="4077072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smtClean="0">
                <a:latin typeface="+mn-ea"/>
                <a:ea typeface="+mn-ea"/>
              </a:rPr>
              <a:t>현재의 전기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후기 구분과 일부 학교의 후기 우선선발에 기초한 유형</a:t>
            </a:r>
          </a:p>
          <a:p>
            <a:r>
              <a:rPr lang="en-US" altLang="ko-KR" dirty="0" smtClean="0">
                <a:latin typeface="+mn-ea"/>
                <a:ea typeface="+mn-ea"/>
              </a:rPr>
              <a:t>  · </a:t>
            </a:r>
            <a:r>
              <a:rPr lang="ko-KR" altLang="en-US" dirty="0" smtClean="0">
                <a:latin typeface="+mn-ea"/>
                <a:ea typeface="+mn-ea"/>
              </a:rPr>
              <a:t>전기의 </a:t>
            </a:r>
            <a:r>
              <a:rPr lang="ko-KR" altLang="en-US" dirty="0" err="1" smtClean="0">
                <a:latin typeface="+mn-ea"/>
                <a:ea typeface="+mn-ea"/>
              </a:rPr>
              <a:t>특성화고와</a:t>
            </a:r>
            <a:r>
              <a:rPr lang="ko-KR" altLang="en-US" dirty="0" smtClean="0">
                <a:latin typeface="+mn-ea"/>
                <a:ea typeface="+mn-ea"/>
              </a:rPr>
              <a:t> 후기 우선 선발하는 </a:t>
            </a:r>
            <a:r>
              <a:rPr lang="ko-KR" altLang="en-US" dirty="0" err="1" smtClean="0">
                <a:latin typeface="+mn-ea"/>
                <a:ea typeface="+mn-ea"/>
              </a:rPr>
              <a:t>자율형</a:t>
            </a:r>
            <a:r>
              <a:rPr lang="ko-KR" altLang="en-US" dirty="0" smtClean="0">
                <a:latin typeface="+mn-ea"/>
                <a:ea typeface="+mn-ea"/>
              </a:rPr>
              <a:t> 공립고 및 중점학교를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 </a:t>
            </a:r>
            <a:r>
              <a:rPr lang="ko-KR" altLang="en-US" dirty="0" err="1" smtClean="0">
                <a:latin typeface="+mn-ea"/>
                <a:ea typeface="+mn-ea"/>
              </a:rPr>
              <a:t>나군으로</a:t>
            </a:r>
            <a:r>
              <a:rPr lang="ko-KR" altLang="en-US" dirty="0" smtClean="0">
                <a:latin typeface="+mn-ea"/>
                <a:ea typeface="+mn-ea"/>
              </a:rPr>
              <a:t> 편입</a:t>
            </a:r>
          </a:p>
          <a:p>
            <a:pPr>
              <a:buFontTx/>
              <a:buChar char="-"/>
            </a:pPr>
            <a:r>
              <a:rPr lang="ko-KR" altLang="en-US" dirty="0" smtClean="0">
                <a:latin typeface="+mn-ea"/>
                <a:ea typeface="+mn-ea"/>
              </a:rPr>
              <a:t> 전기 학교에 한번의 기회가 더 주어진다는 점 이외에는 현재와 큰 차이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</a:t>
            </a:r>
            <a:r>
              <a:rPr lang="ko-KR" altLang="en-US" dirty="0" smtClean="0">
                <a:latin typeface="+mn-ea"/>
                <a:ea typeface="+mn-ea"/>
              </a:rPr>
              <a:t>가 없어서 혼란 최소화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3384376" cy="642937"/>
            <a:chOff x="683568" y="1417911"/>
            <a:chExt cx="338437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3384376" cy="642937"/>
              <a:chOff x="683568" y="1417911"/>
              <a:chExt cx="338437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308751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다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25938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 선발 시기 개편안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93092" y="2155994"/>
            <a:ext cx="81273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en-US" altLang="ko-KR" sz="2000" dirty="0" smtClean="0">
                <a:latin typeface="+mn-ea"/>
                <a:ea typeface="+mn-ea"/>
              </a:rPr>
              <a:t>2</a:t>
            </a:r>
            <a:r>
              <a:rPr lang="ko-KR" altLang="en-US" sz="2000" dirty="0" smtClean="0">
                <a:latin typeface="+mn-ea"/>
                <a:ea typeface="+mn-ea"/>
              </a:rPr>
              <a:t>유형</a:t>
            </a:r>
            <a:r>
              <a:rPr lang="en-US" altLang="ko-KR" sz="2000" dirty="0" smtClean="0">
                <a:latin typeface="+mn-ea"/>
                <a:ea typeface="+mn-ea"/>
              </a:rPr>
              <a:t>: </a:t>
            </a:r>
            <a:r>
              <a:rPr lang="ko-KR" altLang="en-US" sz="2000" dirty="0" err="1" smtClean="0">
                <a:latin typeface="+mn-ea"/>
                <a:ea typeface="+mn-ea"/>
              </a:rPr>
              <a:t>특성화과</a:t>
            </a:r>
            <a:r>
              <a:rPr lang="ko-KR" altLang="en-US" sz="2000" dirty="0" smtClean="0">
                <a:latin typeface="+mn-ea"/>
                <a:ea typeface="+mn-ea"/>
              </a:rPr>
              <a:t> </a:t>
            </a:r>
            <a:r>
              <a:rPr lang="ko-KR" altLang="en-US" sz="2000" dirty="0" err="1" smtClean="0">
                <a:latin typeface="+mn-ea"/>
                <a:ea typeface="+mn-ea"/>
              </a:rPr>
              <a:t>강조형</a:t>
            </a:r>
            <a:endParaRPr lang="en-US" altLang="ko-KR" sz="2000" dirty="0" smtClean="0">
              <a:latin typeface="+mn-ea"/>
              <a:ea typeface="+mn-ea"/>
            </a:endParaRPr>
          </a:p>
          <a:p>
            <a:endParaRPr lang="en-US" altLang="ko-KR" sz="2000" dirty="0" smtClean="0">
              <a:latin typeface="+mn-ea"/>
              <a:ea typeface="+mn-ea"/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1043608" y="2636912"/>
          <a:ext cx="7128792" cy="1442340"/>
        </p:xfrm>
        <a:graphic>
          <a:graphicData uri="http://schemas.openxmlformats.org/drawingml/2006/table">
            <a:tbl>
              <a:tblPr/>
              <a:tblGrid>
                <a:gridCol w="550803"/>
                <a:gridCol w="2192663"/>
                <a:gridCol w="2192663"/>
                <a:gridCol w="2192663"/>
              </a:tblGrid>
              <a:tr h="2706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휴먼명조"/>
                        </a:rPr>
                        <a:t>구분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가군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나군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다군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학교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휴먼명조"/>
                        </a:rPr>
                        <a:t>특목고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휴먼명조"/>
                        </a:rPr>
                        <a:t>자율형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 사립고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휴먼명조"/>
                        </a:rPr>
                        <a:t>마이스터고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특성화고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특성화고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자율형 공립고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중점학교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휴먼명조"/>
                        </a:rPr>
                        <a:t>일반고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755576" y="4293096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ko-KR" altLang="en-US" dirty="0" smtClean="0">
                <a:latin typeface="+mn-ea"/>
                <a:ea typeface="+mn-ea"/>
              </a:rPr>
              <a:t> 현재의 전기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후기 구분과 일부 학교의 후기 우선 선발에 기초한 유형인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1</a:t>
            </a:r>
            <a:r>
              <a:rPr lang="ko-KR" altLang="en-US" dirty="0" smtClean="0">
                <a:latin typeface="+mn-ea"/>
                <a:ea typeface="+mn-ea"/>
              </a:rPr>
              <a:t>유형에서 </a:t>
            </a:r>
            <a:r>
              <a:rPr lang="ko-KR" altLang="en-US" dirty="0" err="1" smtClean="0">
                <a:latin typeface="+mn-ea"/>
                <a:ea typeface="+mn-ea"/>
              </a:rPr>
              <a:t>가군에</a:t>
            </a:r>
            <a:r>
              <a:rPr lang="ko-KR" altLang="en-US" dirty="0" smtClean="0">
                <a:latin typeface="+mn-ea"/>
                <a:ea typeface="+mn-ea"/>
              </a:rPr>
              <a:t> </a:t>
            </a:r>
            <a:r>
              <a:rPr lang="ko-KR" altLang="en-US" dirty="0" err="1" smtClean="0">
                <a:latin typeface="+mn-ea"/>
                <a:ea typeface="+mn-ea"/>
              </a:rPr>
              <a:t>특성화고를</a:t>
            </a:r>
            <a:r>
              <a:rPr lang="ko-KR" altLang="en-US" dirty="0" smtClean="0">
                <a:latin typeface="+mn-ea"/>
                <a:ea typeface="+mn-ea"/>
              </a:rPr>
              <a:t> 추가하여 일반 특성화고 지원기회를 추가</a:t>
            </a:r>
          </a:p>
          <a:p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err="1" smtClean="0">
                <a:latin typeface="+mn-ea"/>
                <a:ea typeface="+mn-ea"/>
              </a:rPr>
              <a:t>특성화고를</a:t>
            </a:r>
            <a:r>
              <a:rPr lang="ko-KR" altLang="en-US" dirty="0" smtClean="0">
                <a:latin typeface="+mn-ea"/>
                <a:ea typeface="+mn-ea"/>
              </a:rPr>
              <a:t> 분할 모집하되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적극적으로 가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err="1" smtClean="0">
                <a:latin typeface="+mn-ea"/>
                <a:ea typeface="+mn-ea"/>
              </a:rPr>
              <a:t>나군에</a:t>
            </a:r>
            <a:r>
              <a:rPr lang="ko-KR" altLang="en-US" dirty="0" smtClean="0">
                <a:latin typeface="+mn-ea"/>
                <a:ea typeface="+mn-ea"/>
              </a:rPr>
              <a:t> 배치함</a:t>
            </a:r>
          </a:p>
          <a:p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smtClean="0">
                <a:latin typeface="+mn-ea"/>
                <a:ea typeface="+mn-ea"/>
              </a:rPr>
              <a:t>설문응답교사들은 이 유형을 가장 선호함</a:t>
            </a:r>
            <a:r>
              <a:rPr lang="en-US" altLang="ko-KR" dirty="0" smtClean="0">
                <a:latin typeface="+mn-ea"/>
                <a:ea typeface="+mn-ea"/>
              </a:rPr>
              <a:t>(23.0% </a:t>
            </a:r>
            <a:r>
              <a:rPr lang="ko-KR" altLang="en-US" dirty="0" smtClean="0">
                <a:latin typeface="+mn-ea"/>
                <a:ea typeface="+mn-ea"/>
              </a:rPr>
              <a:t>응답</a:t>
            </a:r>
            <a:r>
              <a:rPr lang="en-US" altLang="ko-KR" dirty="0" smtClean="0">
                <a:latin typeface="+mn-ea"/>
                <a:ea typeface="+mn-ea"/>
              </a:rPr>
              <a:t>)</a:t>
            </a:r>
            <a:endParaRPr lang="ko-KR" altLang="en-US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3384376" cy="642937"/>
            <a:chOff x="683568" y="1417911"/>
            <a:chExt cx="338437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3384376" cy="642937"/>
              <a:chOff x="683568" y="1417911"/>
              <a:chExt cx="338437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308751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다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25938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 선발 시기 개편안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93092" y="2155994"/>
            <a:ext cx="81273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en-US" altLang="ko-KR" sz="2000" dirty="0" smtClean="0">
                <a:latin typeface="+mn-ea"/>
                <a:ea typeface="+mn-ea"/>
              </a:rPr>
              <a:t>3</a:t>
            </a:r>
            <a:r>
              <a:rPr lang="ko-KR" altLang="en-US" sz="2000" dirty="0" smtClean="0">
                <a:latin typeface="+mn-ea"/>
                <a:ea typeface="+mn-ea"/>
              </a:rPr>
              <a:t>유형</a:t>
            </a:r>
            <a:r>
              <a:rPr lang="en-US" altLang="ko-KR" sz="2000" dirty="0" smtClean="0">
                <a:latin typeface="+mn-ea"/>
                <a:ea typeface="+mn-ea"/>
              </a:rPr>
              <a:t>: </a:t>
            </a:r>
            <a:r>
              <a:rPr lang="ko-KR" altLang="en-US" sz="2000" dirty="0" err="1" smtClean="0">
                <a:latin typeface="+mn-ea"/>
                <a:ea typeface="+mn-ea"/>
              </a:rPr>
              <a:t>일반고</a:t>
            </a:r>
            <a:r>
              <a:rPr lang="ko-KR" altLang="en-US" sz="2000" dirty="0" smtClean="0">
                <a:latin typeface="+mn-ea"/>
                <a:ea typeface="+mn-ea"/>
              </a:rPr>
              <a:t> </a:t>
            </a:r>
            <a:r>
              <a:rPr lang="ko-KR" altLang="en-US" sz="2000" dirty="0" err="1" smtClean="0">
                <a:latin typeface="+mn-ea"/>
                <a:ea typeface="+mn-ea"/>
              </a:rPr>
              <a:t>강조형</a:t>
            </a:r>
            <a:endParaRPr lang="en-US" altLang="ko-KR" sz="2000" dirty="0" smtClean="0">
              <a:latin typeface="+mn-ea"/>
              <a:ea typeface="+mn-ea"/>
            </a:endParaRPr>
          </a:p>
          <a:p>
            <a:endParaRPr lang="en-US" altLang="ko-KR" sz="2000" dirty="0" smtClean="0">
              <a:latin typeface="+mn-ea"/>
              <a:ea typeface="+mn-ea"/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1043608" y="2636912"/>
          <a:ext cx="7128792" cy="1443864"/>
        </p:xfrm>
        <a:graphic>
          <a:graphicData uri="http://schemas.openxmlformats.org/drawingml/2006/table">
            <a:tbl>
              <a:tblPr/>
              <a:tblGrid>
                <a:gridCol w="550803"/>
                <a:gridCol w="2192663"/>
                <a:gridCol w="2192663"/>
                <a:gridCol w="2192663"/>
              </a:tblGrid>
              <a:tr h="2706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휴먼명조"/>
                        </a:rPr>
                        <a:t>구분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가군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나군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다군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학교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특목고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자율형 사립고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마이스터고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자율형 공립고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중점학교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일반고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내신선발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일반고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시험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내신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755576" y="4293096"/>
            <a:ext cx="79208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ko-KR" altLang="en-US" sz="1600" dirty="0" smtClean="0">
                <a:latin typeface="+mn-ea"/>
                <a:ea typeface="+mn-ea"/>
              </a:rPr>
              <a:t> 학교의 선택에 따라 </a:t>
            </a:r>
            <a:r>
              <a:rPr lang="ko-KR" altLang="en-US" sz="1600" dirty="0" err="1" smtClean="0">
                <a:latin typeface="+mn-ea"/>
                <a:ea typeface="+mn-ea"/>
              </a:rPr>
              <a:t>일반고를</a:t>
            </a:r>
            <a:r>
              <a:rPr lang="ko-KR" altLang="en-US" sz="1600" dirty="0" smtClean="0">
                <a:latin typeface="+mn-ea"/>
                <a:ea typeface="+mn-ea"/>
              </a:rPr>
              <a:t> 현재의 전기에 해당하는 </a:t>
            </a:r>
            <a:r>
              <a:rPr lang="ko-KR" altLang="en-US" sz="1600" dirty="0" err="1" smtClean="0">
                <a:latin typeface="+mn-ea"/>
                <a:ea typeface="+mn-ea"/>
              </a:rPr>
              <a:t>나군으로</a:t>
            </a:r>
            <a:r>
              <a:rPr lang="ko-KR" altLang="en-US" sz="1600" dirty="0" smtClean="0">
                <a:latin typeface="+mn-ea"/>
                <a:ea typeface="+mn-ea"/>
              </a:rPr>
              <a:t> 전진배치가 가능</a:t>
            </a:r>
            <a:endParaRPr lang="en-US" altLang="ko-KR" sz="1600" dirty="0" smtClean="0">
              <a:latin typeface="+mn-ea"/>
              <a:ea typeface="+mn-ea"/>
            </a:endParaRPr>
          </a:p>
          <a:p>
            <a:r>
              <a:rPr lang="en-US" altLang="ko-KR" sz="1600" dirty="0" smtClean="0">
                <a:latin typeface="+mn-ea"/>
                <a:ea typeface="+mn-ea"/>
              </a:rPr>
              <a:t>  </a:t>
            </a:r>
            <a:r>
              <a:rPr lang="ko-KR" altLang="en-US" sz="1600" dirty="0" smtClean="0">
                <a:latin typeface="+mn-ea"/>
                <a:ea typeface="+mn-ea"/>
              </a:rPr>
              <a:t>하도록 하고</a:t>
            </a:r>
            <a:r>
              <a:rPr lang="en-US" altLang="ko-KR" sz="1600" dirty="0" smtClean="0">
                <a:latin typeface="+mn-ea"/>
                <a:ea typeface="+mn-ea"/>
              </a:rPr>
              <a:t>, </a:t>
            </a:r>
            <a:r>
              <a:rPr lang="ko-KR" altLang="en-US" sz="1600" dirty="0" smtClean="0">
                <a:latin typeface="+mn-ea"/>
                <a:ea typeface="+mn-ea"/>
              </a:rPr>
              <a:t>특성화고의 경우 현재의 후기에 해당하는 </a:t>
            </a:r>
            <a:r>
              <a:rPr lang="ko-KR" altLang="en-US" sz="1600" dirty="0" err="1" smtClean="0">
                <a:latin typeface="+mn-ea"/>
                <a:ea typeface="+mn-ea"/>
              </a:rPr>
              <a:t>다군에</a:t>
            </a:r>
            <a:r>
              <a:rPr lang="ko-KR" altLang="en-US" sz="1600" dirty="0" smtClean="0">
                <a:latin typeface="+mn-ea"/>
                <a:ea typeface="+mn-ea"/>
              </a:rPr>
              <a:t> 배치할 수 있도록 함</a:t>
            </a:r>
            <a:r>
              <a:rPr lang="en-US" altLang="ko-KR" sz="1600" dirty="0" smtClean="0">
                <a:latin typeface="+mn-ea"/>
                <a:ea typeface="+mn-ea"/>
              </a:rPr>
              <a:t>.</a:t>
            </a:r>
          </a:p>
          <a:p>
            <a:endParaRPr lang="ko-KR" altLang="en-US" sz="7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r>
              <a:rPr lang="ko-KR" altLang="en-US" sz="1600" dirty="0" smtClean="0">
                <a:latin typeface="+mn-ea"/>
                <a:ea typeface="+mn-ea"/>
              </a:rPr>
              <a:t> </a:t>
            </a:r>
            <a:r>
              <a:rPr lang="ko-KR" altLang="en-US" sz="1600" dirty="0" err="1" smtClean="0">
                <a:latin typeface="+mn-ea"/>
                <a:ea typeface="+mn-ea"/>
              </a:rPr>
              <a:t>나군을</a:t>
            </a:r>
            <a:r>
              <a:rPr lang="ko-KR" altLang="en-US" sz="1600" dirty="0" smtClean="0">
                <a:latin typeface="+mn-ea"/>
                <a:ea typeface="+mn-ea"/>
              </a:rPr>
              <a:t> 선택하는 일반고의 경우 시험이 아닌 내신선발에 의하되</a:t>
            </a:r>
            <a:r>
              <a:rPr lang="en-US" altLang="ko-KR" sz="1600" dirty="0" smtClean="0">
                <a:latin typeface="+mn-ea"/>
                <a:ea typeface="+mn-ea"/>
              </a:rPr>
              <a:t>, </a:t>
            </a:r>
            <a:r>
              <a:rPr lang="ko-KR" altLang="en-US" sz="1600" dirty="0" err="1" smtClean="0">
                <a:latin typeface="+mn-ea"/>
                <a:ea typeface="+mn-ea"/>
              </a:rPr>
              <a:t>다군을</a:t>
            </a:r>
            <a:r>
              <a:rPr lang="ko-KR" altLang="en-US" sz="1600" dirty="0" smtClean="0">
                <a:latin typeface="+mn-ea"/>
                <a:ea typeface="+mn-ea"/>
              </a:rPr>
              <a:t> 선택하는 </a:t>
            </a:r>
            <a:endParaRPr lang="en-US" altLang="ko-KR" sz="1600" dirty="0" smtClean="0">
              <a:latin typeface="+mn-ea"/>
              <a:ea typeface="+mn-ea"/>
            </a:endParaRPr>
          </a:p>
          <a:p>
            <a:r>
              <a:rPr lang="en-US" altLang="ko-KR" sz="1600" dirty="0" smtClean="0">
                <a:latin typeface="+mn-ea"/>
                <a:ea typeface="+mn-ea"/>
              </a:rPr>
              <a:t>  </a:t>
            </a:r>
            <a:r>
              <a:rPr lang="ko-KR" altLang="en-US" sz="1600" dirty="0" smtClean="0">
                <a:latin typeface="+mn-ea"/>
                <a:ea typeface="+mn-ea"/>
              </a:rPr>
              <a:t>일반고의 경우 현재와 같이 시험과 내신의 합산에 의하여 단계적으로 선발함</a:t>
            </a:r>
            <a:endParaRPr lang="en-US" altLang="ko-KR" sz="1600" dirty="0" smtClean="0">
              <a:latin typeface="+mn-ea"/>
              <a:ea typeface="+mn-ea"/>
            </a:endParaRPr>
          </a:p>
          <a:p>
            <a:endParaRPr lang="ko-KR" altLang="en-US" sz="7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r>
              <a:rPr lang="ko-KR" altLang="en-US" sz="1600" dirty="0" smtClean="0">
                <a:latin typeface="+mn-ea"/>
                <a:ea typeface="+mn-ea"/>
              </a:rPr>
              <a:t> 특성화고의 경우 나군</a:t>
            </a:r>
            <a:r>
              <a:rPr lang="en-US" altLang="ko-KR" sz="1600" dirty="0" smtClean="0">
                <a:latin typeface="+mn-ea"/>
                <a:ea typeface="+mn-ea"/>
              </a:rPr>
              <a:t>, </a:t>
            </a:r>
            <a:r>
              <a:rPr lang="ko-KR" altLang="en-US" sz="1600" dirty="0" smtClean="0">
                <a:latin typeface="+mn-ea"/>
                <a:ea typeface="+mn-ea"/>
              </a:rPr>
              <a:t>다군 모두 내신에 의하여 선발함</a:t>
            </a:r>
            <a:endParaRPr lang="en-US" altLang="ko-KR" sz="16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r>
              <a:rPr lang="ko-KR" altLang="en-US" sz="1600" dirty="0" smtClean="0">
                <a:latin typeface="+mn-ea"/>
                <a:ea typeface="+mn-ea"/>
              </a:rPr>
              <a:t> 학교의 선택에 따라 </a:t>
            </a:r>
            <a:r>
              <a:rPr lang="ko-KR" altLang="en-US" sz="1600" dirty="0" err="1" smtClean="0">
                <a:latin typeface="+mn-ea"/>
                <a:ea typeface="+mn-ea"/>
              </a:rPr>
              <a:t>나군과</a:t>
            </a:r>
            <a:r>
              <a:rPr lang="ko-KR" altLang="en-US" sz="1600" dirty="0" smtClean="0">
                <a:latin typeface="+mn-ea"/>
                <a:ea typeface="+mn-ea"/>
              </a:rPr>
              <a:t> </a:t>
            </a:r>
            <a:r>
              <a:rPr lang="ko-KR" altLang="en-US" sz="1600" dirty="0" err="1" smtClean="0">
                <a:latin typeface="+mn-ea"/>
                <a:ea typeface="+mn-ea"/>
              </a:rPr>
              <a:t>다군에서</a:t>
            </a:r>
            <a:r>
              <a:rPr lang="ko-KR" altLang="en-US" sz="1600" dirty="0" smtClean="0">
                <a:latin typeface="+mn-ea"/>
                <a:ea typeface="+mn-ea"/>
              </a:rPr>
              <a:t> 분할모집이 가능하도록 함</a:t>
            </a:r>
            <a:endParaRPr lang="ko-KR" altLang="en-US" sz="16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3384376" cy="642937"/>
            <a:chOff x="683568" y="1417911"/>
            <a:chExt cx="338437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3384376" cy="642937"/>
              <a:chOff x="683568" y="1417911"/>
              <a:chExt cx="338437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308751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다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25938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 선발 시기 개편안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93092" y="2155994"/>
            <a:ext cx="81273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en-US" altLang="ko-KR" sz="2000" dirty="0" smtClean="0">
                <a:latin typeface="+mn-ea"/>
                <a:ea typeface="+mn-ea"/>
              </a:rPr>
              <a:t>4</a:t>
            </a:r>
            <a:r>
              <a:rPr lang="ko-KR" altLang="en-US" sz="2000" dirty="0" smtClean="0">
                <a:latin typeface="+mn-ea"/>
                <a:ea typeface="+mn-ea"/>
              </a:rPr>
              <a:t>유형</a:t>
            </a:r>
            <a:r>
              <a:rPr lang="en-US" altLang="ko-KR" sz="2000" dirty="0" smtClean="0">
                <a:latin typeface="+mn-ea"/>
                <a:ea typeface="+mn-ea"/>
              </a:rPr>
              <a:t>: </a:t>
            </a:r>
            <a:r>
              <a:rPr lang="ko-KR" altLang="en-US" sz="2000" dirty="0" smtClean="0">
                <a:latin typeface="+mn-ea"/>
                <a:ea typeface="+mn-ea"/>
              </a:rPr>
              <a:t>적극적 </a:t>
            </a:r>
            <a:r>
              <a:rPr lang="ko-KR" altLang="en-US" sz="2000" dirty="0" err="1" smtClean="0">
                <a:latin typeface="+mn-ea"/>
                <a:ea typeface="+mn-ea"/>
              </a:rPr>
              <a:t>일반고</a:t>
            </a:r>
            <a:r>
              <a:rPr lang="ko-KR" altLang="en-US" sz="2000" dirty="0" smtClean="0">
                <a:latin typeface="+mn-ea"/>
                <a:ea typeface="+mn-ea"/>
              </a:rPr>
              <a:t> </a:t>
            </a:r>
            <a:r>
              <a:rPr lang="ko-KR" altLang="en-US" sz="2000" dirty="0" err="1" smtClean="0">
                <a:latin typeface="+mn-ea"/>
                <a:ea typeface="+mn-ea"/>
              </a:rPr>
              <a:t>강조형</a:t>
            </a:r>
            <a:endParaRPr lang="en-US" altLang="ko-KR" sz="2000" dirty="0" smtClean="0">
              <a:latin typeface="+mn-ea"/>
              <a:ea typeface="+mn-ea"/>
            </a:endParaRPr>
          </a:p>
          <a:p>
            <a:endParaRPr lang="en-US" altLang="ko-KR" sz="2000" dirty="0" smtClean="0">
              <a:latin typeface="+mn-ea"/>
              <a:ea typeface="+mn-ea"/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1043608" y="2636912"/>
          <a:ext cx="7128792" cy="1443864"/>
        </p:xfrm>
        <a:graphic>
          <a:graphicData uri="http://schemas.openxmlformats.org/drawingml/2006/table">
            <a:tbl>
              <a:tblPr/>
              <a:tblGrid>
                <a:gridCol w="550803"/>
                <a:gridCol w="2192663"/>
                <a:gridCol w="2192663"/>
                <a:gridCol w="2192663"/>
              </a:tblGrid>
              <a:tr h="2706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휴먼명조"/>
                        </a:rPr>
                        <a:t>구분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가군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나군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다군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학교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특목고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자율형 사립고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마이스터고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일반고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내신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자율형 공립고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중점학교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일반고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내신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일반고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시험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내신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755576" y="4293096"/>
            <a:ext cx="79208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err="1" smtClean="0">
                <a:latin typeface="+mn-ea"/>
                <a:ea typeface="+mn-ea"/>
              </a:rPr>
              <a:t>일반고를</a:t>
            </a:r>
            <a:r>
              <a:rPr lang="ko-KR" altLang="en-US" dirty="0" smtClean="0">
                <a:latin typeface="+mn-ea"/>
                <a:ea typeface="+mn-ea"/>
              </a:rPr>
              <a:t> 학교의 선택에 따라 가군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나군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err="1" smtClean="0">
                <a:latin typeface="+mn-ea"/>
                <a:ea typeface="+mn-ea"/>
              </a:rPr>
              <a:t>다군에</a:t>
            </a:r>
            <a:r>
              <a:rPr lang="ko-KR" altLang="en-US" dirty="0" smtClean="0">
                <a:latin typeface="+mn-ea"/>
                <a:ea typeface="+mn-ea"/>
              </a:rPr>
              <a:t> 모두 배치 가능하도록 함</a:t>
            </a:r>
            <a:r>
              <a:rPr lang="en-US" altLang="ko-KR" dirty="0" smtClean="0">
                <a:latin typeface="+mn-ea"/>
                <a:ea typeface="+mn-ea"/>
              </a:rPr>
              <a:t>.</a:t>
            </a:r>
            <a:endParaRPr lang="ko-KR" altLang="en-US" dirty="0" smtClean="0">
              <a:latin typeface="+mn-ea"/>
              <a:ea typeface="+mn-ea"/>
            </a:endParaRPr>
          </a:p>
          <a:p>
            <a:endParaRPr lang="en-US" altLang="ko-KR" sz="700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smtClean="0">
                <a:latin typeface="+mn-ea"/>
                <a:ea typeface="+mn-ea"/>
              </a:rPr>
              <a:t>고입 선발시기에 따른 일반고의 불만을 최소화할 수 있는 방안</a:t>
            </a:r>
          </a:p>
          <a:p>
            <a:endParaRPr lang="en-US" altLang="ko-KR" sz="700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smtClean="0">
                <a:latin typeface="+mn-ea"/>
                <a:ea typeface="+mn-ea"/>
              </a:rPr>
              <a:t>일반고의 입학시기별로 학교의 서열화 가능성 존재</a:t>
            </a:r>
            <a:endParaRPr lang="ko-KR" altLang="en-US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3384376" cy="642937"/>
            <a:chOff x="683568" y="1417911"/>
            <a:chExt cx="338437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3384376" cy="642937"/>
              <a:chOff x="683568" y="1417911"/>
              <a:chExt cx="338437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308751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다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25938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 선발 시기 개편안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93092" y="2155994"/>
            <a:ext cx="81273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en-US" altLang="ko-KR" sz="2000" dirty="0" smtClean="0">
                <a:latin typeface="+mn-ea"/>
                <a:ea typeface="+mn-ea"/>
              </a:rPr>
              <a:t>5</a:t>
            </a:r>
            <a:r>
              <a:rPr lang="ko-KR" altLang="en-US" sz="2000" dirty="0" smtClean="0">
                <a:latin typeface="+mn-ea"/>
                <a:ea typeface="+mn-ea"/>
              </a:rPr>
              <a:t>유형</a:t>
            </a:r>
            <a:r>
              <a:rPr lang="en-US" altLang="ko-KR" sz="2000" dirty="0" smtClean="0">
                <a:latin typeface="+mn-ea"/>
                <a:ea typeface="+mn-ea"/>
              </a:rPr>
              <a:t>: </a:t>
            </a:r>
            <a:r>
              <a:rPr lang="ko-KR" altLang="en-US" sz="2000" dirty="0" err="1" smtClean="0">
                <a:latin typeface="+mn-ea"/>
                <a:ea typeface="+mn-ea"/>
              </a:rPr>
              <a:t>일반고</a:t>
            </a:r>
            <a:r>
              <a:rPr lang="ko-KR" altLang="en-US" sz="2000" dirty="0" smtClean="0">
                <a:latin typeface="+mn-ea"/>
                <a:ea typeface="+mn-ea"/>
              </a:rPr>
              <a:t> </a:t>
            </a:r>
            <a:r>
              <a:rPr lang="ko-KR" altLang="en-US" sz="2000" dirty="0" err="1" smtClean="0">
                <a:latin typeface="+mn-ea"/>
                <a:ea typeface="+mn-ea"/>
              </a:rPr>
              <a:t>전진배치형</a:t>
            </a:r>
            <a:endParaRPr lang="en-US" altLang="ko-KR" sz="2000" dirty="0" smtClean="0">
              <a:latin typeface="+mn-ea"/>
              <a:ea typeface="+mn-ea"/>
            </a:endParaRPr>
          </a:p>
          <a:p>
            <a:endParaRPr lang="en-US" altLang="ko-KR" sz="2000" dirty="0" smtClean="0">
              <a:latin typeface="+mn-ea"/>
              <a:ea typeface="+mn-ea"/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1043608" y="2636912"/>
          <a:ext cx="7128792" cy="1442340"/>
        </p:xfrm>
        <a:graphic>
          <a:graphicData uri="http://schemas.openxmlformats.org/drawingml/2006/table">
            <a:tbl>
              <a:tblPr/>
              <a:tblGrid>
                <a:gridCol w="550803"/>
                <a:gridCol w="2192663"/>
                <a:gridCol w="2192663"/>
                <a:gridCol w="2192663"/>
              </a:tblGrid>
              <a:tr h="2706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휴먼명조"/>
                        </a:rPr>
                        <a:t>구분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가군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나군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다군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학교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특목고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자율형 사립고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마이스터고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특성화고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자율형 공립고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중점학교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일반고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특성화고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755576" y="4293096"/>
            <a:ext cx="792088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ko-KR" altLang="en-US" sz="1700" dirty="0" smtClean="0">
                <a:latin typeface="+mn-ea"/>
                <a:ea typeface="+mn-ea"/>
              </a:rPr>
              <a:t> 현재의 후기학교인 </a:t>
            </a:r>
            <a:r>
              <a:rPr lang="ko-KR" altLang="en-US" sz="1700" dirty="0" err="1" smtClean="0">
                <a:latin typeface="+mn-ea"/>
                <a:ea typeface="+mn-ea"/>
              </a:rPr>
              <a:t>일반고를</a:t>
            </a:r>
            <a:r>
              <a:rPr lang="ko-KR" altLang="en-US" sz="1700" dirty="0" smtClean="0">
                <a:latin typeface="+mn-ea"/>
                <a:ea typeface="+mn-ea"/>
              </a:rPr>
              <a:t> 전기에 해당하는 </a:t>
            </a:r>
            <a:r>
              <a:rPr lang="ko-KR" altLang="en-US" sz="1700" dirty="0" err="1" smtClean="0">
                <a:latin typeface="+mn-ea"/>
                <a:ea typeface="+mn-ea"/>
              </a:rPr>
              <a:t>나군에</a:t>
            </a:r>
            <a:r>
              <a:rPr lang="ko-KR" altLang="en-US" sz="1700" dirty="0" smtClean="0">
                <a:latin typeface="+mn-ea"/>
                <a:ea typeface="+mn-ea"/>
              </a:rPr>
              <a:t> 배치하고</a:t>
            </a:r>
            <a:r>
              <a:rPr lang="en-US" altLang="ko-KR" sz="1700" dirty="0" smtClean="0">
                <a:latin typeface="+mn-ea"/>
                <a:ea typeface="+mn-ea"/>
              </a:rPr>
              <a:t>, </a:t>
            </a:r>
            <a:r>
              <a:rPr lang="ko-KR" altLang="en-US" sz="1700" dirty="0" smtClean="0">
                <a:latin typeface="+mn-ea"/>
                <a:ea typeface="+mn-ea"/>
              </a:rPr>
              <a:t>현재의 전기</a:t>
            </a:r>
            <a:endParaRPr lang="en-US" altLang="ko-KR" sz="1700" dirty="0" smtClean="0">
              <a:latin typeface="+mn-ea"/>
              <a:ea typeface="+mn-ea"/>
            </a:endParaRPr>
          </a:p>
          <a:p>
            <a:r>
              <a:rPr lang="en-US" altLang="ko-KR" sz="1700" dirty="0" smtClean="0">
                <a:latin typeface="+mn-ea"/>
                <a:ea typeface="+mn-ea"/>
              </a:rPr>
              <a:t>  </a:t>
            </a:r>
            <a:r>
              <a:rPr lang="ko-KR" altLang="en-US" sz="1700" dirty="0" smtClean="0">
                <a:latin typeface="+mn-ea"/>
                <a:ea typeface="+mn-ea"/>
              </a:rPr>
              <a:t>학교인 </a:t>
            </a:r>
            <a:r>
              <a:rPr lang="ko-KR" altLang="en-US" sz="1700" dirty="0" err="1" smtClean="0">
                <a:latin typeface="+mn-ea"/>
                <a:ea typeface="+mn-ea"/>
              </a:rPr>
              <a:t>특성화고를</a:t>
            </a:r>
            <a:r>
              <a:rPr lang="ko-KR" altLang="en-US" sz="1700" dirty="0" smtClean="0">
                <a:latin typeface="+mn-ea"/>
                <a:ea typeface="+mn-ea"/>
              </a:rPr>
              <a:t> </a:t>
            </a:r>
            <a:r>
              <a:rPr lang="ko-KR" altLang="en-US" sz="1700" dirty="0" err="1" smtClean="0">
                <a:latin typeface="+mn-ea"/>
                <a:ea typeface="+mn-ea"/>
              </a:rPr>
              <a:t>나군과</a:t>
            </a:r>
            <a:r>
              <a:rPr lang="ko-KR" altLang="en-US" sz="1700" dirty="0" smtClean="0">
                <a:latin typeface="+mn-ea"/>
                <a:ea typeface="+mn-ea"/>
              </a:rPr>
              <a:t> </a:t>
            </a:r>
            <a:r>
              <a:rPr lang="ko-KR" altLang="en-US" sz="1700" dirty="0" err="1" smtClean="0">
                <a:latin typeface="+mn-ea"/>
                <a:ea typeface="+mn-ea"/>
              </a:rPr>
              <a:t>다군에</a:t>
            </a:r>
            <a:r>
              <a:rPr lang="ko-KR" altLang="en-US" sz="1700" dirty="0" smtClean="0">
                <a:latin typeface="+mn-ea"/>
                <a:ea typeface="+mn-ea"/>
              </a:rPr>
              <a:t> 배치함</a:t>
            </a:r>
            <a:endParaRPr lang="en-US" altLang="ko-KR" sz="1700" dirty="0" smtClean="0">
              <a:latin typeface="+mn-ea"/>
              <a:ea typeface="+mn-ea"/>
            </a:endParaRPr>
          </a:p>
          <a:p>
            <a:endParaRPr lang="ko-KR" altLang="en-US" sz="7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r>
              <a:rPr lang="ko-KR" altLang="en-US" sz="1700" dirty="0" smtClean="0">
                <a:latin typeface="+mn-ea"/>
                <a:ea typeface="+mn-ea"/>
              </a:rPr>
              <a:t>현재의 현실적인 선호도를 반영한 유형</a:t>
            </a:r>
            <a:endParaRPr lang="en-US" altLang="ko-KR" sz="17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endParaRPr lang="ko-KR" altLang="en-US" sz="7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r>
              <a:rPr lang="ko-KR" altLang="en-US" sz="1700" dirty="0" err="1" smtClean="0">
                <a:latin typeface="+mn-ea"/>
                <a:ea typeface="+mn-ea"/>
              </a:rPr>
              <a:t>일반고</a:t>
            </a:r>
            <a:r>
              <a:rPr lang="ko-KR" altLang="en-US" sz="1700" dirty="0" smtClean="0">
                <a:latin typeface="+mn-ea"/>
                <a:ea typeface="+mn-ea"/>
              </a:rPr>
              <a:t> 선호도가 가속화될 가능성 상존</a:t>
            </a:r>
            <a:endParaRPr lang="en-US" altLang="ko-KR" sz="17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endParaRPr lang="ko-KR" altLang="en-US" sz="700" dirty="0" smtClean="0">
              <a:latin typeface="+mn-ea"/>
              <a:ea typeface="+mn-ea"/>
            </a:endParaRPr>
          </a:p>
          <a:p>
            <a:r>
              <a:rPr lang="en-US" altLang="ko-KR" sz="1700" dirty="0" smtClean="0">
                <a:latin typeface="+mn-ea"/>
                <a:ea typeface="+mn-ea"/>
              </a:rPr>
              <a:t>- </a:t>
            </a:r>
            <a:r>
              <a:rPr lang="ko-KR" altLang="en-US" sz="1700" dirty="0" err="1" smtClean="0">
                <a:latin typeface="+mn-ea"/>
                <a:ea typeface="+mn-ea"/>
              </a:rPr>
              <a:t>나군과</a:t>
            </a:r>
            <a:r>
              <a:rPr lang="ko-KR" altLang="en-US" sz="1700" dirty="0" smtClean="0">
                <a:latin typeface="+mn-ea"/>
                <a:ea typeface="+mn-ea"/>
              </a:rPr>
              <a:t> </a:t>
            </a:r>
            <a:r>
              <a:rPr lang="ko-KR" altLang="en-US" sz="1700" dirty="0" err="1" smtClean="0">
                <a:latin typeface="+mn-ea"/>
                <a:ea typeface="+mn-ea"/>
              </a:rPr>
              <a:t>다군에</a:t>
            </a:r>
            <a:r>
              <a:rPr lang="ko-KR" altLang="en-US" sz="1700" dirty="0" smtClean="0">
                <a:latin typeface="+mn-ea"/>
                <a:ea typeface="+mn-ea"/>
              </a:rPr>
              <a:t> 배치된 </a:t>
            </a:r>
            <a:r>
              <a:rPr lang="ko-KR" altLang="en-US" sz="1700" dirty="0" err="1" smtClean="0">
                <a:latin typeface="+mn-ea"/>
                <a:ea typeface="+mn-ea"/>
              </a:rPr>
              <a:t>특성화고간의</a:t>
            </a:r>
            <a:r>
              <a:rPr lang="ko-KR" altLang="en-US" sz="1700" dirty="0" smtClean="0">
                <a:latin typeface="+mn-ea"/>
                <a:ea typeface="+mn-ea"/>
              </a:rPr>
              <a:t> 서열화 가능성</a:t>
            </a:r>
            <a:endParaRPr lang="ko-KR" altLang="en-US" sz="17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3384376" cy="642937"/>
            <a:chOff x="683568" y="1417911"/>
            <a:chExt cx="338437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3384376" cy="642937"/>
              <a:chOff x="683568" y="1417911"/>
              <a:chExt cx="338437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308751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다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25938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 선발 시기 개편안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93092" y="2155994"/>
            <a:ext cx="81273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en-US" altLang="ko-KR" sz="2000" dirty="0" smtClean="0">
                <a:latin typeface="+mn-ea"/>
                <a:ea typeface="+mn-ea"/>
              </a:rPr>
              <a:t>6</a:t>
            </a:r>
            <a:r>
              <a:rPr lang="ko-KR" altLang="en-US" sz="2000" dirty="0" smtClean="0">
                <a:latin typeface="+mn-ea"/>
                <a:ea typeface="+mn-ea"/>
              </a:rPr>
              <a:t>유형</a:t>
            </a:r>
            <a:r>
              <a:rPr lang="en-US" altLang="ko-KR" sz="2000" dirty="0" smtClean="0">
                <a:latin typeface="+mn-ea"/>
                <a:ea typeface="+mn-ea"/>
              </a:rPr>
              <a:t>: </a:t>
            </a:r>
            <a:r>
              <a:rPr lang="ko-KR" altLang="en-US" sz="2000" dirty="0" smtClean="0">
                <a:latin typeface="+mn-ea"/>
                <a:ea typeface="+mn-ea"/>
              </a:rPr>
              <a:t>특성화고 </a:t>
            </a:r>
            <a:r>
              <a:rPr lang="ko-KR" altLang="en-US" sz="2000" dirty="0" err="1" smtClean="0">
                <a:latin typeface="+mn-ea"/>
                <a:ea typeface="+mn-ea"/>
              </a:rPr>
              <a:t>후진배치형</a:t>
            </a:r>
            <a:endParaRPr lang="en-US" altLang="ko-KR" sz="2000" dirty="0" smtClean="0">
              <a:latin typeface="+mn-ea"/>
              <a:ea typeface="+mn-ea"/>
            </a:endParaRPr>
          </a:p>
          <a:p>
            <a:endParaRPr lang="en-US" altLang="ko-KR" sz="2000" dirty="0" smtClean="0">
              <a:latin typeface="+mn-ea"/>
              <a:ea typeface="+mn-ea"/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1043608" y="2636912"/>
          <a:ext cx="7128792" cy="1154304"/>
        </p:xfrm>
        <a:graphic>
          <a:graphicData uri="http://schemas.openxmlformats.org/drawingml/2006/table">
            <a:tbl>
              <a:tblPr/>
              <a:tblGrid>
                <a:gridCol w="550803"/>
                <a:gridCol w="2192663"/>
                <a:gridCol w="2192663"/>
                <a:gridCol w="2192663"/>
              </a:tblGrid>
              <a:tr h="2706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휴먼명조"/>
                        </a:rPr>
                        <a:t>구분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가군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나군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다군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학교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특목고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자율형 사립고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마이스터고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자율형 공립고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중점학교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휴먼명조"/>
                        </a:rPr>
                        <a:t>일반고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특성화고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755576" y="4293096"/>
            <a:ext cx="792088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ko-KR" altLang="en-US" dirty="0" smtClean="0">
                <a:latin typeface="+mn-ea"/>
                <a:ea typeface="+mn-ea"/>
              </a:rPr>
              <a:t> 현재의 후기학교인 </a:t>
            </a:r>
            <a:r>
              <a:rPr lang="ko-KR" altLang="en-US" dirty="0" err="1" smtClean="0">
                <a:latin typeface="+mn-ea"/>
                <a:ea typeface="+mn-ea"/>
              </a:rPr>
              <a:t>일반고를</a:t>
            </a:r>
            <a:r>
              <a:rPr lang="ko-KR" altLang="en-US" dirty="0" smtClean="0">
                <a:latin typeface="+mn-ea"/>
                <a:ea typeface="+mn-ea"/>
              </a:rPr>
              <a:t> 전기에 해당하는 </a:t>
            </a:r>
            <a:r>
              <a:rPr lang="ko-KR" altLang="en-US" dirty="0" err="1" smtClean="0">
                <a:latin typeface="+mn-ea"/>
                <a:ea typeface="+mn-ea"/>
              </a:rPr>
              <a:t>나군에</a:t>
            </a:r>
            <a:r>
              <a:rPr lang="ko-KR" altLang="en-US" dirty="0" smtClean="0">
                <a:latin typeface="+mn-ea"/>
                <a:ea typeface="+mn-ea"/>
              </a:rPr>
              <a:t> 배치하고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현재의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</a:t>
            </a:r>
            <a:r>
              <a:rPr lang="ko-KR" altLang="en-US" dirty="0" smtClean="0">
                <a:latin typeface="+mn-ea"/>
                <a:ea typeface="+mn-ea"/>
              </a:rPr>
              <a:t> 후기에 해당하는 </a:t>
            </a:r>
            <a:r>
              <a:rPr lang="ko-KR" altLang="en-US" dirty="0" err="1" smtClean="0">
                <a:latin typeface="+mn-ea"/>
                <a:ea typeface="+mn-ea"/>
              </a:rPr>
              <a:t>다군에</a:t>
            </a:r>
            <a:r>
              <a:rPr lang="ko-KR" altLang="en-US" dirty="0" smtClean="0">
                <a:latin typeface="+mn-ea"/>
                <a:ea typeface="+mn-ea"/>
              </a:rPr>
              <a:t> 전기학교인 </a:t>
            </a:r>
            <a:r>
              <a:rPr lang="ko-KR" altLang="en-US" dirty="0" err="1" smtClean="0">
                <a:latin typeface="+mn-ea"/>
                <a:ea typeface="+mn-ea"/>
              </a:rPr>
              <a:t>특성화고를</a:t>
            </a:r>
            <a:r>
              <a:rPr lang="ko-KR" altLang="en-US" dirty="0" smtClean="0">
                <a:latin typeface="+mn-ea"/>
                <a:ea typeface="+mn-ea"/>
              </a:rPr>
              <a:t> 배치함</a:t>
            </a:r>
            <a:endParaRPr lang="en-US" altLang="ko-KR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endParaRPr lang="ko-KR" altLang="en-US" sz="7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r>
              <a:rPr lang="ko-KR" altLang="en-US" dirty="0" smtClean="0">
                <a:latin typeface="+mn-ea"/>
                <a:ea typeface="+mn-ea"/>
              </a:rPr>
              <a:t> 현재의 현실적인 </a:t>
            </a:r>
            <a:r>
              <a:rPr lang="ko-KR" altLang="en-US" dirty="0" err="1" smtClean="0">
                <a:latin typeface="+mn-ea"/>
                <a:ea typeface="+mn-ea"/>
              </a:rPr>
              <a:t>일반고</a:t>
            </a:r>
            <a:r>
              <a:rPr lang="ko-KR" altLang="en-US" dirty="0" smtClean="0">
                <a:latin typeface="+mn-ea"/>
                <a:ea typeface="+mn-ea"/>
              </a:rPr>
              <a:t> 선호도를 반영한 유형</a:t>
            </a:r>
            <a:endParaRPr lang="en-US" altLang="ko-KR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endParaRPr lang="ko-KR" altLang="en-US" sz="700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- </a:t>
            </a:r>
            <a:r>
              <a:rPr lang="ko-KR" altLang="en-US" dirty="0" err="1" smtClean="0">
                <a:latin typeface="+mn-ea"/>
                <a:ea typeface="+mn-ea"/>
              </a:rPr>
              <a:t>일반고와</a:t>
            </a:r>
            <a:r>
              <a:rPr lang="ko-KR" altLang="en-US" dirty="0" smtClean="0">
                <a:latin typeface="+mn-ea"/>
                <a:ea typeface="+mn-ea"/>
              </a:rPr>
              <a:t> 특성화고의 선호도 고착 가능성</a:t>
            </a:r>
            <a:endParaRPr lang="ko-KR" altLang="en-US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3384376" cy="642937"/>
            <a:chOff x="683568" y="1417911"/>
            <a:chExt cx="338437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3384376" cy="642937"/>
              <a:chOff x="683568" y="1417911"/>
              <a:chExt cx="338437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308751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다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259380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 선발 시기 개편안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93092" y="2155994"/>
            <a:ext cx="81273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en-US" altLang="ko-KR" sz="2000" dirty="0" smtClean="0">
                <a:latin typeface="+mn-ea"/>
                <a:ea typeface="+mn-ea"/>
              </a:rPr>
              <a:t>7</a:t>
            </a:r>
            <a:r>
              <a:rPr lang="ko-KR" altLang="en-US" sz="2000" dirty="0" smtClean="0">
                <a:latin typeface="+mn-ea"/>
                <a:ea typeface="+mn-ea"/>
              </a:rPr>
              <a:t>유형</a:t>
            </a:r>
            <a:r>
              <a:rPr lang="en-US" altLang="ko-KR" sz="2000" dirty="0" smtClean="0">
                <a:latin typeface="+mn-ea"/>
                <a:ea typeface="+mn-ea"/>
              </a:rPr>
              <a:t>: </a:t>
            </a:r>
            <a:r>
              <a:rPr lang="ko-KR" altLang="en-US" sz="2000" dirty="0" smtClean="0">
                <a:latin typeface="+mn-ea"/>
                <a:ea typeface="+mn-ea"/>
              </a:rPr>
              <a:t>적극적 </a:t>
            </a:r>
            <a:r>
              <a:rPr lang="ko-KR" altLang="en-US" sz="2000" dirty="0" err="1" smtClean="0">
                <a:latin typeface="+mn-ea"/>
                <a:ea typeface="+mn-ea"/>
              </a:rPr>
              <a:t>일반고</a:t>
            </a:r>
            <a:r>
              <a:rPr lang="ko-KR" altLang="en-US" sz="2000" dirty="0" smtClean="0">
                <a:latin typeface="+mn-ea"/>
                <a:ea typeface="+mn-ea"/>
              </a:rPr>
              <a:t> </a:t>
            </a:r>
            <a:r>
              <a:rPr lang="ko-KR" altLang="en-US" sz="2000" dirty="0" err="1" smtClean="0">
                <a:latin typeface="+mn-ea"/>
                <a:ea typeface="+mn-ea"/>
              </a:rPr>
              <a:t>전진배치형</a:t>
            </a:r>
            <a:endParaRPr lang="en-US" altLang="ko-KR" sz="2000" dirty="0" smtClean="0">
              <a:latin typeface="+mn-ea"/>
              <a:ea typeface="+mn-ea"/>
            </a:endParaRPr>
          </a:p>
          <a:p>
            <a:endParaRPr lang="en-US" altLang="ko-KR" sz="2000" dirty="0" smtClean="0">
              <a:latin typeface="+mn-ea"/>
              <a:ea typeface="+mn-ea"/>
            </a:endParaRPr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1043608" y="2636912"/>
          <a:ext cx="7128792" cy="1443864"/>
        </p:xfrm>
        <a:graphic>
          <a:graphicData uri="http://schemas.openxmlformats.org/drawingml/2006/table">
            <a:tbl>
              <a:tblPr/>
              <a:tblGrid>
                <a:gridCol w="550803"/>
                <a:gridCol w="2192663"/>
                <a:gridCol w="2192663"/>
                <a:gridCol w="2192663"/>
              </a:tblGrid>
              <a:tr h="2706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휴먼명조"/>
                        </a:rPr>
                        <a:t>구분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가군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나군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휴먼명조"/>
                        </a:rPr>
                        <a:t>다군</a:t>
                      </a:r>
                      <a:endParaRPr lang="ko-KR" altLang="en-US" sz="11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휴먼명조"/>
                        </a:rPr>
                        <a:t>학교</a:t>
                      </a:r>
                      <a:endParaRPr lang="ko-KR" altLang="en-US" sz="11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특목고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자율형 사립고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마이스터고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일반고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내신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자율형 공립고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중점학교</a:t>
                      </a:r>
                    </a:p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일반고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시험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내신</a:t>
                      </a:r>
                      <a:r>
                        <a:rPr lang="en-US" altLang="ko-KR" sz="14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755576" y="4293096"/>
            <a:ext cx="792088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ko-KR" altLang="en-US" sz="1700" dirty="0" smtClean="0">
                <a:latin typeface="+mn-ea"/>
                <a:ea typeface="+mn-ea"/>
              </a:rPr>
              <a:t> 현재의 후기학교인 </a:t>
            </a:r>
            <a:r>
              <a:rPr lang="ko-KR" altLang="en-US" sz="1700" dirty="0" err="1" smtClean="0">
                <a:latin typeface="+mn-ea"/>
                <a:ea typeface="+mn-ea"/>
              </a:rPr>
              <a:t>일반고를</a:t>
            </a:r>
            <a:r>
              <a:rPr lang="ko-KR" altLang="en-US" sz="1700" dirty="0" smtClean="0">
                <a:latin typeface="+mn-ea"/>
                <a:ea typeface="+mn-ea"/>
              </a:rPr>
              <a:t> 전기에 해당하는 가군 및 </a:t>
            </a:r>
            <a:r>
              <a:rPr lang="ko-KR" altLang="en-US" sz="1700" dirty="0" err="1" smtClean="0">
                <a:latin typeface="+mn-ea"/>
                <a:ea typeface="+mn-ea"/>
              </a:rPr>
              <a:t>나군에</a:t>
            </a:r>
            <a:r>
              <a:rPr lang="ko-KR" altLang="en-US" sz="1700" dirty="0" smtClean="0">
                <a:latin typeface="+mn-ea"/>
                <a:ea typeface="+mn-ea"/>
              </a:rPr>
              <a:t> 배치하고</a:t>
            </a:r>
            <a:r>
              <a:rPr lang="en-US" altLang="ko-KR" sz="1700" dirty="0" smtClean="0">
                <a:latin typeface="+mn-ea"/>
                <a:ea typeface="+mn-ea"/>
              </a:rPr>
              <a:t>, 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</a:t>
            </a:r>
            <a:r>
              <a:rPr lang="ko-KR" altLang="en-US" sz="1700" dirty="0" smtClean="0">
                <a:latin typeface="+mn-ea"/>
                <a:ea typeface="+mn-ea"/>
              </a:rPr>
              <a:t>현재의 전기학교인 </a:t>
            </a:r>
            <a:r>
              <a:rPr lang="ko-KR" altLang="en-US" sz="1700" dirty="0" err="1" smtClean="0">
                <a:latin typeface="+mn-ea"/>
                <a:ea typeface="+mn-ea"/>
              </a:rPr>
              <a:t>특성화고를</a:t>
            </a:r>
            <a:r>
              <a:rPr lang="ko-KR" altLang="en-US" sz="1700" dirty="0" smtClean="0">
                <a:latin typeface="+mn-ea"/>
                <a:ea typeface="+mn-ea"/>
              </a:rPr>
              <a:t> </a:t>
            </a:r>
            <a:r>
              <a:rPr lang="ko-KR" altLang="en-US" sz="1700" dirty="0" err="1" smtClean="0">
                <a:latin typeface="+mn-ea"/>
                <a:ea typeface="+mn-ea"/>
              </a:rPr>
              <a:t>나군과</a:t>
            </a:r>
            <a:r>
              <a:rPr lang="ko-KR" altLang="en-US" sz="1700" dirty="0" smtClean="0">
                <a:latin typeface="+mn-ea"/>
                <a:ea typeface="+mn-ea"/>
              </a:rPr>
              <a:t> </a:t>
            </a:r>
            <a:r>
              <a:rPr lang="ko-KR" altLang="en-US" sz="1700" dirty="0" err="1" smtClean="0">
                <a:latin typeface="+mn-ea"/>
                <a:ea typeface="+mn-ea"/>
              </a:rPr>
              <a:t>다군에</a:t>
            </a:r>
            <a:r>
              <a:rPr lang="ko-KR" altLang="en-US" sz="1700" dirty="0" smtClean="0">
                <a:latin typeface="+mn-ea"/>
                <a:ea typeface="+mn-ea"/>
              </a:rPr>
              <a:t> 배치함</a:t>
            </a:r>
            <a:endParaRPr lang="en-US" altLang="ko-KR" sz="17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endParaRPr lang="ko-KR" altLang="en-US" sz="7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r>
              <a:rPr lang="ko-KR" altLang="en-US" sz="1700" dirty="0" smtClean="0">
                <a:latin typeface="+mn-ea"/>
                <a:ea typeface="+mn-ea"/>
              </a:rPr>
              <a:t> 현재의 현실적인 </a:t>
            </a:r>
            <a:r>
              <a:rPr lang="ko-KR" altLang="en-US" sz="1700" dirty="0" err="1" smtClean="0">
                <a:latin typeface="+mn-ea"/>
                <a:ea typeface="+mn-ea"/>
              </a:rPr>
              <a:t>일반고</a:t>
            </a:r>
            <a:r>
              <a:rPr lang="ko-KR" altLang="en-US" sz="1700" dirty="0" smtClean="0">
                <a:latin typeface="+mn-ea"/>
                <a:ea typeface="+mn-ea"/>
              </a:rPr>
              <a:t> 선호 현상과</a:t>
            </a:r>
            <a:r>
              <a:rPr lang="en-US" altLang="ko-KR" sz="1700" dirty="0" smtClean="0">
                <a:latin typeface="+mn-ea"/>
                <a:ea typeface="+mn-ea"/>
              </a:rPr>
              <a:t>, </a:t>
            </a:r>
            <a:r>
              <a:rPr lang="ko-KR" altLang="en-US" sz="1700" dirty="0" smtClean="0">
                <a:latin typeface="+mn-ea"/>
                <a:ea typeface="+mn-ea"/>
              </a:rPr>
              <a:t>일반고의 적극적인 의견을 반연한 방안</a:t>
            </a:r>
            <a:endParaRPr lang="en-US" altLang="ko-KR" sz="1700" dirty="0" smtClean="0">
              <a:latin typeface="+mn-ea"/>
              <a:ea typeface="+mn-ea"/>
            </a:endParaRPr>
          </a:p>
          <a:p>
            <a:pPr>
              <a:buFontTx/>
              <a:buChar char="-"/>
            </a:pPr>
            <a:endParaRPr lang="ko-KR" altLang="en-US" sz="700" dirty="0" smtClean="0">
              <a:latin typeface="+mn-ea"/>
              <a:ea typeface="+mn-ea"/>
            </a:endParaRPr>
          </a:p>
          <a:p>
            <a:r>
              <a:rPr lang="en-US" altLang="ko-KR" sz="1700" dirty="0" smtClean="0">
                <a:latin typeface="+mn-ea"/>
                <a:ea typeface="+mn-ea"/>
              </a:rPr>
              <a:t>- </a:t>
            </a:r>
            <a:r>
              <a:rPr lang="ko-KR" altLang="en-US" sz="1700" dirty="0" smtClean="0">
                <a:latin typeface="+mn-ea"/>
                <a:ea typeface="+mn-ea"/>
              </a:rPr>
              <a:t>현재의 전</a:t>
            </a:r>
            <a:r>
              <a:rPr lang="en-US" altLang="ko-KR" sz="1700" dirty="0" smtClean="0">
                <a:latin typeface="+mn-ea"/>
                <a:ea typeface="+mn-ea"/>
              </a:rPr>
              <a:t>, </a:t>
            </a:r>
            <a:r>
              <a:rPr lang="ko-KR" altLang="en-US" sz="1700" dirty="0" smtClean="0">
                <a:latin typeface="+mn-ea"/>
                <a:ea typeface="+mn-ea"/>
              </a:rPr>
              <a:t>후기 선발시기에서 가장 벗어난 유형으로서 다소간의 혼란 예상</a:t>
            </a:r>
            <a:endParaRPr lang="ko-KR" altLang="en-US" sz="17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6264696" cy="642937"/>
            <a:chOff x="683568" y="1417911"/>
            <a:chExt cx="626469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6264696" cy="642937"/>
              <a:chOff x="683568" y="1417911"/>
              <a:chExt cx="626469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596783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라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340490" y="1586186"/>
              <a:ext cx="55461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 선발 시기 개편에 따른 </a:t>
              </a:r>
              <a:r>
                <a:rPr lang="ko-KR" altLang="en-US" sz="2000" dirty="0" err="1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일반고</a:t>
              </a:r>
              <a:r>
                <a:rPr lang="ko-KR" altLang="en-US" sz="20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 학군제 적용방안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31448" y="2155994"/>
            <a:ext cx="8199388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16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1600" dirty="0" smtClean="0">
                <a:latin typeface="+mn-ea"/>
                <a:ea typeface="+mn-ea"/>
              </a:rPr>
              <a:t>선발시기가 개편된다 하더라도 </a:t>
            </a:r>
            <a:r>
              <a:rPr lang="ko-KR" altLang="en-US" sz="1600" dirty="0" err="1" smtClean="0">
                <a:latin typeface="+mn-ea"/>
                <a:ea typeface="+mn-ea"/>
              </a:rPr>
              <a:t>일반고는</a:t>
            </a:r>
            <a:r>
              <a:rPr lang="ko-KR" altLang="en-US" sz="1600" dirty="0" smtClean="0">
                <a:latin typeface="+mn-ea"/>
                <a:ea typeface="+mn-ea"/>
              </a:rPr>
              <a:t> 평준화 대상이므로 학군제 적용 및 학생</a:t>
            </a:r>
            <a:endParaRPr lang="en-US" altLang="ko-KR" sz="1600" dirty="0" smtClean="0">
              <a:latin typeface="+mn-ea"/>
              <a:ea typeface="+mn-ea"/>
            </a:endParaRPr>
          </a:p>
          <a:p>
            <a:r>
              <a:rPr lang="en-US" altLang="ko-KR" sz="1600" dirty="0" smtClean="0">
                <a:latin typeface="+mn-ea"/>
                <a:ea typeface="+mn-ea"/>
              </a:rPr>
              <a:t>  </a:t>
            </a:r>
            <a:r>
              <a:rPr lang="ko-KR" altLang="en-US" sz="1600" dirty="0" smtClean="0">
                <a:latin typeface="+mn-ea"/>
                <a:ea typeface="+mn-ea"/>
              </a:rPr>
              <a:t> 배정을 어떻게 할 것인가 하는 점은 학생과 학부모의 중요한 관심사 중 하나임</a:t>
            </a:r>
          </a:p>
          <a:p>
            <a:pPr>
              <a:buBlip>
                <a:blip r:embed="rId6"/>
              </a:buBlip>
            </a:pPr>
            <a:r>
              <a:rPr lang="en-US" altLang="ko-KR" sz="1600" dirty="0" smtClean="0">
                <a:latin typeface="+mn-ea"/>
                <a:ea typeface="+mn-ea"/>
              </a:rPr>
              <a:t> </a:t>
            </a:r>
            <a:r>
              <a:rPr lang="ko-KR" altLang="en-US" sz="1600" dirty="0" smtClean="0">
                <a:latin typeface="+mn-ea"/>
                <a:ea typeface="+mn-ea"/>
              </a:rPr>
              <a:t>선발시기 개편에 따른 </a:t>
            </a:r>
            <a:r>
              <a:rPr lang="ko-KR" altLang="en-US" sz="1600" dirty="0" err="1" smtClean="0">
                <a:latin typeface="+mn-ea"/>
                <a:ea typeface="+mn-ea"/>
              </a:rPr>
              <a:t>일반고</a:t>
            </a:r>
            <a:r>
              <a:rPr lang="ko-KR" altLang="en-US" sz="1600" dirty="0" smtClean="0">
                <a:latin typeface="+mn-ea"/>
                <a:ea typeface="+mn-ea"/>
              </a:rPr>
              <a:t> 학군제 적용은 다음의 </a:t>
            </a:r>
            <a:r>
              <a:rPr lang="en-US" altLang="ko-KR" sz="1600" dirty="0" smtClean="0">
                <a:latin typeface="+mn-ea"/>
                <a:ea typeface="+mn-ea"/>
              </a:rPr>
              <a:t>2</a:t>
            </a:r>
            <a:r>
              <a:rPr lang="ko-KR" altLang="en-US" sz="1600" dirty="0" smtClean="0">
                <a:latin typeface="+mn-ea"/>
                <a:ea typeface="+mn-ea"/>
              </a:rPr>
              <a:t>가지 방안 중에서 선택가능</a:t>
            </a:r>
            <a:endParaRPr lang="en-US" altLang="ko-KR" sz="1600" dirty="0" smtClean="0">
              <a:latin typeface="+mn-ea"/>
              <a:ea typeface="+mn-ea"/>
            </a:endParaRPr>
          </a:p>
          <a:p>
            <a:pPr>
              <a:buBlip>
                <a:blip r:embed="rId6"/>
              </a:buBlip>
            </a:pPr>
            <a:endParaRPr lang="ko-KR" altLang="en-US" sz="1000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1) </a:t>
            </a:r>
            <a:r>
              <a:rPr lang="ko-KR" altLang="en-US" sz="2000" b="1" dirty="0" smtClean="0">
                <a:latin typeface="+mn-ea"/>
                <a:ea typeface="+mn-ea"/>
              </a:rPr>
              <a:t>선발시기에 관계없이 </a:t>
            </a:r>
            <a:r>
              <a:rPr lang="ko-KR" altLang="en-US" sz="2000" b="1" dirty="0" err="1" smtClean="0">
                <a:latin typeface="+mn-ea"/>
                <a:ea typeface="+mn-ea"/>
              </a:rPr>
              <a:t>일반고는</a:t>
            </a:r>
            <a:r>
              <a:rPr lang="ko-KR" altLang="en-US" sz="2000" b="1" dirty="0" smtClean="0">
                <a:latin typeface="+mn-ea"/>
                <a:ea typeface="+mn-ea"/>
              </a:rPr>
              <a:t> 모두 현재의 배정원칙 적용</a:t>
            </a:r>
          </a:p>
          <a:p>
            <a:r>
              <a:rPr lang="ko-KR" altLang="en-US" sz="1700" dirty="0" smtClean="0">
                <a:latin typeface="+mn-ea"/>
                <a:ea typeface="+mn-ea"/>
              </a:rPr>
              <a:t>    </a:t>
            </a:r>
            <a:r>
              <a:rPr lang="en-US" altLang="ko-KR" sz="1700" dirty="0" smtClean="0">
                <a:latin typeface="+mn-ea"/>
                <a:ea typeface="+mn-ea"/>
              </a:rPr>
              <a:t>-</a:t>
            </a:r>
            <a:r>
              <a:rPr lang="ko-KR" altLang="en-US" sz="1700" dirty="0" smtClean="0">
                <a:latin typeface="+mn-ea"/>
                <a:ea typeface="+mn-ea"/>
              </a:rPr>
              <a:t> </a:t>
            </a:r>
            <a:r>
              <a:rPr lang="ko-KR" altLang="en-US" sz="1700" dirty="0" err="1" smtClean="0">
                <a:latin typeface="+mn-ea"/>
                <a:ea typeface="+mn-ea"/>
              </a:rPr>
              <a:t>일반고는</a:t>
            </a:r>
            <a:r>
              <a:rPr lang="ko-KR" altLang="en-US" sz="1700" dirty="0" smtClean="0">
                <a:latin typeface="+mn-ea"/>
                <a:ea typeface="+mn-ea"/>
              </a:rPr>
              <a:t> 평준화 대상이라는 점에서 가</a:t>
            </a:r>
            <a:r>
              <a:rPr lang="en-US" altLang="ko-KR" sz="1700" dirty="0" smtClean="0">
                <a:latin typeface="+mn-ea"/>
                <a:ea typeface="+mn-ea"/>
              </a:rPr>
              <a:t>, </a:t>
            </a:r>
            <a:r>
              <a:rPr lang="ko-KR" altLang="en-US" sz="1700" dirty="0" smtClean="0">
                <a:latin typeface="+mn-ea"/>
                <a:ea typeface="+mn-ea"/>
              </a:rPr>
              <a:t>나</a:t>
            </a:r>
            <a:r>
              <a:rPr lang="en-US" altLang="ko-KR" sz="1700" dirty="0" smtClean="0">
                <a:latin typeface="+mn-ea"/>
                <a:ea typeface="+mn-ea"/>
              </a:rPr>
              <a:t>, </a:t>
            </a:r>
            <a:r>
              <a:rPr lang="ko-KR" altLang="en-US" sz="1700" dirty="0" err="1" smtClean="0">
                <a:latin typeface="+mn-ea"/>
                <a:ea typeface="+mn-ea"/>
              </a:rPr>
              <a:t>다군의</a:t>
            </a:r>
            <a:r>
              <a:rPr lang="ko-KR" altLang="en-US" sz="1700" dirty="0" smtClean="0">
                <a:latin typeface="+mn-ea"/>
                <a:ea typeface="+mn-ea"/>
              </a:rPr>
              <a:t> 선발시기에 관계없이 </a:t>
            </a:r>
            <a:endParaRPr lang="en-US" altLang="ko-KR" sz="1700" dirty="0" smtClean="0">
              <a:latin typeface="+mn-ea"/>
              <a:ea typeface="+mn-ea"/>
            </a:endParaRPr>
          </a:p>
          <a:p>
            <a:r>
              <a:rPr lang="en-US" altLang="ko-KR" sz="1700" dirty="0" smtClean="0">
                <a:latin typeface="+mn-ea"/>
                <a:ea typeface="+mn-ea"/>
              </a:rPr>
              <a:t>      </a:t>
            </a:r>
            <a:r>
              <a:rPr lang="ko-KR" altLang="en-US" sz="1700" dirty="0" smtClean="0">
                <a:latin typeface="+mn-ea"/>
                <a:ea typeface="+mn-ea"/>
              </a:rPr>
              <a:t>모두 현재의 </a:t>
            </a:r>
            <a:r>
              <a:rPr lang="en-US" altLang="ko-KR" sz="1700" dirty="0" smtClean="0">
                <a:latin typeface="+mn-ea"/>
                <a:ea typeface="+mn-ea"/>
              </a:rPr>
              <a:t>3</a:t>
            </a:r>
            <a:r>
              <a:rPr lang="ko-KR" altLang="en-US" sz="1700" dirty="0" smtClean="0">
                <a:latin typeface="+mn-ea"/>
                <a:ea typeface="+mn-ea"/>
              </a:rPr>
              <a:t>단계 배정원칙 적용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 - </a:t>
            </a:r>
            <a:r>
              <a:rPr lang="ko-KR" altLang="en-US" sz="1700" dirty="0" smtClean="0">
                <a:latin typeface="+mn-ea"/>
                <a:ea typeface="+mn-ea"/>
              </a:rPr>
              <a:t>가</a:t>
            </a:r>
            <a:r>
              <a:rPr lang="en-US" altLang="ko-KR" sz="1700" dirty="0" smtClean="0">
                <a:latin typeface="+mn-ea"/>
                <a:ea typeface="+mn-ea"/>
              </a:rPr>
              <a:t>, </a:t>
            </a:r>
            <a:r>
              <a:rPr lang="ko-KR" altLang="en-US" sz="1700" dirty="0" err="1" smtClean="0">
                <a:latin typeface="+mn-ea"/>
                <a:ea typeface="+mn-ea"/>
              </a:rPr>
              <a:t>나군을</a:t>
            </a:r>
            <a:r>
              <a:rPr lang="ko-KR" altLang="en-US" sz="1700" dirty="0" smtClean="0">
                <a:latin typeface="+mn-ea"/>
                <a:ea typeface="+mn-ea"/>
              </a:rPr>
              <a:t> 선택하는 학교가 적을 경우 배정의 문제 발생 가능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 - </a:t>
            </a:r>
            <a:r>
              <a:rPr lang="ko-KR" altLang="en-US" sz="1700" dirty="0" smtClean="0">
                <a:latin typeface="+mn-ea"/>
                <a:ea typeface="+mn-ea"/>
              </a:rPr>
              <a:t>설문조사 결과 학부모와 학생이 상대적으로 가장 많이 선호</a:t>
            </a:r>
            <a:endParaRPr lang="en-US" altLang="ko-KR" sz="1700" dirty="0" smtClean="0">
              <a:latin typeface="+mn-ea"/>
              <a:ea typeface="+mn-ea"/>
            </a:endParaRPr>
          </a:p>
          <a:p>
            <a:endParaRPr lang="ko-KR" altLang="en-US" sz="1700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2) </a:t>
            </a:r>
            <a:r>
              <a:rPr lang="ko-KR" altLang="en-US" sz="2000" b="1" dirty="0" err="1" smtClean="0">
                <a:latin typeface="+mn-ea"/>
                <a:ea typeface="+mn-ea"/>
              </a:rPr>
              <a:t>다군에</a:t>
            </a:r>
            <a:r>
              <a:rPr lang="ko-KR" altLang="en-US" sz="2000" b="1" dirty="0" smtClean="0">
                <a:latin typeface="+mn-ea"/>
                <a:ea typeface="+mn-ea"/>
              </a:rPr>
              <a:t> 해당하는 </a:t>
            </a:r>
            <a:r>
              <a:rPr lang="ko-KR" altLang="en-US" sz="2000" b="1" dirty="0" err="1" smtClean="0">
                <a:latin typeface="+mn-ea"/>
                <a:ea typeface="+mn-ea"/>
              </a:rPr>
              <a:t>일반고만</a:t>
            </a:r>
            <a:r>
              <a:rPr lang="ko-KR" altLang="en-US" sz="2000" b="1" dirty="0" smtClean="0">
                <a:latin typeface="+mn-ea"/>
                <a:ea typeface="+mn-ea"/>
              </a:rPr>
              <a:t> 현재의 배정원칙 적용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err="1" smtClean="0">
                <a:latin typeface="+mn-ea"/>
                <a:ea typeface="+mn-ea"/>
              </a:rPr>
              <a:t>가군과</a:t>
            </a:r>
            <a:r>
              <a:rPr lang="ko-KR" altLang="en-US" sz="1700" dirty="0" smtClean="0">
                <a:latin typeface="+mn-ea"/>
                <a:ea typeface="+mn-ea"/>
              </a:rPr>
              <a:t> </a:t>
            </a:r>
            <a:r>
              <a:rPr lang="ko-KR" altLang="en-US" sz="1700" dirty="0" err="1" smtClean="0">
                <a:latin typeface="+mn-ea"/>
                <a:ea typeface="+mn-ea"/>
              </a:rPr>
              <a:t>나군을</a:t>
            </a:r>
            <a:r>
              <a:rPr lang="ko-KR" altLang="en-US" sz="1700" dirty="0" smtClean="0">
                <a:latin typeface="+mn-ea"/>
                <a:ea typeface="+mn-ea"/>
              </a:rPr>
              <a:t> 선택하는 일반고의 경우 일종의 우선 선발에 해당하므로 학군에 </a:t>
            </a:r>
            <a:endParaRPr lang="en-US" altLang="ko-KR" sz="1700" dirty="0" smtClean="0">
              <a:latin typeface="+mn-ea"/>
              <a:ea typeface="+mn-ea"/>
            </a:endParaRPr>
          </a:p>
          <a:p>
            <a:r>
              <a:rPr lang="en-US" altLang="ko-KR" sz="1700" dirty="0" smtClean="0">
                <a:latin typeface="+mn-ea"/>
                <a:ea typeface="+mn-ea"/>
              </a:rPr>
              <a:t>     </a:t>
            </a:r>
            <a:r>
              <a:rPr lang="ko-KR" altLang="en-US" sz="1700" dirty="0" smtClean="0">
                <a:latin typeface="+mn-ea"/>
                <a:ea typeface="+mn-ea"/>
              </a:rPr>
              <a:t>관계없이 학교에서 직접 </a:t>
            </a:r>
            <a:r>
              <a:rPr lang="ko-KR" altLang="en-US" sz="1700" dirty="0" err="1" smtClean="0">
                <a:latin typeface="+mn-ea"/>
                <a:ea typeface="+mn-ea"/>
              </a:rPr>
              <a:t>모집가능하도록</a:t>
            </a:r>
            <a:r>
              <a:rPr lang="ko-KR" altLang="en-US" sz="1700" dirty="0" smtClean="0">
                <a:latin typeface="+mn-ea"/>
                <a:ea typeface="+mn-ea"/>
              </a:rPr>
              <a:t> 하며</a:t>
            </a:r>
            <a:r>
              <a:rPr lang="en-US" altLang="ko-KR" sz="1700" dirty="0" smtClean="0">
                <a:latin typeface="+mn-ea"/>
                <a:ea typeface="+mn-ea"/>
              </a:rPr>
              <a:t>, </a:t>
            </a:r>
            <a:r>
              <a:rPr lang="ko-KR" altLang="en-US" sz="1700" dirty="0" err="1" smtClean="0">
                <a:latin typeface="+mn-ea"/>
                <a:ea typeface="+mn-ea"/>
              </a:rPr>
              <a:t>다군의</a:t>
            </a:r>
            <a:r>
              <a:rPr lang="ko-KR" altLang="en-US" sz="1700" dirty="0" smtClean="0">
                <a:latin typeface="+mn-ea"/>
                <a:ea typeface="+mn-ea"/>
              </a:rPr>
              <a:t> </a:t>
            </a:r>
            <a:r>
              <a:rPr lang="ko-KR" altLang="en-US" sz="1700" dirty="0" err="1" smtClean="0">
                <a:latin typeface="+mn-ea"/>
                <a:ea typeface="+mn-ea"/>
              </a:rPr>
              <a:t>일반고만</a:t>
            </a:r>
            <a:r>
              <a:rPr lang="ko-KR" altLang="en-US" sz="1700" dirty="0" smtClean="0">
                <a:latin typeface="+mn-ea"/>
                <a:ea typeface="+mn-ea"/>
              </a:rPr>
              <a:t> 현재와 같이 </a:t>
            </a:r>
            <a:endParaRPr lang="en-US" altLang="ko-KR" sz="1700" dirty="0" smtClean="0">
              <a:latin typeface="+mn-ea"/>
              <a:ea typeface="+mn-ea"/>
            </a:endParaRPr>
          </a:p>
          <a:p>
            <a:r>
              <a:rPr lang="en-US" altLang="ko-KR" sz="1700" dirty="0" smtClean="0">
                <a:latin typeface="+mn-ea"/>
                <a:ea typeface="+mn-ea"/>
              </a:rPr>
              <a:t>     </a:t>
            </a:r>
            <a:r>
              <a:rPr lang="ko-KR" altLang="en-US" sz="1700" dirty="0" smtClean="0">
                <a:latin typeface="+mn-ea"/>
                <a:ea typeface="+mn-ea"/>
              </a:rPr>
              <a:t>단계적으로 학군 배정함</a:t>
            </a:r>
            <a:r>
              <a:rPr lang="en-US" altLang="ko-KR" sz="1700" dirty="0" smtClean="0">
                <a:latin typeface="+mn-ea"/>
                <a:ea typeface="+mn-ea"/>
              </a:rPr>
              <a:t>.</a:t>
            </a:r>
            <a:endParaRPr lang="ko-KR" altLang="en-US" sz="1700" dirty="0" smtClean="0">
              <a:latin typeface="+mn-ea"/>
              <a:ea typeface="+mn-ea"/>
            </a:endParaRP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err="1" smtClean="0">
                <a:latin typeface="+mn-ea"/>
                <a:ea typeface="+mn-ea"/>
              </a:rPr>
              <a:t>가군과</a:t>
            </a:r>
            <a:r>
              <a:rPr lang="ko-KR" altLang="en-US" sz="1700" dirty="0" smtClean="0">
                <a:latin typeface="+mn-ea"/>
                <a:ea typeface="+mn-ea"/>
              </a:rPr>
              <a:t> </a:t>
            </a:r>
            <a:r>
              <a:rPr lang="ko-KR" altLang="en-US" sz="1700" dirty="0" err="1" smtClean="0">
                <a:latin typeface="+mn-ea"/>
                <a:ea typeface="+mn-ea"/>
              </a:rPr>
              <a:t>나군을</a:t>
            </a:r>
            <a:r>
              <a:rPr lang="ko-KR" altLang="en-US" sz="1700" dirty="0" smtClean="0">
                <a:latin typeface="+mn-ea"/>
                <a:ea typeface="+mn-ea"/>
              </a:rPr>
              <a:t> 선택하는 </a:t>
            </a:r>
            <a:r>
              <a:rPr lang="ko-KR" altLang="en-US" sz="1700" dirty="0" err="1" smtClean="0">
                <a:latin typeface="+mn-ea"/>
                <a:ea typeface="+mn-ea"/>
              </a:rPr>
              <a:t>일반고에</a:t>
            </a:r>
            <a:r>
              <a:rPr lang="ko-KR" altLang="en-US" sz="1700" dirty="0" smtClean="0">
                <a:latin typeface="+mn-ea"/>
                <a:ea typeface="+mn-ea"/>
              </a:rPr>
              <a:t> 일종의 특혜 가능성</a:t>
            </a:r>
          </a:p>
          <a:p>
            <a:r>
              <a:rPr lang="en-US" altLang="ko-KR" sz="1700" dirty="0" smtClean="0">
                <a:latin typeface="+mn-ea"/>
                <a:ea typeface="+mn-ea"/>
              </a:rPr>
              <a:t>   - </a:t>
            </a:r>
            <a:r>
              <a:rPr lang="ko-KR" altLang="en-US" sz="1700" dirty="0" smtClean="0">
                <a:latin typeface="+mn-ea"/>
                <a:ea typeface="+mn-ea"/>
              </a:rPr>
              <a:t>설문조사 결과 학교와 교사가 상대적으로 가장 많이 선호</a:t>
            </a:r>
            <a:endParaRPr lang="en-US" altLang="ko-KR" dirty="0" smtClean="0">
              <a:latin typeface="+mn-ea"/>
              <a:ea typeface="+mn-ea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6264696" cy="642937"/>
            <a:chOff x="683568" y="1417911"/>
            <a:chExt cx="626469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6264696" cy="642937"/>
              <a:chOff x="683568" y="1417911"/>
              <a:chExt cx="626469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596783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마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55461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직업계열 특성화고 중심의 선발 시기 개편안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31448" y="2155994"/>
            <a:ext cx="81993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6"/>
              </a:buBlip>
            </a:pPr>
            <a:r>
              <a:rPr lang="en-US" altLang="ko-KR" sz="20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전남은 직업계열 </a:t>
            </a:r>
            <a:r>
              <a:rPr lang="ko-KR" altLang="en-US" sz="2000" b="1" dirty="0" err="1" smtClean="0">
                <a:latin typeface="+mn-ea"/>
                <a:ea typeface="+mn-ea"/>
              </a:rPr>
              <a:t>특성화고만으로</a:t>
            </a:r>
            <a:r>
              <a:rPr lang="ko-KR" altLang="en-US" sz="2000" b="1" dirty="0" smtClean="0">
                <a:latin typeface="+mn-ea"/>
                <a:ea typeface="+mn-ea"/>
              </a:rPr>
              <a:t> 선발시기 개편을 추진중임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pPr>
              <a:buBlip>
                <a:blip r:embed="rId6"/>
              </a:buBlip>
            </a:pPr>
            <a:endParaRPr lang="ko-KR" altLang="en-US" b="1" dirty="0" smtClean="0">
              <a:latin typeface="+mn-ea"/>
              <a:ea typeface="+mn-ea"/>
            </a:endParaRPr>
          </a:p>
          <a:p>
            <a:pPr>
              <a:buBlip>
                <a:blip r:embed="rId6"/>
              </a:buBlip>
            </a:pPr>
            <a:r>
              <a:rPr lang="en-US" altLang="ko-KR" sz="2000" b="1" dirty="0" smtClean="0">
                <a:latin typeface="+mn-ea"/>
                <a:ea typeface="+mn-ea"/>
              </a:rPr>
              <a:t> </a:t>
            </a:r>
            <a:r>
              <a:rPr lang="ko-KR" altLang="en-US" sz="2000" b="1" dirty="0" smtClean="0">
                <a:latin typeface="+mn-ea"/>
                <a:ea typeface="+mn-ea"/>
              </a:rPr>
              <a:t>직업계열 </a:t>
            </a:r>
            <a:r>
              <a:rPr lang="ko-KR" altLang="en-US" sz="2000" b="1" dirty="0" err="1" smtClean="0">
                <a:latin typeface="+mn-ea"/>
                <a:ea typeface="+mn-ea"/>
              </a:rPr>
              <a:t>특성화고만을</a:t>
            </a:r>
            <a:r>
              <a:rPr lang="ko-KR" altLang="en-US" sz="2000" b="1" dirty="0" smtClean="0">
                <a:latin typeface="+mn-ea"/>
                <a:ea typeface="+mn-ea"/>
              </a:rPr>
              <a:t> 가</a:t>
            </a:r>
            <a:r>
              <a:rPr lang="en-US" altLang="ko-KR" sz="2000" b="1" dirty="0" smtClean="0">
                <a:latin typeface="+mn-ea"/>
                <a:ea typeface="+mn-ea"/>
              </a:rPr>
              <a:t>, </a:t>
            </a:r>
            <a:r>
              <a:rPr lang="ko-KR" altLang="en-US" sz="2000" b="1" dirty="0" smtClean="0">
                <a:latin typeface="+mn-ea"/>
                <a:ea typeface="+mn-ea"/>
              </a:rPr>
              <a:t>나</a:t>
            </a:r>
            <a:r>
              <a:rPr lang="en-US" altLang="ko-KR" sz="2000" b="1" dirty="0" smtClean="0">
                <a:latin typeface="+mn-ea"/>
                <a:ea typeface="+mn-ea"/>
              </a:rPr>
              <a:t>, </a:t>
            </a:r>
            <a:r>
              <a:rPr lang="ko-KR" altLang="en-US" sz="2000" b="1" dirty="0" smtClean="0">
                <a:latin typeface="+mn-ea"/>
                <a:ea typeface="+mn-ea"/>
              </a:rPr>
              <a:t>다 군으로 구분하여 계획한 전남의 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r>
              <a:rPr lang="en-US" altLang="ko-KR" sz="2000" b="1" dirty="0" smtClean="0">
                <a:latin typeface="+mn-ea"/>
                <a:ea typeface="+mn-ea"/>
              </a:rPr>
              <a:t>   2012</a:t>
            </a:r>
            <a:r>
              <a:rPr lang="ko-KR" altLang="en-US" sz="2000" b="1" dirty="0" smtClean="0">
                <a:latin typeface="+mn-ea"/>
                <a:ea typeface="+mn-ea"/>
              </a:rPr>
              <a:t>년 입학전형 일정</a:t>
            </a:r>
            <a:r>
              <a:rPr lang="en-US" altLang="ko-KR" sz="2000" b="1" dirty="0" smtClean="0">
                <a:latin typeface="+mn-ea"/>
                <a:ea typeface="+mn-ea"/>
              </a:rPr>
              <a:t>(</a:t>
            </a:r>
            <a:r>
              <a:rPr lang="ko-KR" altLang="en-US" sz="2000" b="1" dirty="0" smtClean="0">
                <a:latin typeface="+mn-ea"/>
                <a:ea typeface="+mn-ea"/>
              </a:rPr>
              <a:t>안</a:t>
            </a:r>
            <a:r>
              <a:rPr lang="en-US" altLang="ko-KR" sz="2000" b="1" dirty="0" smtClean="0">
                <a:latin typeface="+mn-ea"/>
                <a:ea typeface="+mn-ea"/>
              </a:rPr>
              <a:t>)</a:t>
            </a:r>
            <a:r>
              <a:rPr lang="ko-KR" altLang="en-US" sz="2000" b="1" dirty="0" smtClean="0">
                <a:latin typeface="+mn-ea"/>
                <a:ea typeface="+mn-ea"/>
              </a:rPr>
              <a:t>은 다음과 같음</a:t>
            </a:r>
            <a:endParaRPr lang="en-US" altLang="ko-KR" sz="2000" b="1" dirty="0" smtClean="0">
              <a:latin typeface="+mn-ea"/>
              <a:ea typeface="+mn-ea"/>
            </a:endParaRPr>
          </a:p>
          <a:p>
            <a:pPr>
              <a:buBlip>
                <a:blip r:embed="rId6"/>
              </a:buBlip>
            </a:pPr>
            <a:endParaRPr lang="ko-KR" altLang="en-US" sz="1000" b="1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- </a:t>
            </a:r>
            <a:r>
              <a:rPr lang="ko-KR" altLang="en-US" dirty="0" smtClean="0">
                <a:latin typeface="+mn-ea"/>
                <a:ea typeface="+mn-ea"/>
              </a:rPr>
              <a:t>현재에는 산업수요 </a:t>
            </a:r>
            <a:r>
              <a:rPr lang="ko-KR" altLang="en-US" dirty="0" err="1" smtClean="0">
                <a:latin typeface="+mn-ea"/>
                <a:ea typeface="+mn-ea"/>
              </a:rPr>
              <a:t>맞춤형고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err="1" smtClean="0">
                <a:latin typeface="+mn-ea"/>
                <a:ea typeface="+mn-ea"/>
              </a:rPr>
              <a:t>마이스터고</a:t>
            </a:r>
            <a:r>
              <a:rPr lang="en-US" altLang="ko-KR" dirty="0" smtClean="0">
                <a:latin typeface="+mn-ea"/>
                <a:ea typeface="+mn-ea"/>
              </a:rPr>
              <a:t>)</a:t>
            </a:r>
            <a:r>
              <a:rPr lang="ko-KR" altLang="en-US" dirty="0" smtClean="0">
                <a:latin typeface="+mn-ea"/>
                <a:ea typeface="+mn-ea"/>
              </a:rPr>
              <a:t>를 제외하면 현실적으로 </a:t>
            </a:r>
            <a:r>
              <a:rPr lang="en-US" altLang="ko-KR" dirty="0" smtClean="0">
                <a:latin typeface="+mn-ea"/>
                <a:ea typeface="+mn-ea"/>
              </a:rPr>
              <a:t>1</a:t>
            </a:r>
            <a:r>
              <a:rPr lang="ko-KR" altLang="en-US" dirty="0" smtClean="0">
                <a:latin typeface="+mn-ea"/>
                <a:ea typeface="+mn-ea"/>
              </a:rPr>
              <a:t>번의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</a:t>
            </a:r>
            <a:r>
              <a:rPr lang="ko-KR" altLang="en-US" dirty="0" smtClean="0">
                <a:latin typeface="+mn-ea"/>
                <a:ea typeface="+mn-ea"/>
              </a:rPr>
              <a:t> 특성화고 진학기회만 부여되던 것에서</a:t>
            </a:r>
            <a:r>
              <a:rPr lang="en-US" altLang="ko-KR" dirty="0" smtClean="0">
                <a:latin typeface="+mn-ea"/>
                <a:ea typeface="+mn-ea"/>
              </a:rPr>
              <a:t>, </a:t>
            </a:r>
            <a:r>
              <a:rPr lang="ko-KR" altLang="en-US" dirty="0" smtClean="0">
                <a:latin typeface="+mn-ea"/>
                <a:ea typeface="+mn-ea"/>
              </a:rPr>
              <a:t>특성화학과가 있는 특성화고의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 </a:t>
            </a:r>
            <a:r>
              <a:rPr lang="ko-KR" altLang="en-US" dirty="0" smtClean="0">
                <a:latin typeface="+mn-ea"/>
                <a:ea typeface="+mn-ea"/>
              </a:rPr>
              <a:t>모집시기를 달리하여 한번 더 기회를 부여함으로써 학생의 특성화고 </a:t>
            </a:r>
            <a:endParaRPr lang="en-US" altLang="ko-KR" dirty="0" smtClean="0">
              <a:latin typeface="+mn-ea"/>
              <a:ea typeface="+mn-ea"/>
            </a:endParaRPr>
          </a:p>
          <a:p>
            <a:r>
              <a:rPr lang="en-US" altLang="ko-KR" dirty="0" smtClean="0">
                <a:latin typeface="+mn-ea"/>
                <a:ea typeface="+mn-ea"/>
              </a:rPr>
              <a:t>    </a:t>
            </a:r>
            <a:r>
              <a:rPr lang="ko-KR" altLang="en-US" dirty="0" smtClean="0">
                <a:latin typeface="+mn-ea"/>
                <a:ea typeface="+mn-ea"/>
              </a:rPr>
              <a:t>선택기회 확대 </a:t>
            </a:r>
          </a:p>
          <a:p>
            <a:pPr>
              <a:buBlip>
                <a:blip r:embed="rId6"/>
              </a:buBlip>
            </a:pPr>
            <a:endParaRPr lang="en-US" altLang="ko-KR" sz="2000" dirty="0" smtClean="0">
              <a:latin typeface="+mn-ea"/>
              <a:ea typeface="+mn-ea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고입선발시기 개편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" name="그룹 41"/>
          <p:cNvGrpSpPr/>
          <p:nvPr/>
        </p:nvGrpSpPr>
        <p:grpSpPr>
          <a:xfrm>
            <a:off x="683568" y="1325445"/>
            <a:ext cx="6264696" cy="642937"/>
            <a:chOff x="683568" y="1417911"/>
            <a:chExt cx="6264696" cy="642937"/>
          </a:xfrm>
        </p:grpSpPr>
        <p:grpSp>
          <p:nvGrpSpPr>
            <p:cNvPr id="5" name="그룹 29"/>
            <p:cNvGrpSpPr/>
            <p:nvPr/>
          </p:nvGrpSpPr>
          <p:grpSpPr>
            <a:xfrm>
              <a:off x="683568" y="1417911"/>
              <a:ext cx="6264696" cy="642937"/>
              <a:chOff x="683568" y="1417911"/>
              <a:chExt cx="6264696" cy="642937"/>
            </a:xfrm>
          </p:grpSpPr>
          <p:sp>
            <p:nvSpPr>
              <p:cNvPr id="28" name="Rectangle 8"/>
              <p:cNvSpPr>
                <a:spLocks noChangeArrowheads="1"/>
              </p:cNvSpPr>
              <p:nvPr/>
            </p:nvSpPr>
            <p:spPr bwMode="auto">
              <a:xfrm>
                <a:off x="980430" y="1481411"/>
                <a:ext cx="5967834" cy="536575"/>
              </a:xfrm>
              <a:prstGeom prst="rect">
                <a:avLst/>
              </a:prstGeom>
              <a:solidFill>
                <a:srgbClr val="0564C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6" name="Group 79"/>
              <p:cNvGrpSpPr>
                <a:grpSpLocks/>
              </p:cNvGrpSpPr>
              <p:nvPr/>
            </p:nvGrpSpPr>
            <p:grpSpPr bwMode="auto">
              <a:xfrm>
                <a:off x="683568" y="1417911"/>
                <a:ext cx="642938" cy="642937"/>
                <a:chOff x="3043" y="1364"/>
                <a:chExt cx="1018" cy="1039"/>
              </a:xfrm>
            </p:grpSpPr>
            <p:sp>
              <p:nvSpPr>
                <p:cNvPr id="31" name="Oval 80"/>
                <p:cNvSpPr>
                  <a:spLocks noChangeArrowheads="1"/>
                </p:cNvSpPr>
                <p:nvPr/>
              </p:nvSpPr>
              <p:spPr bwMode="auto">
                <a:xfrm>
                  <a:off x="3057" y="1364"/>
                  <a:ext cx="988" cy="1039"/>
                </a:xfrm>
                <a:prstGeom prst="ellipse">
                  <a:avLst/>
                </a:prstGeom>
                <a:solidFill>
                  <a:srgbClr val="0D3775"/>
                </a:solidFill>
                <a:ln w="12700">
                  <a:solidFill>
                    <a:srgbClr val="0D3775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2" name="Picture 81" descr="바코드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16342" t="11375" r="19810" b="6238"/>
                <a:stretch>
                  <a:fillRect/>
                </a:stretch>
              </p:blipFill>
              <p:spPr bwMode="auto">
                <a:xfrm>
                  <a:off x="3893" y="1567"/>
                  <a:ext cx="43" cy="27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Oval 82"/>
                <p:cNvSpPr>
                  <a:spLocks noChangeArrowheads="1"/>
                </p:cNvSpPr>
                <p:nvPr/>
              </p:nvSpPr>
              <p:spPr bwMode="auto">
                <a:xfrm>
                  <a:off x="3043" y="1373"/>
                  <a:ext cx="1018" cy="99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076B6"/>
                    </a:gs>
                    <a:gs pos="100000">
                      <a:srgbClr val="24588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4" name="Oval 83"/>
                <p:cNvSpPr>
                  <a:spLocks noChangeArrowheads="1"/>
                </p:cNvSpPr>
                <p:nvPr/>
              </p:nvSpPr>
              <p:spPr bwMode="auto">
                <a:xfrm>
                  <a:off x="3062" y="1395"/>
                  <a:ext cx="977" cy="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B6BA5"/>
                    </a:gs>
                    <a:gs pos="100000">
                      <a:srgbClr val="85B4D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3076" y="1381"/>
                  <a:ext cx="944" cy="91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A58A2"/>
                    </a:gs>
                    <a:gs pos="100000">
                      <a:srgbClr val="3985CB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182" y="2083"/>
                  <a:ext cx="753" cy="2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3122" y="1442"/>
                  <a:ext cx="850" cy="85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44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3098" y="1377"/>
                  <a:ext cx="895" cy="870"/>
                </a:xfrm>
                <a:prstGeom prst="ellipse">
                  <a:avLst/>
                </a:prstGeom>
                <a:solidFill>
                  <a:srgbClr val="1F4685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9" name="Oval 88"/>
                <p:cNvSpPr>
                  <a:spLocks noChangeArrowheads="1"/>
                </p:cNvSpPr>
                <p:nvPr/>
              </p:nvSpPr>
              <p:spPr bwMode="auto">
                <a:xfrm>
                  <a:off x="3121" y="1400"/>
                  <a:ext cx="844" cy="84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4A83B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0" name="Oval 89"/>
                <p:cNvSpPr>
                  <a:spLocks noChangeArrowheads="1"/>
                </p:cNvSpPr>
                <p:nvPr/>
              </p:nvSpPr>
              <p:spPr bwMode="auto">
                <a:xfrm>
                  <a:off x="3199" y="1400"/>
                  <a:ext cx="678" cy="6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AD4EC">
                        <a:alpha val="39999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1" name="Text Box 93"/>
              <p:cNvSpPr txBox="1">
                <a:spLocks noChangeArrowheads="1"/>
              </p:cNvSpPr>
              <p:nvPr/>
            </p:nvSpPr>
            <p:spPr bwMode="auto">
              <a:xfrm>
                <a:off x="837858" y="1505332"/>
                <a:ext cx="2174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r>
                  <a:rPr lang="ko-KR" altLang="en-US" sz="2400" dirty="0" smtClean="0">
                    <a:solidFill>
                      <a:srgbClr val="044A96"/>
                    </a:solidFill>
                    <a:latin typeface="HY헤드라인M" pitchFamily="18" charset="-127"/>
                    <a:ea typeface="HY헤드라인M" pitchFamily="18" charset="-127"/>
                  </a:rPr>
                  <a:t>마</a:t>
                </a:r>
                <a:endParaRPr lang="en-US" altLang="ko-KR" sz="2400" dirty="0">
                  <a:solidFill>
                    <a:srgbClr val="044A9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1402134" y="1586186"/>
              <a:ext cx="55461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r>
                <a:rPr lang="ko-KR" altLang="en-US" sz="200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직업계열 특성화고 중심의 선발 시기 개편안</a:t>
              </a:r>
              <a:endParaRPr lang="en-US" altLang="ko-KR" sz="20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/>
        </p:nvGraphicFramePr>
        <p:xfrm>
          <a:off x="755576" y="2060848"/>
          <a:ext cx="7848871" cy="4099865"/>
        </p:xfrm>
        <a:graphic>
          <a:graphicData uri="http://schemas.openxmlformats.org/drawingml/2006/table">
            <a:tbl>
              <a:tblPr/>
              <a:tblGrid>
                <a:gridCol w="2088232"/>
                <a:gridCol w="1224136"/>
                <a:gridCol w="1368152"/>
                <a:gridCol w="1152128"/>
                <a:gridCol w="936104"/>
                <a:gridCol w="1080119"/>
              </a:tblGrid>
              <a:tr h="212385">
                <a:tc rowSpan="2">
                  <a:txBody>
                    <a:bodyPr/>
                    <a:lstStyle/>
                    <a:p>
                      <a:pPr marL="0" marR="0" algn="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주요 내용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전기고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후기고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330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산업수요맞춤형고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특성화학과가 있는 특성화고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일반특성화고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비평준화지역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일반고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평준화지역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일반계고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</a:tr>
              <a:tr h="362625">
                <a:tc>
                  <a:txBody>
                    <a:bodyPr/>
                    <a:lstStyle/>
                    <a:p>
                      <a:pPr marL="50800" marR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❏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2012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고입전형 기본계획 공고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5080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2011. 3. 31(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32577">
                <a:tc>
                  <a:txBody>
                    <a:bodyPr/>
                    <a:lstStyle/>
                    <a:p>
                      <a:pPr marL="5080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❏신입생 전형요강 승인신청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7.1(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7.1(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7.1(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8.1(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22722">
                <a:tc>
                  <a:txBody>
                    <a:bodyPr/>
                    <a:lstStyle/>
                    <a:p>
                      <a:pPr marL="5080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❏신입생 전형요강 승인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7.15(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7.20(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수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7.20(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수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8.19(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22722">
                <a:tc>
                  <a:txBody>
                    <a:bodyPr/>
                    <a:lstStyle/>
                    <a:p>
                      <a:pPr marL="5080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❏신입생 전형요강 공고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7.18(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8.1(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8.1(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8.29(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62625">
                <a:tc>
                  <a:txBody>
                    <a:bodyPr/>
                    <a:lstStyle/>
                    <a:p>
                      <a:pPr marL="5080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❏원서교부 및 접수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10.17(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)~20(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11.1(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)~4(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11.17(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)~22(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12.1(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)~6(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7409">
                <a:tc>
                  <a:txBody>
                    <a:bodyPr/>
                    <a:lstStyle/>
                    <a:p>
                      <a:pPr marL="5080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❏예비소집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10.26(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수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11.14(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11.24(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12.20(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7409">
                <a:tc>
                  <a:txBody>
                    <a:bodyPr/>
                    <a:lstStyle/>
                    <a:p>
                      <a:pPr marL="5080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❏신입생 전형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10.27(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11.15(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11.25(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12.21(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수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32577">
                <a:tc>
                  <a:txBody>
                    <a:bodyPr/>
                    <a:lstStyle/>
                    <a:p>
                      <a:pPr marL="5080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❏합격자 발표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10.29(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토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11.17(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11.28(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12.30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10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12.30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890">
                <a:tc>
                  <a:txBody>
                    <a:bodyPr/>
                    <a:lstStyle/>
                    <a:p>
                      <a:pPr marL="5080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❏</a:t>
                      </a:r>
                      <a:r>
                        <a:rPr lang="ko-KR" altLang="en-US" sz="11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평준화지역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일반계고 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5080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학생 배정 발표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‘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12. 1.27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11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6048" marR="16048" marT="16048" marB="1604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5" name="직선 연결선 44"/>
          <p:cNvCxnSpPr/>
          <p:nvPr/>
        </p:nvCxnSpPr>
        <p:spPr>
          <a:xfrm>
            <a:off x="755576" y="2060848"/>
            <a:ext cx="2088232" cy="864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755576" y="2714853"/>
            <a:ext cx="799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sz="36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II</a:t>
            </a:r>
            <a:r>
              <a:rPr kumimoji="1" lang="en-US" altLang="ko-KR" sz="36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. </a:t>
            </a:r>
            <a:r>
              <a:rPr kumimoji="1" lang="ko-KR" altLang="en-US" sz="36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고등학교 선발시기의 연혁과 과정</a:t>
            </a:r>
            <a:endParaRPr kumimoji="1" lang="ko-KR" altLang="en-US" sz="3600" dirty="0">
              <a:solidFill>
                <a:srgbClr val="000066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00113" y="2822575"/>
            <a:ext cx="615950" cy="606425"/>
            <a:chOff x="1614" y="3403"/>
            <a:chExt cx="388" cy="382"/>
          </a:xfrm>
        </p:grpSpPr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1614" y="3403"/>
              <a:ext cx="388" cy="382"/>
            </a:xfrm>
            <a:prstGeom prst="ellips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30000"/>
                </a:lnSpc>
              </a:pPr>
              <a:endParaRPr kumimoji="1" lang="ko-KR" altLang="en-US" sz="2000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711" y="3505"/>
              <a:ext cx="178" cy="178"/>
            </a:xfrm>
            <a:custGeom>
              <a:avLst/>
              <a:gdLst>
                <a:gd name="T0" fmla="*/ 6669 w 28"/>
                <a:gd name="T1" fmla="*/ 4367 h 28"/>
                <a:gd name="T2" fmla="*/ 6427 w 28"/>
                <a:gd name="T3" fmla="*/ 4889 h 28"/>
                <a:gd name="T4" fmla="*/ 5899 w 28"/>
                <a:gd name="T5" fmla="*/ 5130 h 28"/>
                <a:gd name="T6" fmla="*/ 5130 w 28"/>
                <a:gd name="T7" fmla="*/ 4889 h 28"/>
                <a:gd name="T8" fmla="*/ 5130 w 28"/>
                <a:gd name="T9" fmla="*/ 4119 h 28"/>
                <a:gd name="T10" fmla="*/ 5130 w 28"/>
                <a:gd name="T11" fmla="*/ 3357 h 28"/>
                <a:gd name="T12" fmla="*/ 1538 w 28"/>
                <a:gd name="T13" fmla="*/ 6948 h 28"/>
                <a:gd name="T14" fmla="*/ 1011 w 28"/>
                <a:gd name="T15" fmla="*/ 7196 h 28"/>
                <a:gd name="T16" fmla="*/ 242 w 28"/>
                <a:gd name="T17" fmla="*/ 6948 h 28"/>
                <a:gd name="T18" fmla="*/ 0 w 28"/>
                <a:gd name="T19" fmla="*/ 6185 h 28"/>
                <a:gd name="T20" fmla="*/ 242 w 28"/>
                <a:gd name="T21" fmla="*/ 5658 h 28"/>
                <a:gd name="T22" fmla="*/ 3840 w 28"/>
                <a:gd name="T23" fmla="*/ 2060 h 28"/>
                <a:gd name="T24" fmla="*/ 3070 w 28"/>
                <a:gd name="T25" fmla="*/ 2060 h 28"/>
                <a:gd name="T26" fmla="*/ 2301 w 28"/>
                <a:gd name="T27" fmla="*/ 2060 h 28"/>
                <a:gd name="T28" fmla="*/ 2060 w 28"/>
                <a:gd name="T29" fmla="*/ 1538 h 28"/>
                <a:gd name="T30" fmla="*/ 2301 w 28"/>
                <a:gd name="T31" fmla="*/ 769 h 28"/>
                <a:gd name="T32" fmla="*/ 2829 w 28"/>
                <a:gd name="T33" fmla="*/ 528 h 28"/>
                <a:gd name="T34" fmla="*/ 5899 w 28"/>
                <a:gd name="T35" fmla="*/ 0 h 28"/>
                <a:gd name="T36" fmla="*/ 6427 w 28"/>
                <a:gd name="T37" fmla="*/ 0 h 28"/>
                <a:gd name="T38" fmla="*/ 6948 w 28"/>
                <a:gd name="T39" fmla="*/ 242 h 28"/>
                <a:gd name="T40" fmla="*/ 7196 w 28"/>
                <a:gd name="T41" fmla="*/ 1011 h 28"/>
                <a:gd name="T42" fmla="*/ 7196 w 28"/>
                <a:gd name="T43" fmla="*/ 1818 h 28"/>
                <a:gd name="T44" fmla="*/ 6669 w 28"/>
                <a:gd name="T45" fmla="*/ 4367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"/>
                <a:gd name="T70" fmla="*/ 0 h 28"/>
                <a:gd name="T71" fmla="*/ 28 w 28"/>
                <a:gd name="T72" fmla="*/ 28 h 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" h="28">
                  <a:moveTo>
                    <a:pt x="26" y="17"/>
                  </a:moveTo>
                  <a:cubicBezTo>
                    <a:pt x="26" y="17"/>
                    <a:pt x="26" y="18"/>
                    <a:pt x="25" y="19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22" y="20"/>
                    <a:pt x="21" y="20"/>
                    <a:pt x="20" y="19"/>
                  </a:cubicBezTo>
                  <a:cubicBezTo>
                    <a:pt x="20" y="18"/>
                    <a:pt x="20" y="17"/>
                    <a:pt x="20" y="16"/>
                  </a:cubicBezTo>
                  <a:lnTo>
                    <a:pt x="20" y="13"/>
                  </a:lnTo>
                  <a:lnTo>
                    <a:pt x="6" y="27"/>
                  </a:lnTo>
                  <a:cubicBezTo>
                    <a:pt x="6" y="28"/>
                    <a:pt x="5" y="28"/>
                    <a:pt x="4" y="28"/>
                  </a:cubicBezTo>
                  <a:cubicBezTo>
                    <a:pt x="3" y="28"/>
                    <a:pt x="2" y="28"/>
                    <a:pt x="1" y="27"/>
                  </a:cubicBezTo>
                  <a:cubicBezTo>
                    <a:pt x="0" y="26"/>
                    <a:pt x="0" y="25"/>
                    <a:pt x="0" y="24"/>
                  </a:cubicBezTo>
                  <a:cubicBezTo>
                    <a:pt x="0" y="23"/>
                    <a:pt x="0" y="23"/>
                    <a:pt x="1" y="22"/>
                  </a:cubicBezTo>
                  <a:lnTo>
                    <a:pt x="15" y="8"/>
                  </a:lnTo>
                  <a:lnTo>
                    <a:pt x="12" y="8"/>
                  </a:lnTo>
                  <a:cubicBezTo>
                    <a:pt x="11" y="8"/>
                    <a:pt x="10" y="8"/>
                    <a:pt x="9" y="8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8" y="5"/>
                    <a:pt x="8" y="4"/>
                    <a:pt x="9" y="3"/>
                  </a:cubicBezTo>
                  <a:cubicBezTo>
                    <a:pt x="10" y="2"/>
                    <a:pt x="10" y="2"/>
                    <a:pt x="11" y="2"/>
                  </a:cubicBezTo>
                  <a:lnTo>
                    <a:pt x="23" y="0"/>
                  </a:lnTo>
                  <a:cubicBezTo>
                    <a:pt x="24" y="0"/>
                    <a:pt x="24" y="0"/>
                    <a:pt x="25" y="0"/>
                  </a:cubicBezTo>
                  <a:cubicBezTo>
                    <a:pt x="26" y="0"/>
                    <a:pt x="26" y="1"/>
                    <a:pt x="27" y="1"/>
                  </a:cubicBezTo>
                  <a:cubicBezTo>
                    <a:pt x="28" y="2"/>
                    <a:pt x="28" y="3"/>
                    <a:pt x="28" y="4"/>
                  </a:cubicBezTo>
                  <a:cubicBezTo>
                    <a:pt x="28" y="4"/>
                    <a:pt x="28" y="6"/>
                    <a:pt x="28" y="7"/>
                  </a:cubicBezTo>
                  <a:lnTo>
                    <a:pt x="26" y="17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kumimoji="1" lang="ko-KR" altLang="en-US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13" name="Picture 7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24744"/>
            <a:ext cx="397033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86011" y="2571744"/>
            <a:ext cx="835292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sz="42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VIII</a:t>
            </a:r>
            <a:r>
              <a:rPr kumimoji="1" lang="en-US" altLang="ko-KR" sz="42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. </a:t>
            </a:r>
            <a:r>
              <a:rPr kumimoji="1" lang="ko-KR" altLang="en-US" sz="42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결   </a:t>
            </a:r>
            <a:r>
              <a:rPr kumimoji="1" lang="ko-KR" altLang="en-US" sz="4200" dirty="0" err="1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론</a:t>
            </a:r>
            <a:endParaRPr kumimoji="1" lang="ko-KR" altLang="en-US" sz="4200" dirty="0">
              <a:solidFill>
                <a:srgbClr val="000066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결  </a:t>
            </a:r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론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43934"/>
            <a:ext cx="2616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611560" y="1916832"/>
            <a:ext cx="8261032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r>
              <a:rPr lang="en-US" altLang="ko-KR" sz="1900" b="1" dirty="0" smtClean="0">
                <a:solidFill>
                  <a:srgbClr val="002060"/>
                </a:solidFill>
                <a:latin typeface="+mn-ea"/>
                <a:ea typeface="+mn-ea"/>
              </a:rPr>
              <a:t> </a:t>
            </a:r>
            <a:r>
              <a:rPr lang="ko-KR" altLang="en-US" sz="1900" b="1" dirty="0" smtClean="0">
                <a:latin typeface="+mn-ea"/>
                <a:ea typeface="+mn-ea"/>
              </a:rPr>
              <a:t>이미 앞에서 </a:t>
            </a:r>
            <a:r>
              <a:rPr lang="ko-KR" altLang="en-US" sz="1900" b="1" dirty="0" err="1" smtClean="0">
                <a:latin typeface="+mn-ea"/>
                <a:ea typeface="+mn-ea"/>
              </a:rPr>
              <a:t>수차례</a:t>
            </a:r>
            <a:r>
              <a:rPr lang="ko-KR" altLang="en-US" sz="1900" b="1" dirty="0" smtClean="0">
                <a:latin typeface="+mn-ea"/>
                <a:ea typeface="+mn-ea"/>
              </a:rPr>
              <a:t> 언급했듯이 중학생들의 고교 선택권을 확대하기</a:t>
            </a:r>
            <a:endParaRPr lang="en-US" altLang="ko-KR" sz="1900" b="1" dirty="0" smtClean="0">
              <a:latin typeface="+mn-ea"/>
              <a:ea typeface="+mn-ea"/>
            </a:endParaRPr>
          </a:p>
          <a:p>
            <a:r>
              <a:rPr lang="ko-KR" altLang="en-US" sz="1900" b="1" dirty="0" smtClean="0">
                <a:latin typeface="+mn-ea"/>
                <a:ea typeface="+mn-ea"/>
              </a:rPr>
              <a:t>   위하여 고등학교의 신입생 선발시기를 다양화하는 방안이 필요한 것은 </a:t>
            </a:r>
            <a:endParaRPr lang="en-US" altLang="ko-KR" sz="1900" b="1" dirty="0" smtClean="0">
              <a:latin typeface="+mn-ea"/>
              <a:ea typeface="+mn-ea"/>
            </a:endParaRPr>
          </a:p>
          <a:p>
            <a:r>
              <a:rPr lang="en-US" altLang="ko-KR" sz="1900" b="1" dirty="0" smtClean="0">
                <a:latin typeface="+mn-ea"/>
                <a:ea typeface="+mn-ea"/>
              </a:rPr>
              <a:t>   </a:t>
            </a:r>
            <a:r>
              <a:rPr lang="ko-KR" altLang="en-US" sz="1900" b="1" dirty="0" smtClean="0">
                <a:latin typeface="+mn-ea"/>
                <a:ea typeface="+mn-ea"/>
              </a:rPr>
              <a:t>사실임</a:t>
            </a:r>
            <a:r>
              <a:rPr lang="en-US" altLang="ko-KR" sz="1900" b="1" dirty="0" smtClean="0">
                <a:latin typeface="+mn-ea"/>
                <a:ea typeface="+mn-ea"/>
              </a:rPr>
              <a:t>.</a:t>
            </a:r>
          </a:p>
          <a:p>
            <a:endParaRPr lang="ko-KR" altLang="en-US" sz="19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r>
              <a:rPr lang="en-US" altLang="ko-KR" sz="1900" b="1" dirty="0" smtClean="0">
                <a:latin typeface="+mn-ea"/>
                <a:ea typeface="+mn-ea"/>
              </a:rPr>
              <a:t> </a:t>
            </a:r>
            <a:r>
              <a:rPr lang="ko-KR" altLang="en-US" sz="1900" b="1" dirty="0" smtClean="0">
                <a:latin typeface="+mn-ea"/>
                <a:ea typeface="+mn-ea"/>
              </a:rPr>
              <a:t>다양한 고입선발시기의 개편방안 중에서 실정에 가장 적합한</a:t>
            </a:r>
            <a:endParaRPr lang="en-US" altLang="ko-KR" sz="1900" b="1" dirty="0" smtClean="0">
              <a:latin typeface="+mn-ea"/>
              <a:ea typeface="+mn-ea"/>
            </a:endParaRPr>
          </a:p>
          <a:p>
            <a:r>
              <a:rPr lang="en-US" altLang="ko-KR" sz="1900" b="1" dirty="0" smtClean="0">
                <a:latin typeface="+mn-ea"/>
                <a:ea typeface="+mn-ea"/>
              </a:rPr>
              <a:t>  </a:t>
            </a:r>
            <a:r>
              <a:rPr lang="ko-KR" altLang="en-US" sz="1900" b="1" dirty="0" smtClean="0">
                <a:latin typeface="+mn-ea"/>
                <a:ea typeface="+mn-ea"/>
              </a:rPr>
              <a:t> 개편방안을 선택할 수 있을 것임</a:t>
            </a:r>
            <a:r>
              <a:rPr lang="en-US" altLang="ko-KR" sz="1900" b="1" dirty="0" smtClean="0">
                <a:latin typeface="+mn-ea"/>
                <a:ea typeface="+mn-ea"/>
              </a:rPr>
              <a:t>.</a:t>
            </a:r>
          </a:p>
          <a:p>
            <a:endParaRPr lang="ko-KR" altLang="en-US" sz="19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r>
              <a:rPr lang="en-US" altLang="ko-KR" sz="1900" b="1" dirty="0" smtClean="0">
                <a:latin typeface="+mn-ea"/>
                <a:ea typeface="+mn-ea"/>
              </a:rPr>
              <a:t> </a:t>
            </a:r>
            <a:r>
              <a:rPr lang="ko-KR" altLang="en-US" sz="1900" b="1" dirty="0" smtClean="0">
                <a:latin typeface="+mn-ea"/>
                <a:ea typeface="+mn-ea"/>
              </a:rPr>
              <a:t>궁극적으로 고입선발시기 개편의 목적은 교육수요자 선택의 폭을 </a:t>
            </a:r>
            <a:endParaRPr lang="en-US" altLang="ko-KR" sz="1900" b="1" dirty="0" smtClean="0">
              <a:latin typeface="+mn-ea"/>
              <a:ea typeface="+mn-ea"/>
            </a:endParaRPr>
          </a:p>
          <a:p>
            <a:r>
              <a:rPr lang="en-US" altLang="ko-KR" sz="1900" b="1" dirty="0" smtClean="0">
                <a:latin typeface="+mn-ea"/>
                <a:ea typeface="+mn-ea"/>
              </a:rPr>
              <a:t>   </a:t>
            </a:r>
            <a:r>
              <a:rPr lang="ko-KR" altLang="en-US" sz="1900" b="1" dirty="0" smtClean="0">
                <a:latin typeface="+mn-ea"/>
                <a:ea typeface="+mn-ea"/>
              </a:rPr>
              <a:t>넓혀주는 의미가 있으므로 학생과 학부모의 혼란과 불편을 최소화</a:t>
            </a:r>
            <a:endParaRPr lang="en-US" altLang="ko-KR" sz="1900" b="1" dirty="0" smtClean="0">
              <a:latin typeface="+mn-ea"/>
              <a:ea typeface="+mn-ea"/>
            </a:endParaRPr>
          </a:p>
          <a:p>
            <a:r>
              <a:rPr lang="en-US" altLang="ko-KR" sz="1900" b="1" dirty="0" smtClean="0">
                <a:latin typeface="+mn-ea"/>
                <a:ea typeface="+mn-ea"/>
              </a:rPr>
              <a:t>   </a:t>
            </a:r>
            <a:r>
              <a:rPr lang="ko-KR" altLang="en-US" sz="1900" b="1" dirty="0" smtClean="0">
                <a:latin typeface="+mn-ea"/>
                <a:ea typeface="+mn-ea"/>
              </a:rPr>
              <a:t>하고 혜택을 늘려주는 입장에서 선발시기 조정이 이루어져야 할 것임</a:t>
            </a:r>
            <a:r>
              <a:rPr lang="en-US" altLang="ko-KR" sz="1900" b="1" dirty="0" smtClean="0">
                <a:latin typeface="+mn-ea"/>
                <a:ea typeface="+mn-ea"/>
              </a:rPr>
              <a:t>.</a:t>
            </a:r>
          </a:p>
          <a:p>
            <a:endParaRPr lang="ko-KR" altLang="en-US" sz="1900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r>
              <a:rPr lang="en-US" altLang="ko-KR" sz="1900" b="1" dirty="0" smtClean="0">
                <a:latin typeface="+mn-ea"/>
                <a:ea typeface="+mn-ea"/>
              </a:rPr>
              <a:t> </a:t>
            </a:r>
            <a:r>
              <a:rPr lang="ko-KR" altLang="en-US" sz="1900" b="1" dirty="0" smtClean="0">
                <a:latin typeface="+mn-ea"/>
                <a:ea typeface="+mn-ea"/>
              </a:rPr>
              <a:t>최종적으로 </a:t>
            </a:r>
            <a:r>
              <a:rPr lang="ko-KR" altLang="en-US" sz="1900" b="1" dirty="0" err="1" smtClean="0">
                <a:latin typeface="+mn-ea"/>
                <a:ea typeface="+mn-ea"/>
              </a:rPr>
              <a:t>고교별</a:t>
            </a:r>
            <a:r>
              <a:rPr lang="ko-KR" altLang="en-US" sz="1900" b="1" dirty="0" smtClean="0">
                <a:latin typeface="+mn-ea"/>
                <a:ea typeface="+mn-ea"/>
              </a:rPr>
              <a:t> 입학시기를 결정하는 데 있어서는 </a:t>
            </a:r>
            <a:endParaRPr lang="en-US" altLang="ko-KR" sz="1900" b="1" dirty="0" smtClean="0">
              <a:latin typeface="+mn-ea"/>
              <a:ea typeface="+mn-ea"/>
            </a:endParaRPr>
          </a:p>
          <a:p>
            <a:r>
              <a:rPr lang="en-US" altLang="ko-KR" sz="1900" b="1" dirty="0" smtClean="0">
                <a:latin typeface="+mn-ea"/>
                <a:ea typeface="+mn-ea"/>
              </a:rPr>
              <a:t>   </a:t>
            </a:r>
            <a:r>
              <a:rPr lang="ko-KR" altLang="en-US" sz="1900" b="1" dirty="0" smtClean="0">
                <a:latin typeface="+mn-ea"/>
                <a:ea typeface="+mn-ea"/>
              </a:rPr>
              <a:t>학교와 학부모의 선택에 대한 시뮬레이션 결과에 근거하여 혼란과 </a:t>
            </a:r>
            <a:endParaRPr lang="en-US" altLang="ko-KR" sz="1900" b="1" dirty="0" smtClean="0">
              <a:latin typeface="+mn-ea"/>
              <a:ea typeface="+mn-ea"/>
            </a:endParaRPr>
          </a:p>
          <a:p>
            <a:r>
              <a:rPr lang="en-US" altLang="ko-KR" sz="1900" b="1" dirty="0" smtClean="0">
                <a:latin typeface="+mn-ea"/>
                <a:ea typeface="+mn-ea"/>
              </a:rPr>
              <a:t>   </a:t>
            </a:r>
            <a:r>
              <a:rPr lang="ko-KR" altLang="en-US" sz="1900" b="1" dirty="0" smtClean="0">
                <a:latin typeface="+mn-ea"/>
                <a:ea typeface="+mn-ea"/>
              </a:rPr>
              <a:t>부작용을 최소화하려는 노력이 선행되어야 할 것임</a:t>
            </a:r>
            <a:r>
              <a:rPr lang="en-US" altLang="ko-KR" sz="1900" b="1" dirty="0" smtClean="0">
                <a:latin typeface="+mn-ea"/>
                <a:ea typeface="+mn-ea"/>
              </a:rPr>
              <a:t>.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43934"/>
            <a:ext cx="2616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060848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6000" dirty="0" smtClean="0">
                <a:solidFill>
                  <a:schemeClr val="accent1">
                    <a:lumMod val="50000"/>
                  </a:schemeClr>
                </a:solidFill>
                <a:latin typeface="HY견고딕" pitchFamily="18" charset="-127"/>
                <a:ea typeface="HY견고딕" pitchFamily="18" charset="-127"/>
              </a:rPr>
              <a:t>Thank You</a:t>
            </a:r>
            <a:endParaRPr lang="ko-KR" altLang="en-US" sz="6000" dirty="0">
              <a:solidFill>
                <a:schemeClr val="accent1">
                  <a:lumMod val="5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1277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96" y="865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고등학교 입학전형제도의 변천과정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472877" y="1744241"/>
            <a:ext cx="827139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r>
              <a:rPr lang="en-US" altLang="ko-KR" sz="1900" dirty="0" smtClean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b="1" dirty="0" smtClean="0">
                <a:latin typeface="+mn-ea"/>
                <a:ea typeface="+mn-ea"/>
              </a:rPr>
              <a:t>고등학교의 입학전형제도는 해방 이후부터 지금까지 </a:t>
            </a:r>
            <a:r>
              <a:rPr lang="ko-KR" altLang="en-US" b="1" dirty="0" err="1" smtClean="0">
                <a:latin typeface="+mn-ea"/>
                <a:ea typeface="+mn-ea"/>
              </a:rPr>
              <a:t>수차례</a:t>
            </a:r>
            <a:r>
              <a:rPr lang="ko-KR" altLang="en-US" b="1" dirty="0" smtClean="0">
                <a:latin typeface="+mn-ea"/>
                <a:ea typeface="+mn-ea"/>
              </a:rPr>
              <a:t> 변화를 겪음</a:t>
            </a:r>
            <a:endParaRPr lang="en-US" altLang="ko-KR" b="1" dirty="0" smtClean="0">
              <a:latin typeface="+mn-ea"/>
              <a:ea typeface="+mn-ea"/>
            </a:endParaRPr>
          </a:p>
          <a:p>
            <a:r>
              <a:rPr lang="en-US" altLang="ko-KR" b="1" dirty="0" smtClean="0">
                <a:latin typeface="+mn-ea"/>
                <a:ea typeface="+mn-ea"/>
              </a:rPr>
              <a:t>   </a:t>
            </a:r>
            <a:r>
              <a:rPr lang="ko-KR" altLang="en-US" b="1" dirty="0" smtClean="0">
                <a:latin typeface="+mn-ea"/>
                <a:ea typeface="+mn-ea"/>
              </a:rPr>
              <a:t>그러나 가장 중요한 기점은 </a:t>
            </a:r>
            <a:r>
              <a:rPr lang="en-US" altLang="ko-KR" b="1" dirty="0" smtClean="0">
                <a:latin typeface="+mn-ea"/>
                <a:ea typeface="+mn-ea"/>
              </a:rPr>
              <a:t>1974</a:t>
            </a:r>
            <a:r>
              <a:rPr lang="ko-KR" altLang="en-US" b="1" dirty="0" smtClean="0">
                <a:latin typeface="+mn-ea"/>
                <a:ea typeface="+mn-ea"/>
              </a:rPr>
              <a:t>년 고교평준화제도의 시행이라 할 수 있음  </a:t>
            </a:r>
            <a:endParaRPr lang="en-US" altLang="ko-KR" b="1" dirty="0" smtClean="0">
              <a:latin typeface="+mn-ea"/>
              <a:ea typeface="+mn-ea"/>
            </a:endParaRPr>
          </a:p>
          <a:p>
            <a:r>
              <a:rPr lang="en-US" altLang="ko-KR" b="1" dirty="0" smtClean="0">
                <a:latin typeface="+mn-ea"/>
                <a:ea typeface="+mn-ea"/>
              </a:rPr>
              <a:t>   </a:t>
            </a:r>
            <a:r>
              <a:rPr lang="ko-KR" altLang="en-US" b="1" dirty="0" smtClean="0">
                <a:latin typeface="+mn-ea"/>
                <a:ea typeface="+mn-ea"/>
              </a:rPr>
              <a:t>고등학교 입학전형제도의 변천과정을 요약하면 다음 표와 같다</a:t>
            </a:r>
            <a:r>
              <a:rPr lang="en-US" altLang="ko-KR" b="1" dirty="0" smtClean="0">
                <a:latin typeface="+mn-ea"/>
                <a:ea typeface="+mn-ea"/>
              </a:rPr>
              <a:t>.</a:t>
            </a:r>
            <a:endParaRPr lang="ko-KR" altLang="en-US" sz="1900" dirty="0" smtClean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115616" y="2852936"/>
          <a:ext cx="6768752" cy="3771900"/>
        </p:xfrm>
        <a:graphic>
          <a:graphicData uri="http://schemas.openxmlformats.org/drawingml/2006/table">
            <a:tbl>
              <a:tblPr/>
              <a:tblGrid>
                <a:gridCol w="2309543"/>
                <a:gridCol w="4459209"/>
              </a:tblGrid>
              <a:tr h="1755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구 분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주 요 내 용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5FA"/>
                    </a:solidFill>
                  </a:tcPr>
                </a:tc>
              </a:tr>
              <a:tr h="192913">
                <a:tc>
                  <a:txBody>
                    <a:bodyPr/>
                    <a:lstStyle/>
                    <a:p>
                      <a:pPr marL="31496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1945 ~ 1950</a:t>
                      </a:r>
                      <a:endParaRPr 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학교 단독 관리제</a:t>
                      </a:r>
                      <a:endParaRPr lang="ko-KR" alt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13">
                <a:tc>
                  <a:txBody>
                    <a:bodyPr/>
                    <a:lstStyle/>
                    <a:p>
                      <a:pPr marL="31496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1951 ~ 1953</a:t>
                      </a:r>
                      <a:endParaRPr 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국가 연합 고시제</a:t>
                      </a:r>
                      <a:endParaRPr lang="ko-KR" alt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13">
                <a:tc>
                  <a:txBody>
                    <a:bodyPr/>
                    <a:lstStyle/>
                    <a:p>
                      <a:pPr marL="31496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1954 ~ 1957</a:t>
                      </a:r>
                      <a:endParaRPr 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유시험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무시험제 병행제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13">
                <a:tc>
                  <a:txBody>
                    <a:bodyPr/>
                    <a:lstStyle/>
                    <a:p>
                      <a:pPr marL="31496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1958 ~ 1961.5.16</a:t>
                      </a:r>
                      <a:endParaRPr 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연합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출제제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13">
                <a:tc>
                  <a:txBody>
                    <a:bodyPr/>
                    <a:lstStyle/>
                    <a:p>
                      <a:pPr marL="31496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1962 ~ 1963</a:t>
                      </a:r>
                      <a:endParaRPr 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국가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고시제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13">
                <a:tc>
                  <a:txBody>
                    <a:bodyPr/>
                    <a:lstStyle/>
                    <a:p>
                      <a:pPr marL="31496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1963 ~ 1965</a:t>
                      </a:r>
                      <a:endParaRPr 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도 공동 출제제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13">
                <a:tc>
                  <a:txBody>
                    <a:bodyPr/>
                    <a:lstStyle/>
                    <a:p>
                      <a:pPr marL="31496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1966 ~ 1973</a:t>
                      </a:r>
                      <a:endParaRPr 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공동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단독 출제 병행제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164">
                <a:tc>
                  <a:txBody>
                    <a:bodyPr/>
                    <a:lstStyle/>
                    <a:p>
                      <a:pPr marL="31496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1974 ~ 1997</a:t>
                      </a:r>
                      <a:endParaRPr 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연합고사 및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추첨배정제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13">
                <a:tc>
                  <a:txBody>
                    <a:bodyPr/>
                    <a:lstStyle/>
                    <a:p>
                      <a:pPr marL="31496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1998 ~ </a:t>
                      </a: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현재</a:t>
                      </a:r>
                      <a:endParaRPr lang="ko-KR" alt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연합고사제도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학교별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단독시험제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내신제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병행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85" y="934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고등학교 학생선발시기의 변천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436980" y="1844824"/>
            <a:ext cx="80954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r>
              <a:rPr lang="en-US" altLang="ko-KR" b="1" dirty="0" smtClean="0">
                <a:solidFill>
                  <a:srgbClr val="002060"/>
                </a:solidFill>
                <a:latin typeface="+mn-ea"/>
                <a:ea typeface="+mn-ea"/>
              </a:rPr>
              <a:t>  </a:t>
            </a:r>
            <a:r>
              <a:rPr lang="ko-KR" altLang="en-US" b="1" dirty="0" smtClean="0">
                <a:latin typeface="+mn-ea"/>
                <a:ea typeface="+mn-ea"/>
              </a:rPr>
              <a:t>교육법시행령 제</a:t>
            </a:r>
            <a:r>
              <a:rPr lang="en-US" altLang="ko-KR" b="1" dirty="0" smtClean="0">
                <a:latin typeface="+mn-ea"/>
                <a:ea typeface="+mn-ea"/>
              </a:rPr>
              <a:t>112</a:t>
            </a:r>
            <a:r>
              <a:rPr lang="ko-KR" altLang="en-US" b="1" dirty="0" smtClean="0">
                <a:latin typeface="+mn-ea"/>
                <a:ea typeface="+mn-ea"/>
              </a:rPr>
              <a:t>조의</a:t>
            </a:r>
            <a:r>
              <a:rPr lang="en-US" altLang="ko-KR" b="1" dirty="0" smtClean="0">
                <a:latin typeface="+mn-ea"/>
                <a:ea typeface="+mn-ea"/>
              </a:rPr>
              <a:t>5 </a:t>
            </a:r>
            <a:r>
              <a:rPr lang="ko-KR" altLang="en-US" b="1" dirty="0" smtClean="0">
                <a:latin typeface="+mn-ea"/>
                <a:ea typeface="+mn-ea"/>
              </a:rPr>
              <a:t>및 초･중등교육법시행령 제</a:t>
            </a:r>
            <a:r>
              <a:rPr lang="en-US" altLang="ko-KR" b="1" dirty="0" smtClean="0">
                <a:latin typeface="+mn-ea"/>
                <a:ea typeface="+mn-ea"/>
              </a:rPr>
              <a:t>80</a:t>
            </a:r>
            <a:r>
              <a:rPr lang="ko-KR" altLang="en-US" b="1" dirty="0" smtClean="0">
                <a:latin typeface="+mn-ea"/>
                <a:ea typeface="+mn-ea"/>
              </a:rPr>
              <a:t>조에 의하면</a:t>
            </a:r>
            <a:r>
              <a:rPr lang="en-US" altLang="ko-KR" b="1" dirty="0" smtClean="0">
                <a:latin typeface="+mn-ea"/>
                <a:ea typeface="+mn-ea"/>
              </a:rPr>
              <a:t>,</a:t>
            </a:r>
          </a:p>
          <a:p>
            <a:r>
              <a:rPr lang="en-US" altLang="ko-KR" b="1" dirty="0" smtClean="0">
                <a:latin typeface="+mn-ea"/>
                <a:ea typeface="+mn-ea"/>
              </a:rPr>
              <a:t>    </a:t>
            </a:r>
            <a:r>
              <a:rPr lang="ko-KR" altLang="en-US" b="1" dirty="0" smtClean="0">
                <a:latin typeface="+mn-ea"/>
                <a:ea typeface="+mn-ea"/>
              </a:rPr>
              <a:t>우리나라의 고등학교 학생선발시기 변천을 정리하면 다음의 표와 같다</a:t>
            </a:r>
            <a:r>
              <a:rPr lang="en-US" altLang="ko-KR" b="1" dirty="0" smtClean="0">
                <a:latin typeface="+mn-ea"/>
                <a:ea typeface="+mn-ea"/>
              </a:rPr>
              <a:t>.</a:t>
            </a:r>
            <a:endParaRPr lang="ko-KR" altLang="en-US" b="1" dirty="0" smtClean="0">
              <a:latin typeface="+mn-ea"/>
              <a:ea typeface="+mn-ea"/>
            </a:endParaRPr>
          </a:p>
          <a:p>
            <a:pPr>
              <a:buBlip>
                <a:blip r:embed="rId5"/>
              </a:buBlip>
            </a:pPr>
            <a:endParaRPr lang="ko-KR" altLang="en-US" sz="2000" dirty="0">
              <a:solidFill>
                <a:srgbClr val="00206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683568" y="3008780"/>
          <a:ext cx="7704856" cy="3586056"/>
        </p:xfrm>
        <a:graphic>
          <a:graphicData uri="http://schemas.openxmlformats.org/drawingml/2006/table">
            <a:tbl>
              <a:tblPr/>
              <a:tblGrid>
                <a:gridCol w="440277"/>
                <a:gridCol w="880555"/>
                <a:gridCol w="2927640"/>
                <a:gridCol w="1988792"/>
                <a:gridCol w="1467592"/>
              </a:tblGrid>
              <a:tr h="18170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법령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시행일자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선발시기</a:t>
                      </a:r>
                      <a:endParaRPr lang="ko-KR" altLang="en-US" sz="14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14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전기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선발시기 무관</a:t>
                      </a:r>
                      <a:endParaRPr lang="ko-KR" altLang="en-US" sz="14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5085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교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육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법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행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령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1973.09.14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실업계･예능계･체육계･야간인문계고 및 문교부장관 지정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특수목적고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고교평준화 시행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(1974)</a:t>
                      </a:r>
                      <a:endParaRPr lang="ko-KR" altLang="en-US" sz="14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6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1978.09.13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실업계･예능계･체육계고 및 문교부장관 지정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특수목적고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야간인문계고 선발 시기 변경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전기→후기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1991.02.01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실업계･예능계･체육계고 및 교육부장관 지정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특수목적고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교육부 직제개편에 따른 법률 개정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문교부장관→교육부장관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1993.03.01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실업계고 및 교육부장관 지정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특수목적고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8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1997.09.29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실업계고 및 교육부장관 지정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특수목적고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및 특성화고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267744" y="263691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600" b="1" dirty="0" smtClean="0">
                <a:latin typeface="+mn-ea"/>
                <a:ea typeface="+mn-ea"/>
              </a:rPr>
              <a:t>&lt;</a:t>
            </a:r>
            <a:r>
              <a:rPr lang="ko-KR" altLang="en-US" sz="1600" b="1" dirty="0" smtClean="0">
                <a:latin typeface="+mn-ea"/>
                <a:ea typeface="+mn-ea"/>
              </a:rPr>
              <a:t>표</a:t>
            </a:r>
            <a:r>
              <a:rPr lang="en-US" altLang="ko-KR" sz="1600" b="1" dirty="0" smtClean="0">
                <a:latin typeface="+mn-ea"/>
                <a:ea typeface="+mn-ea"/>
              </a:rPr>
              <a:t>&gt; </a:t>
            </a:r>
            <a:r>
              <a:rPr lang="ko-KR" altLang="en-US" sz="1600" b="1" dirty="0" smtClean="0">
                <a:latin typeface="+mn-ea"/>
                <a:ea typeface="+mn-ea"/>
              </a:rPr>
              <a:t>고등학교 학생선발시기 구분의 변천</a:t>
            </a:r>
            <a:r>
              <a:rPr lang="en-US" altLang="ko-KR" sz="1600" b="1" dirty="0" smtClean="0">
                <a:latin typeface="+mn-ea"/>
                <a:ea typeface="+mn-ea"/>
              </a:rPr>
              <a:t>-1</a:t>
            </a:r>
            <a:r>
              <a:rPr lang="ko-KR" altLang="en-US" sz="1600" b="1" dirty="0" smtClean="0">
                <a:latin typeface="+mn-ea"/>
                <a:ea typeface="+mn-ea"/>
              </a:rPr>
              <a:t> </a:t>
            </a:r>
            <a:endParaRPr lang="ko-KR" altLang="en-US" sz="16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8"/>
          <p:cNvGrpSpPr>
            <a:grpSpLocks/>
          </p:cNvGrpSpPr>
          <p:nvPr/>
        </p:nvGrpSpPr>
        <p:grpSpPr bwMode="auto">
          <a:xfrm>
            <a:off x="107504" y="1428736"/>
            <a:ext cx="9036496" cy="5112567"/>
            <a:chOff x="1614" y="815"/>
            <a:chExt cx="2562" cy="2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1" name="Picture 166" descr="HDF-018_SUB1_1"/>
            <p:cNvPicPr>
              <a:picLocks noChangeAspect="1" noChangeArrowheads="1"/>
            </p:cNvPicPr>
            <p:nvPr/>
          </p:nvPicPr>
          <p:blipFill>
            <a:blip r:embed="rId2" cstate="print"/>
            <a:srcRect l="47430" t="13857" r="6459" b="18019"/>
            <a:stretch>
              <a:fillRect/>
            </a:stretch>
          </p:blipFill>
          <p:spPr bwMode="auto">
            <a:xfrm>
              <a:off x="1614" y="815"/>
              <a:ext cx="2562" cy="2842"/>
            </a:xfrm>
            <a:prstGeom prst="rect">
              <a:avLst/>
            </a:prstGeom>
            <a:noFill/>
          </p:spPr>
        </p:pic>
        <p:sp>
          <p:nvSpPr>
            <p:cNvPr id="12" name="AutoShape 167"/>
            <p:cNvSpPr>
              <a:spLocks noChangeArrowheads="1"/>
            </p:cNvSpPr>
            <p:nvPr/>
          </p:nvSpPr>
          <p:spPr bwMode="auto">
            <a:xfrm>
              <a:off x="1685" y="934"/>
              <a:ext cx="2390" cy="2702"/>
            </a:xfrm>
            <a:prstGeom prst="roundRect">
              <a:avLst>
                <a:gd name="adj" fmla="val 141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EAEAEA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3" name="Picture 169" descr="017-16 copy"/>
          <p:cNvPicPr>
            <a:picLocks noChangeAspect="1" noChangeArrowheads="1"/>
          </p:cNvPicPr>
          <p:nvPr/>
        </p:nvPicPr>
        <p:blipFill>
          <a:blip r:embed="rId3" cstate="print"/>
          <a:srcRect l="53021" t="19167" r="43332" b="75555"/>
          <a:stretch>
            <a:fillRect/>
          </a:stretch>
        </p:blipFill>
        <p:spPr bwMode="auto">
          <a:xfrm>
            <a:off x="395536" y="1594892"/>
            <a:ext cx="174625" cy="190500"/>
          </a:xfrm>
          <a:prstGeom prst="rect">
            <a:avLst/>
          </a:prstGeom>
          <a:noFill/>
        </p:spPr>
      </p:pic>
      <p:pic>
        <p:nvPicPr>
          <p:cNvPr id="14" name="Picture 170" descr="017-16 copy"/>
          <p:cNvPicPr>
            <a:picLocks noChangeAspect="1" noChangeArrowheads="1"/>
          </p:cNvPicPr>
          <p:nvPr/>
        </p:nvPicPr>
        <p:blipFill>
          <a:blip r:embed="rId4" cstate="print"/>
          <a:srcRect l="43332" t="19167" r="53021" b="75555"/>
          <a:stretch>
            <a:fillRect/>
          </a:stretch>
        </p:blipFill>
        <p:spPr bwMode="auto">
          <a:xfrm>
            <a:off x="8645847" y="1594892"/>
            <a:ext cx="174625" cy="19050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고등학교 학생선발시기의 변천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683568" y="2276872"/>
          <a:ext cx="7560840" cy="3690480"/>
        </p:xfrm>
        <a:graphic>
          <a:graphicData uri="http://schemas.openxmlformats.org/drawingml/2006/table">
            <a:tbl>
              <a:tblPr/>
              <a:tblGrid>
                <a:gridCol w="432048"/>
                <a:gridCol w="936104"/>
                <a:gridCol w="2016224"/>
                <a:gridCol w="2974074"/>
                <a:gridCol w="1202390"/>
              </a:tblGrid>
              <a:tr h="14865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법령</a:t>
                      </a:r>
                    </a:p>
                  </a:txBody>
                  <a:tcPr marL="44966" marR="44966" marT="12432" marB="1243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시행일자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선발시기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비고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전기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선발시기 무관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89260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초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등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교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육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법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시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행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령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2001.03.02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실업계고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예･체능계고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특수목적고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고등학교장이 입학전형을 실시하는 지역의 기업체 출연･설립한 학교법인이 경영하는 학교로 국가 및 지방자치단체의 재정보조를 받지 아니하는 학교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 중 체험위주의 교육을 전문적으로 실시하는 고등학교장이 입학전형을 실시하는 경우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90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2007.04.12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전문계고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예･체능계고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특수목적고</a:t>
                      </a:r>
                      <a:r>
                        <a:rPr lang="en-US" altLang="ko-KR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직업분야 고등학교 계열명칭 변경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실업계→전문계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b="1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2009.03.27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전문계고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예･체능계고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특수목적고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자율형 사립고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 중 체험위주의 교육을 전문적으로 실시하는 고등학교장이 입학전형을 실시하는 경우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전기에 </a:t>
                      </a:r>
                      <a:r>
                        <a:rPr lang="ko-KR" altLang="en-US" sz="12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자율형</a:t>
                      </a: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사립고 추가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2010.06.29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일반고 중 예･체능계고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특수목적고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특성화고</a:t>
                      </a:r>
                      <a:r>
                        <a:rPr lang="en-US" altLang="ko-KR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자율형 사립고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교과부장관이 정하여 고시하는 지역의 학교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고교 체제 개편에 따른 법률 개정</a:t>
                      </a:r>
                    </a:p>
                  </a:txBody>
                  <a:tcPr marL="44966" marR="44966" marT="12432" marB="124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267744" y="191683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600" b="1" dirty="0" smtClean="0">
                <a:latin typeface="+mn-ea"/>
                <a:ea typeface="+mn-ea"/>
              </a:rPr>
              <a:t>&lt;</a:t>
            </a:r>
            <a:r>
              <a:rPr lang="ko-KR" altLang="en-US" sz="1600" b="1" dirty="0" smtClean="0">
                <a:latin typeface="+mn-ea"/>
                <a:ea typeface="+mn-ea"/>
              </a:rPr>
              <a:t>표</a:t>
            </a:r>
            <a:r>
              <a:rPr lang="en-US" altLang="ko-KR" sz="1600" b="1" dirty="0" smtClean="0">
                <a:latin typeface="+mn-ea"/>
                <a:ea typeface="+mn-ea"/>
              </a:rPr>
              <a:t>&gt; </a:t>
            </a:r>
            <a:r>
              <a:rPr lang="ko-KR" altLang="en-US" sz="1600" b="1" dirty="0" smtClean="0">
                <a:latin typeface="+mn-ea"/>
                <a:ea typeface="+mn-ea"/>
              </a:rPr>
              <a:t>고등학교 학생선발시기 구분의 변천</a:t>
            </a:r>
            <a:r>
              <a:rPr lang="en-US" altLang="ko-KR" sz="1600" b="1" dirty="0" smtClean="0">
                <a:latin typeface="+mn-ea"/>
                <a:ea typeface="+mn-ea"/>
              </a:rPr>
              <a:t>-2</a:t>
            </a:r>
            <a:r>
              <a:rPr lang="ko-KR" altLang="en-US" sz="1600" b="1" dirty="0" smtClean="0">
                <a:latin typeface="+mn-ea"/>
                <a:ea typeface="+mn-ea"/>
              </a:rPr>
              <a:t> </a:t>
            </a:r>
            <a:endParaRPr lang="ko-KR" altLang="en-US" sz="16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28596" y="2782669"/>
            <a:ext cx="84296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en-US" altLang="ko-KR" sz="36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III</a:t>
            </a:r>
            <a:r>
              <a:rPr kumimoji="1" lang="en-US" altLang="ko-KR" sz="36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. </a:t>
            </a:r>
            <a:r>
              <a:rPr kumimoji="1" lang="ko-KR" altLang="en-US" sz="3600" dirty="0" smtClean="0">
                <a:solidFill>
                  <a:srgbClr val="000066"/>
                </a:solidFill>
                <a:latin typeface="휴먼둥근헤드라인" pitchFamily="18" charset="-127"/>
                <a:ea typeface="휴먼둥근헤드라인" pitchFamily="18" charset="-127"/>
              </a:rPr>
              <a:t>고등학교 학생 선발제도 법적 근거</a:t>
            </a:r>
            <a:endParaRPr kumimoji="1" lang="ko-KR" altLang="en-US" sz="3600" dirty="0">
              <a:solidFill>
                <a:srgbClr val="000066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</TotalTime>
  <Words>3954</Words>
  <Application>Microsoft Office PowerPoint</Application>
  <PresentationFormat>화면 슬라이드 쇼(4:3)</PresentationFormat>
  <Paragraphs>1100</Paragraphs>
  <Slides>52</Slides>
  <Notes>20</Notes>
  <HiddenSlides>0</HiddenSlides>
  <MMClips>0</MMClips>
  <ScaleCrop>false</ScaleCrop>
  <HeadingPairs>
    <vt:vector size="4" baseType="variant">
      <vt:variant>
        <vt:lpstr>테마</vt:lpstr>
      </vt:variant>
      <vt:variant>
        <vt:i4>7</vt:i4>
      </vt:variant>
      <vt:variant>
        <vt:lpstr>슬라이드 제목</vt:lpstr>
      </vt:variant>
      <vt:variant>
        <vt:i4>52</vt:i4>
      </vt:variant>
    </vt:vector>
  </HeadingPairs>
  <TitlesOfParts>
    <vt:vector size="59" baseType="lpstr">
      <vt:lpstr>디자인 사용자 지정</vt:lpstr>
      <vt:lpstr>4_디자인 사용자 지정</vt:lpstr>
      <vt:lpstr>1_디자인 사용자 지정</vt:lpstr>
      <vt:lpstr>3_디자인 사용자 지정</vt:lpstr>
      <vt:lpstr>1_Office 테마</vt:lpstr>
      <vt:lpstr>2_디자인 사용자 지정</vt:lpstr>
      <vt:lpstr>2_Office 테마</vt:lpstr>
      <vt:lpstr>슬라이드 1</vt:lpstr>
      <vt:lpstr>목 차</vt:lpstr>
      <vt:lpstr>슬라이드 3</vt:lpstr>
      <vt:lpstr>1. 서 론</vt:lpstr>
      <vt:lpstr>슬라이드 5</vt:lpstr>
      <vt:lpstr>1. 고등학교 입학전형제도의 변천과정</vt:lpstr>
      <vt:lpstr>2. 고등학교 학생선발시기의 변천</vt:lpstr>
      <vt:lpstr>2. 고등학교 학생선발시기의 변천</vt:lpstr>
      <vt:lpstr>슬라이드 9</vt:lpstr>
      <vt:lpstr>고등학교 학생선발제도 법적 근거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1. 고입선발시기 조정 기본방향</vt:lpstr>
      <vt:lpstr>2. 고입선발시기 개편</vt:lpstr>
      <vt:lpstr>2. 고입선발시기 개편</vt:lpstr>
      <vt:lpstr>2. 고입선발시기 개편</vt:lpstr>
      <vt:lpstr>2. 고입선발시기 개편</vt:lpstr>
      <vt:lpstr>2. 고입선발시기 개편</vt:lpstr>
      <vt:lpstr>2. 고입선발시기 개편</vt:lpstr>
      <vt:lpstr>2. 고입선발시기 개편</vt:lpstr>
      <vt:lpstr>2. 고입선발시기 개편</vt:lpstr>
      <vt:lpstr>2. 고입선발시기 개편</vt:lpstr>
      <vt:lpstr>2. 고입선발시기 개편</vt:lpstr>
      <vt:lpstr>2. 고입선발시기 개편</vt:lpstr>
      <vt:lpstr>2. 고입선발시기 개편</vt:lpstr>
      <vt:lpstr>2. 고입선발시기 개편</vt:lpstr>
      <vt:lpstr>슬라이드 50</vt:lpstr>
      <vt:lpstr>  결  론</vt:lpstr>
      <vt:lpstr>슬라이드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하이 비즈니스_004(고감도피티)</dc:title>
  <dc:creator>아사달문서디자인팀</dc:creator>
  <cp:lastModifiedBy>ksh</cp:lastModifiedBy>
  <cp:revision>794</cp:revision>
  <dcterms:created xsi:type="dcterms:W3CDTF">2008-08-08T06:50:00Z</dcterms:created>
  <dcterms:modified xsi:type="dcterms:W3CDTF">2012-10-08T12:59:33Z</dcterms:modified>
</cp:coreProperties>
</file>