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0" r:id="rId1"/>
  </p:sldMasterIdLst>
  <p:sldIdLst>
    <p:sldId id="256" r:id="rId2"/>
  </p:sldIdLst>
  <p:sldSz cx="6858000" cy="99361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250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361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41450" y="2625105"/>
            <a:ext cx="3981650" cy="2195769"/>
          </a:xfrm>
        </p:spPr>
        <p:txBody>
          <a:bodyPr anchor="b">
            <a:noAutofit/>
          </a:bodyPr>
          <a:lstStyle>
            <a:lvl1pPr algn="ctr">
              <a:defRPr sz="3600">
                <a:effectLst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1450" y="5213410"/>
            <a:ext cx="3981650" cy="1996000"/>
          </a:xfrm>
        </p:spPr>
        <p:txBody>
          <a:bodyPr anchor="t"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49063" y="7323323"/>
            <a:ext cx="504957" cy="404807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11/9/2020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41451" y="7323323"/>
            <a:ext cx="3048645" cy="404807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988" y="7323323"/>
            <a:ext cx="310112" cy="404807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514869" y="5029410"/>
            <a:ext cx="3834812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8010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파노라마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2649" y="6976779"/>
            <a:ext cx="5099051" cy="821114"/>
          </a:xfrm>
        </p:spPr>
        <p:txBody>
          <a:bodyPr anchor="b">
            <a:normAutofit/>
          </a:bodyPr>
          <a:lstStyle>
            <a:lvl1pPr algn="ctr">
              <a:defRPr sz="1800" b="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69695" y="1496558"/>
            <a:ext cx="5318612" cy="486995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2649" y="7797893"/>
            <a:ext cx="5099051" cy="715311"/>
          </a:xfrm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57064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캡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2649" y="1313916"/>
            <a:ext cx="5099051" cy="4488312"/>
          </a:xfrm>
        </p:spPr>
        <p:txBody>
          <a:bodyPr anchor="ctr">
            <a:normAutofit/>
          </a:bodyPr>
          <a:lstStyle>
            <a:lvl1pPr algn="ctr">
              <a:defRPr sz="2400" b="0" cap="none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2649" y="6194767"/>
            <a:ext cx="5099052" cy="2318441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58849" y="5998497"/>
            <a:ext cx="4954819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49040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인용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750" y="1422955"/>
            <a:ext cx="4800188" cy="3434725"/>
          </a:xfrm>
        </p:spPr>
        <p:txBody>
          <a:bodyPr anchor="ctr">
            <a:normAutofit/>
          </a:bodyPr>
          <a:lstStyle>
            <a:lvl1pPr algn="ctr">
              <a:defRPr sz="2400" b="0" cap="none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200150" y="4857679"/>
            <a:ext cx="4419599" cy="944548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350"/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2647" y="6292904"/>
            <a:ext cx="5099054" cy="222030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37477" y="1311727"/>
            <a:ext cx="342989" cy="847248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54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725128" y="4097139"/>
            <a:ext cx="342989" cy="847248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 algn="r"/>
            <a:r>
              <a:rPr lang="en-US" sz="54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958849" y="5998497"/>
            <a:ext cx="494665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62394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2652" y="4793613"/>
            <a:ext cx="5099046" cy="2128060"/>
          </a:xfrm>
        </p:spPr>
        <p:txBody>
          <a:bodyPr anchor="b">
            <a:normAutofit/>
          </a:bodyPr>
          <a:lstStyle>
            <a:lvl1pPr algn="l">
              <a:defRPr sz="2400" b="0" cap="none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2651" y="6921674"/>
            <a:ext cx="5099048" cy="1246584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94569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인용문 있는 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7062" y="1422955"/>
            <a:ext cx="4743876" cy="3250722"/>
          </a:xfrm>
        </p:spPr>
        <p:txBody>
          <a:bodyPr anchor="ctr">
            <a:normAutofit/>
          </a:bodyPr>
          <a:lstStyle>
            <a:lvl1pPr algn="ctr">
              <a:defRPr sz="2400" b="0" cap="none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882651" y="5272791"/>
            <a:ext cx="5099048" cy="1285077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150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2649" y="6562775"/>
            <a:ext cx="5099052" cy="1950432"/>
          </a:xfrm>
        </p:spPr>
        <p:txBody>
          <a:bodyPr anchor="t">
            <a:normAutofit/>
          </a:bodyPr>
          <a:lstStyle>
            <a:lvl1pPr marL="0" indent="0" algn="l">
              <a:buNone/>
              <a:defRPr sz="1200">
                <a:solidFill>
                  <a:schemeClr val="tx1"/>
                </a:solidFill>
              </a:defRPr>
            </a:lvl1pPr>
            <a:lvl2pPr marL="3429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58546" y="1299460"/>
            <a:ext cx="342989" cy="847248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737348" y="3778188"/>
            <a:ext cx="342989" cy="847248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 algn="r"/>
            <a:r>
              <a:rPr lang="en-US" sz="6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958849" y="4968082"/>
            <a:ext cx="494665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61037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참 또는 거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2649" y="1422954"/>
            <a:ext cx="5099051" cy="3324322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400" b="0" dirty="0"/>
            </a:lvl1pPr>
          </a:lstStyle>
          <a:p>
            <a:pPr marL="0" lvl="0"/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882651" y="5166805"/>
            <a:ext cx="5099048" cy="1311574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150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2649" y="6476907"/>
            <a:ext cx="5099051" cy="2036301"/>
          </a:xfrm>
        </p:spPr>
        <p:txBody>
          <a:bodyPr anchor="t">
            <a:normAutofit/>
          </a:bodyPr>
          <a:lstStyle>
            <a:lvl1pPr marL="0" indent="0" algn="l">
              <a:buNone/>
              <a:defRPr sz="1200">
                <a:solidFill>
                  <a:schemeClr val="tx1"/>
                </a:solidFill>
              </a:defRPr>
            </a:lvl1pPr>
            <a:lvl2pPr marL="3429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58852" y="4968082"/>
            <a:ext cx="4954816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77400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2649" y="3607815"/>
            <a:ext cx="5099052" cy="4905394"/>
          </a:xfrm>
        </p:spPr>
        <p:txBody>
          <a:bodyPr vert="eaVert" anchor="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958850" y="3411546"/>
            <a:ext cx="495481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83155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767500" y="1313917"/>
            <a:ext cx="1214198" cy="7199292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2651" y="1313917"/>
            <a:ext cx="3686632" cy="7199289"/>
          </a:xfrm>
        </p:spPr>
        <p:txBody>
          <a:bodyPr vert="eaVert" anchor="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4684134" y="1313917"/>
            <a:ext cx="0" cy="7199289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7079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958850" y="3411546"/>
            <a:ext cx="494665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smtClean="0"/>
              <a:t>11/9/2020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6258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8849" y="2378149"/>
            <a:ext cx="4946651" cy="2640536"/>
          </a:xfrm>
        </p:spPr>
        <p:txBody>
          <a:bodyPr anchor="b">
            <a:normAutofit/>
          </a:bodyPr>
          <a:lstStyle>
            <a:lvl1pPr algn="ctr">
              <a:defRPr sz="3000" b="0" cap="none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8849" y="5411224"/>
            <a:ext cx="4946651" cy="157926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958850" y="5214953"/>
            <a:ext cx="494665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10429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958849" y="3413850"/>
            <a:ext cx="494665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4682" y="3603515"/>
            <a:ext cx="2503170" cy="4994578"/>
          </a:xfrm>
        </p:spPr>
        <p:txBody>
          <a:bodyPr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3864" y="3603515"/>
            <a:ext cx="2503170" cy="4994578"/>
          </a:xfrm>
        </p:spPr>
        <p:txBody>
          <a:bodyPr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smtClean="0"/>
              <a:t>11/9/2020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79236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2651" y="3851796"/>
            <a:ext cx="2503170" cy="834913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2651" y="4698977"/>
            <a:ext cx="2503170" cy="3921472"/>
          </a:xfrm>
        </p:spPr>
        <p:txBody>
          <a:bodyPr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1374" y="3851796"/>
            <a:ext cx="2503170" cy="834913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1374" y="4698977"/>
            <a:ext cx="2503170" cy="3921472"/>
          </a:xfrm>
        </p:spPr>
        <p:txBody>
          <a:bodyPr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41" name="Straight Connector 40"/>
          <p:cNvCxnSpPr/>
          <p:nvPr/>
        </p:nvCxnSpPr>
        <p:spPr>
          <a:xfrm>
            <a:off x="958849" y="3411546"/>
            <a:ext cx="494665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258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2649" y="1326180"/>
            <a:ext cx="5099051" cy="1889098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958849" y="3411546"/>
            <a:ext cx="494665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30115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11/9/2020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7972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2648" y="2011767"/>
            <a:ext cx="1902599" cy="1987233"/>
          </a:xfrm>
        </p:spPr>
        <p:txBody>
          <a:bodyPr anchor="b">
            <a:normAutofit/>
          </a:bodyPr>
          <a:lstStyle>
            <a:lvl1pPr algn="ctr">
              <a:defRPr sz="1800" b="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90047" y="1422956"/>
            <a:ext cx="2891654" cy="7090252"/>
          </a:xfrm>
        </p:spPr>
        <p:txBody>
          <a:bodyPr anchor="ctr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2648" y="4391536"/>
            <a:ext cx="1902599" cy="3532864"/>
          </a:xfrm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958849" y="4219802"/>
            <a:ext cx="1750196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2699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2649" y="2729376"/>
            <a:ext cx="2724152" cy="1987233"/>
          </a:xfrm>
        </p:spPr>
        <p:txBody>
          <a:bodyPr anchor="b">
            <a:normAutofit/>
          </a:bodyPr>
          <a:lstStyle>
            <a:lvl1pPr algn="ctr">
              <a:defRPr sz="1800" b="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02" y="1496557"/>
            <a:ext cx="2197097" cy="6943051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2649" y="4716609"/>
            <a:ext cx="2724151" cy="2649643"/>
          </a:xfrm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9185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36163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2649" y="1326180"/>
            <a:ext cx="5099051" cy="188909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2649" y="3607814"/>
            <a:ext cx="5099052" cy="499125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67503" y="8635874"/>
            <a:ext cx="861212" cy="40480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11/9/2020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82649" y="8635874"/>
            <a:ext cx="3828500" cy="40480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685068" y="8635874"/>
            <a:ext cx="296633" cy="40480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8955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683" r:id="rId13"/>
    <p:sldLayoutId id="2147483684" r:id="rId14"/>
    <p:sldLayoutId id="2147483685" r:id="rId15"/>
    <p:sldLayoutId id="2147483686" r:id="rId16"/>
    <p:sldLayoutId id="2147483687" r:id="rId17"/>
  </p:sldLayoutIdLst>
  <p:txStyles>
    <p:titleStyle>
      <a:lvl1pPr algn="ctr" defTabSz="342900" rtl="0" eaLnBrk="1" latinLnBrk="1" hangingPunct="1">
        <a:spcBef>
          <a:spcPct val="0"/>
        </a:spcBef>
        <a:buNone/>
        <a:defRPr sz="3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214313" indent="-214313" algn="l" defTabSz="342900" rtl="0" eaLnBrk="1" latinLnBrk="1" hangingPunct="1">
        <a:spcBef>
          <a:spcPct val="20000"/>
        </a:spcBef>
        <a:spcAft>
          <a:spcPts val="45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557213" indent="-214313" algn="l" defTabSz="342900" rtl="0" eaLnBrk="1" latinLnBrk="1" hangingPunct="1">
        <a:spcBef>
          <a:spcPct val="20000"/>
        </a:spcBef>
        <a:spcAft>
          <a:spcPts val="450"/>
        </a:spcAft>
        <a:buClr>
          <a:schemeClr val="accent1"/>
        </a:buClr>
        <a:buSzPct val="115000"/>
        <a:buFont typeface="Arial"/>
        <a:buChar char="•"/>
        <a:defRPr sz="15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900113" indent="-214313" algn="l" defTabSz="342900" rtl="0" eaLnBrk="1" latinLnBrk="1" hangingPunct="1">
        <a:spcBef>
          <a:spcPct val="20000"/>
        </a:spcBef>
        <a:spcAft>
          <a:spcPts val="450"/>
        </a:spcAft>
        <a:buClr>
          <a:schemeClr val="accent1"/>
        </a:buClr>
        <a:buSzPct val="115000"/>
        <a:buFont typeface="Arial"/>
        <a:buChar char="•"/>
        <a:defRPr sz="135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157288" indent="-128588" algn="l" defTabSz="342900" rtl="0" eaLnBrk="1" latinLnBrk="1" hangingPunct="1">
        <a:spcBef>
          <a:spcPct val="20000"/>
        </a:spcBef>
        <a:spcAft>
          <a:spcPts val="450"/>
        </a:spcAft>
        <a:buClr>
          <a:schemeClr val="accent1"/>
        </a:buClr>
        <a:buSzPct val="115000"/>
        <a:buFont typeface="Arial"/>
        <a:buChar char="•"/>
        <a:defRPr sz="12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1500188" indent="-128588" algn="l" defTabSz="342900" rtl="0" eaLnBrk="1" latinLnBrk="1" hangingPunct="1">
        <a:spcBef>
          <a:spcPct val="20000"/>
        </a:spcBef>
        <a:spcAft>
          <a:spcPts val="450"/>
        </a:spcAft>
        <a:buClr>
          <a:schemeClr val="accent1"/>
        </a:buClr>
        <a:buSzPct val="115000"/>
        <a:buFont typeface="Arial"/>
        <a:buChar char="•"/>
        <a:defRPr sz="105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1885950" indent="-171450" algn="l" defTabSz="342900" rtl="0" eaLnBrk="1" latinLnBrk="1" hangingPunct="1">
        <a:spcBef>
          <a:spcPct val="20000"/>
        </a:spcBef>
        <a:spcAft>
          <a:spcPts val="450"/>
        </a:spcAft>
        <a:buClr>
          <a:schemeClr val="accent1"/>
        </a:buClr>
        <a:buSzPct val="115000"/>
        <a:buFont typeface="Arial"/>
        <a:buChar char="•"/>
        <a:defRPr sz="105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228850" indent="-171450" algn="l" defTabSz="342900" rtl="0" eaLnBrk="1" latinLnBrk="1" hangingPunct="1">
        <a:spcBef>
          <a:spcPct val="20000"/>
        </a:spcBef>
        <a:spcAft>
          <a:spcPts val="450"/>
        </a:spcAft>
        <a:buClr>
          <a:schemeClr val="accent1"/>
        </a:buClr>
        <a:buSzPct val="115000"/>
        <a:buFont typeface="Arial"/>
        <a:buChar char="•"/>
        <a:defRPr sz="105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2571750" indent="-171450" algn="l" defTabSz="342900" rtl="0" eaLnBrk="1" latinLnBrk="1" hangingPunct="1">
        <a:spcBef>
          <a:spcPct val="20000"/>
        </a:spcBef>
        <a:spcAft>
          <a:spcPts val="450"/>
        </a:spcAft>
        <a:buClr>
          <a:schemeClr val="accent1"/>
        </a:buClr>
        <a:buSzPct val="115000"/>
        <a:buFont typeface="Arial"/>
        <a:buChar char="•"/>
        <a:defRPr sz="105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2914650" indent="-171450" algn="l" defTabSz="342900" rtl="0" eaLnBrk="1" latinLnBrk="1" hangingPunct="1">
        <a:spcBef>
          <a:spcPct val="20000"/>
        </a:spcBef>
        <a:spcAft>
          <a:spcPts val="450"/>
        </a:spcAft>
        <a:buClr>
          <a:schemeClr val="accent1"/>
        </a:buClr>
        <a:buSzPct val="115000"/>
        <a:buFont typeface="Arial"/>
        <a:buChar char="•"/>
        <a:defRPr sz="105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407773" y="793427"/>
            <a:ext cx="6339016" cy="86792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111111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안녕하십니까</a:t>
            </a:r>
            <a:r>
              <a:rPr lang="en-US" altLang="ko-KR" b="1" dirty="0">
                <a:solidFill>
                  <a:srgbClr val="111111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? </a:t>
            </a:r>
            <a:r>
              <a:rPr lang="ko-KR" altLang="en-US" b="1" dirty="0">
                <a:solidFill>
                  <a:srgbClr val="111111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한국외식경영학회 </a:t>
            </a:r>
            <a:r>
              <a:rPr lang="ko-KR" altLang="en-US" b="1" dirty="0" smtClean="0">
                <a:solidFill>
                  <a:srgbClr val="111111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회원 여러분</a:t>
            </a:r>
            <a:endParaRPr lang="en-US" altLang="ko-KR" b="1" dirty="0" smtClean="0">
              <a:solidFill>
                <a:srgbClr val="111111"/>
              </a:solidFill>
              <a:latin typeface="HY견명조" panose="02030600000101010101" pitchFamily="18" charset="-127"/>
              <a:ea typeface="HY견명조" panose="02030600000101010101" pitchFamily="18" charset="-127"/>
            </a:endParaRPr>
          </a:p>
          <a:p>
            <a:r>
              <a:rPr lang="ko-KR" altLang="en-US" b="1" dirty="0">
                <a:solidFill>
                  <a:srgbClr val="111111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/>
            </a:r>
            <a:br>
              <a:rPr lang="ko-KR" altLang="en-US" b="1" dirty="0">
                <a:solidFill>
                  <a:srgbClr val="111111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</a:br>
            <a:r>
              <a:rPr lang="ko-KR" altLang="en-US" b="1" dirty="0">
                <a:solidFill>
                  <a:srgbClr val="111111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지난 </a:t>
            </a:r>
            <a:r>
              <a:rPr lang="en-US" altLang="ko-KR" b="1" dirty="0">
                <a:solidFill>
                  <a:srgbClr val="111111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11</a:t>
            </a:r>
            <a:r>
              <a:rPr lang="ko-KR" altLang="en-US" b="1" dirty="0">
                <a:solidFill>
                  <a:srgbClr val="111111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월 </a:t>
            </a:r>
            <a:r>
              <a:rPr lang="en-US" altLang="ko-KR" b="1" dirty="0">
                <a:solidFill>
                  <a:srgbClr val="111111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7</a:t>
            </a:r>
            <a:r>
              <a:rPr lang="ko-KR" altLang="en-US" b="1" dirty="0">
                <a:solidFill>
                  <a:srgbClr val="111111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일</a:t>
            </a:r>
            <a:r>
              <a:rPr lang="en-US" altLang="ko-KR" b="1" dirty="0">
                <a:solidFill>
                  <a:srgbClr val="111111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(</a:t>
            </a:r>
            <a:r>
              <a:rPr lang="ko-KR" altLang="en-US" b="1" dirty="0">
                <a:solidFill>
                  <a:srgbClr val="111111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토요일</a:t>
            </a:r>
            <a:r>
              <a:rPr lang="en-US" altLang="ko-KR" b="1" dirty="0">
                <a:solidFill>
                  <a:srgbClr val="111111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), </a:t>
            </a:r>
            <a:r>
              <a:rPr lang="en-US" altLang="ko-KR" b="1" dirty="0" err="1">
                <a:solidFill>
                  <a:srgbClr val="111111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aT</a:t>
            </a:r>
            <a:r>
              <a:rPr lang="ko-KR" altLang="en-US" b="1" dirty="0">
                <a:solidFill>
                  <a:srgbClr val="111111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센터에서 개최되었던 </a:t>
            </a:r>
            <a:endParaRPr lang="en-US" altLang="ko-KR" b="1" dirty="0" smtClean="0">
              <a:solidFill>
                <a:srgbClr val="111111"/>
              </a:solidFill>
              <a:latin typeface="HY견명조" panose="02030600000101010101" pitchFamily="18" charset="-127"/>
              <a:ea typeface="HY견명조" panose="02030600000101010101" pitchFamily="18" charset="-127"/>
            </a:endParaRPr>
          </a:p>
          <a:p>
            <a:r>
              <a:rPr lang="ko-KR" altLang="en-US" b="1" dirty="0" smtClean="0">
                <a:solidFill>
                  <a:srgbClr val="111111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제</a:t>
            </a:r>
            <a:r>
              <a:rPr lang="en-US" altLang="ko-KR" b="1" dirty="0">
                <a:solidFill>
                  <a:srgbClr val="111111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45</a:t>
            </a:r>
            <a:r>
              <a:rPr lang="ko-KR" altLang="en-US" b="1" dirty="0">
                <a:solidFill>
                  <a:srgbClr val="111111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차 추계학술대회가 </a:t>
            </a:r>
            <a:r>
              <a:rPr lang="ko-KR" altLang="en-US" b="1" dirty="0" smtClean="0">
                <a:solidFill>
                  <a:srgbClr val="111111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회원 여러분</a:t>
            </a:r>
            <a:r>
              <a:rPr lang="ko-KR" altLang="en-US" b="1" dirty="0">
                <a:solidFill>
                  <a:srgbClr val="111111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 덕분에 성황리에 </a:t>
            </a:r>
            <a:endParaRPr lang="en-US" altLang="ko-KR" b="1" dirty="0" smtClean="0">
              <a:solidFill>
                <a:srgbClr val="111111"/>
              </a:solidFill>
              <a:latin typeface="HY견명조" panose="02030600000101010101" pitchFamily="18" charset="-127"/>
              <a:ea typeface="HY견명조" panose="02030600000101010101" pitchFamily="18" charset="-127"/>
            </a:endParaRPr>
          </a:p>
          <a:p>
            <a:r>
              <a:rPr lang="ko-KR" altLang="en-US" b="1" dirty="0" smtClean="0">
                <a:solidFill>
                  <a:srgbClr val="111111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잘</a:t>
            </a:r>
            <a:r>
              <a:rPr lang="ko-KR" altLang="en-US" b="1" dirty="0">
                <a:solidFill>
                  <a:srgbClr val="111111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 마무리 되었습니다</a:t>
            </a:r>
            <a:r>
              <a:rPr lang="en-US" altLang="ko-KR" b="1" dirty="0">
                <a:solidFill>
                  <a:srgbClr val="111111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. </a:t>
            </a:r>
            <a:endParaRPr lang="en-US" altLang="ko-KR" b="1" dirty="0" smtClean="0">
              <a:solidFill>
                <a:srgbClr val="111111"/>
              </a:solidFill>
              <a:latin typeface="HY견명조" panose="02030600000101010101" pitchFamily="18" charset="-127"/>
              <a:ea typeface="HY견명조" panose="02030600000101010101" pitchFamily="18" charset="-127"/>
            </a:endParaRPr>
          </a:p>
          <a:p>
            <a:endParaRPr lang="en-US" altLang="ko-KR" b="1" dirty="0" smtClean="0">
              <a:solidFill>
                <a:srgbClr val="111111"/>
              </a:solidFill>
              <a:latin typeface="HY견명조" panose="02030600000101010101" pitchFamily="18" charset="-127"/>
              <a:ea typeface="HY견명조" panose="02030600000101010101" pitchFamily="18" charset="-127"/>
            </a:endParaRPr>
          </a:p>
          <a:p>
            <a:r>
              <a:rPr lang="en-US" altLang="ko-KR" b="1" dirty="0">
                <a:solidFill>
                  <a:srgbClr val="111111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/>
            </a:r>
            <a:br>
              <a:rPr lang="en-US" altLang="ko-KR" b="1" dirty="0">
                <a:solidFill>
                  <a:srgbClr val="111111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</a:br>
            <a:r>
              <a:rPr lang="ko-KR" altLang="en-US" b="1" dirty="0">
                <a:solidFill>
                  <a:srgbClr val="111111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오전 </a:t>
            </a:r>
            <a:r>
              <a:rPr lang="en-US" altLang="ko-KR" b="1" dirty="0">
                <a:solidFill>
                  <a:srgbClr val="111111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10</a:t>
            </a:r>
            <a:r>
              <a:rPr lang="ko-KR" altLang="en-US" b="1" dirty="0">
                <a:solidFill>
                  <a:srgbClr val="111111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시부터 </a:t>
            </a:r>
            <a:r>
              <a:rPr lang="ko-KR" altLang="en-US" b="1" dirty="0" smtClean="0">
                <a:solidFill>
                  <a:srgbClr val="111111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오후</a:t>
            </a:r>
            <a:r>
              <a:rPr lang="ko-KR" altLang="en-US" b="1" dirty="0">
                <a:solidFill>
                  <a:srgbClr val="111111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 </a:t>
            </a:r>
            <a:r>
              <a:rPr lang="en-US" altLang="ko-KR" b="1" dirty="0">
                <a:solidFill>
                  <a:srgbClr val="111111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6</a:t>
            </a:r>
            <a:r>
              <a:rPr lang="ko-KR" altLang="en-US" b="1" dirty="0">
                <a:solidFill>
                  <a:srgbClr val="111111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시까지 진행된 이번 학술대회는 </a:t>
            </a:r>
            <a:endParaRPr lang="en-US" altLang="ko-KR" b="1" dirty="0" smtClean="0">
              <a:solidFill>
                <a:srgbClr val="111111"/>
              </a:solidFill>
              <a:latin typeface="HY견명조" panose="02030600000101010101" pitchFamily="18" charset="-127"/>
              <a:ea typeface="HY견명조" panose="02030600000101010101" pitchFamily="18" charset="-127"/>
            </a:endParaRPr>
          </a:p>
          <a:p>
            <a:r>
              <a:rPr lang="en-US" altLang="ko-KR" b="1" dirty="0" smtClean="0">
                <a:solidFill>
                  <a:srgbClr val="111111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"</a:t>
            </a:r>
            <a:r>
              <a:rPr lang="ko-KR" altLang="en-US" b="1" dirty="0">
                <a:solidFill>
                  <a:srgbClr val="111111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한식산업 질적 </a:t>
            </a:r>
            <a:r>
              <a:rPr lang="ko-KR" altLang="en-US" b="1" dirty="0" smtClean="0">
                <a:solidFill>
                  <a:srgbClr val="111111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성장을</a:t>
            </a:r>
            <a:r>
              <a:rPr lang="ko-KR" altLang="en-US" b="1" dirty="0">
                <a:solidFill>
                  <a:srgbClr val="111111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 위한 전략방안</a:t>
            </a:r>
            <a:r>
              <a:rPr lang="en-US" altLang="ko-KR" b="1" dirty="0">
                <a:solidFill>
                  <a:srgbClr val="111111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"</a:t>
            </a:r>
            <a:r>
              <a:rPr lang="ko-KR" altLang="en-US" b="1" dirty="0">
                <a:solidFill>
                  <a:srgbClr val="111111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이라는 주제로 일반 논문 </a:t>
            </a:r>
            <a:r>
              <a:rPr lang="en-US" altLang="ko-KR" b="1" dirty="0">
                <a:solidFill>
                  <a:srgbClr val="111111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11</a:t>
            </a:r>
            <a:r>
              <a:rPr lang="ko-KR" altLang="en-US" b="1" dirty="0">
                <a:solidFill>
                  <a:srgbClr val="111111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편</a:t>
            </a:r>
            <a:r>
              <a:rPr lang="en-US" altLang="ko-KR" b="1" dirty="0">
                <a:solidFill>
                  <a:srgbClr val="111111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, </a:t>
            </a:r>
            <a:r>
              <a:rPr lang="ko-KR" altLang="en-US" b="1" dirty="0">
                <a:solidFill>
                  <a:srgbClr val="111111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대학원생 논문발표대회 </a:t>
            </a:r>
            <a:r>
              <a:rPr lang="en-US" altLang="ko-KR" b="1" dirty="0">
                <a:solidFill>
                  <a:srgbClr val="111111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8</a:t>
            </a:r>
            <a:r>
              <a:rPr lang="ko-KR" altLang="en-US" b="1" dirty="0">
                <a:solidFill>
                  <a:srgbClr val="111111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편</a:t>
            </a:r>
            <a:r>
              <a:rPr lang="en-US" altLang="ko-KR" b="1" dirty="0">
                <a:solidFill>
                  <a:srgbClr val="111111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, </a:t>
            </a:r>
            <a:r>
              <a:rPr lang="ko-KR" altLang="en-US" b="1" dirty="0">
                <a:solidFill>
                  <a:srgbClr val="111111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대학생 아이디어 공모전  </a:t>
            </a:r>
            <a:r>
              <a:rPr lang="en-US" altLang="ko-KR" b="1" dirty="0">
                <a:solidFill>
                  <a:srgbClr val="111111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27</a:t>
            </a:r>
            <a:r>
              <a:rPr lang="ko-KR" altLang="en-US" b="1" dirty="0">
                <a:solidFill>
                  <a:srgbClr val="111111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편이 참여하였고</a:t>
            </a:r>
            <a:r>
              <a:rPr lang="en-US" altLang="ko-KR" b="1" dirty="0">
                <a:solidFill>
                  <a:srgbClr val="111111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,  </a:t>
            </a:r>
            <a:r>
              <a:rPr lang="ko-KR" altLang="en-US" b="1" dirty="0">
                <a:solidFill>
                  <a:srgbClr val="111111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오후 세션에는 세분의 기조강연과 </a:t>
            </a:r>
            <a:r>
              <a:rPr lang="en-US" altLang="ko-KR" b="1" dirty="0">
                <a:solidFill>
                  <a:srgbClr val="111111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6</a:t>
            </a:r>
            <a:r>
              <a:rPr lang="ko-KR" altLang="en-US" b="1" dirty="0">
                <a:solidFill>
                  <a:srgbClr val="111111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분 교수님의 열띤 토론이 있었습니다</a:t>
            </a:r>
            <a:r>
              <a:rPr lang="en-US" altLang="ko-KR" b="1" dirty="0">
                <a:solidFill>
                  <a:srgbClr val="111111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. </a:t>
            </a:r>
            <a:endParaRPr lang="en-US" altLang="ko-KR" b="1" dirty="0" smtClean="0">
              <a:solidFill>
                <a:srgbClr val="111111"/>
              </a:solidFill>
              <a:latin typeface="HY견명조" panose="02030600000101010101" pitchFamily="18" charset="-127"/>
              <a:ea typeface="HY견명조" panose="02030600000101010101" pitchFamily="18" charset="-127"/>
            </a:endParaRPr>
          </a:p>
          <a:p>
            <a:endParaRPr lang="en-US" altLang="ko-KR" b="1" dirty="0" smtClean="0">
              <a:solidFill>
                <a:srgbClr val="111111"/>
              </a:solidFill>
              <a:latin typeface="HY견명조" panose="02030600000101010101" pitchFamily="18" charset="-127"/>
              <a:ea typeface="HY견명조" panose="02030600000101010101" pitchFamily="18" charset="-127"/>
            </a:endParaRPr>
          </a:p>
          <a:p>
            <a:endParaRPr lang="en-US" altLang="ko-KR" b="1" dirty="0">
              <a:solidFill>
                <a:srgbClr val="111111"/>
              </a:solidFill>
              <a:latin typeface="HY견명조" panose="02030600000101010101" pitchFamily="18" charset="-127"/>
              <a:ea typeface="HY견명조" panose="02030600000101010101" pitchFamily="18" charset="-127"/>
            </a:endParaRPr>
          </a:p>
          <a:p>
            <a:r>
              <a:rPr lang="ko-KR" altLang="en-US" b="1" dirty="0" smtClean="0">
                <a:solidFill>
                  <a:srgbClr val="111111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특히나</a:t>
            </a:r>
            <a:r>
              <a:rPr lang="ko-KR" altLang="en-US" b="1" dirty="0">
                <a:solidFill>
                  <a:srgbClr val="111111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 </a:t>
            </a:r>
            <a:r>
              <a:rPr lang="ko-KR" altLang="en-US" b="1" dirty="0" err="1">
                <a:solidFill>
                  <a:srgbClr val="111111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언택트</a:t>
            </a:r>
            <a:r>
              <a:rPr lang="ko-KR" altLang="en-US" b="1" dirty="0">
                <a:solidFill>
                  <a:srgbClr val="111111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 학술대회를 표방하여 현장에서 진행되는 프로그램이 실시간으로 </a:t>
            </a:r>
            <a:r>
              <a:rPr lang="ko-KR" altLang="en-US" b="1" dirty="0" err="1">
                <a:solidFill>
                  <a:srgbClr val="111111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유튜브를</a:t>
            </a:r>
            <a:r>
              <a:rPr lang="ko-KR" altLang="en-US" b="1" dirty="0">
                <a:solidFill>
                  <a:srgbClr val="111111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 통하여 </a:t>
            </a:r>
            <a:r>
              <a:rPr lang="ko-KR" altLang="en-US" b="1" dirty="0" smtClean="0">
                <a:solidFill>
                  <a:srgbClr val="111111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생중계되었습니다</a:t>
            </a:r>
            <a:r>
              <a:rPr lang="en-US" altLang="ko-KR" b="1" dirty="0" smtClean="0">
                <a:solidFill>
                  <a:srgbClr val="111111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.</a:t>
            </a:r>
          </a:p>
          <a:p>
            <a:r>
              <a:rPr lang="en-US" altLang="ko-KR" b="1" dirty="0" smtClean="0">
                <a:solidFill>
                  <a:srgbClr val="111111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(</a:t>
            </a:r>
            <a:r>
              <a:rPr lang="ko-KR" altLang="en-US" b="1" dirty="0">
                <a:solidFill>
                  <a:srgbClr val="111111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당일 영상들은 짧은 영상으로 편집하여 학회 홈페이지를 통해 시청할 수 있도록 준비하고 있습니다</a:t>
            </a:r>
            <a:r>
              <a:rPr lang="en-US" altLang="ko-KR" b="1" dirty="0" smtClean="0">
                <a:solidFill>
                  <a:srgbClr val="111111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)</a:t>
            </a:r>
          </a:p>
          <a:p>
            <a:endParaRPr lang="en-US" altLang="ko-KR" b="1" dirty="0" smtClean="0">
              <a:solidFill>
                <a:srgbClr val="111111"/>
              </a:solidFill>
              <a:latin typeface="HY견명조" panose="02030600000101010101" pitchFamily="18" charset="-127"/>
              <a:ea typeface="HY견명조" panose="02030600000101010101" pitchFamily="18" charset="-127"/>
            </a:endParaRPr>
          </a:p>
          <a:p>
            <a:r>
              <a:rPr lang="en-US" altLang="ko-KR" b="1" dirty="0">
                <a:solidFill>
                  <a:srgbClr val="111111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/>
            </a:r>
            <a:br>
              <a:rPr lang="en-US" altLang="ko-KR" b="1" dirty="0">
                <a:solidFill>
                  <a:srgbClr val="111111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</a:br>
            <a:r>
              <a:rPr lang="ko-KR" altLang="en-US" b="1" dirty="0">
                <a:solidFill>
                  <a:srgbClr val="111111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여러 가지 미흡한 점도 있었겠습니다만 많은 양해 </a:t>
            </a:r>
            <a:r>
              <a:rPr lang="ko-KR" altLang="en-US" b="1" dirty="0" smtClean="0">
                <a:solidFill>
                  <a:srgbClr val="111111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부탁 드리며</a:t>
            </a:r>
            <a:r>
              <a:rPr lang="ko-KR" altLang="en-US" b="1" dirty="0">
                <a:solidFill>
                  <a:srgbClr val="111111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 성원해주신 모든 회원님들께 다시 한번 감사를 </a:t>
            </a:r>
            <a:endParaRPr lang="en-US" altLang="ko-KR" b="1" dirty="0" smtClean="0">
              <a:solidFill>
                <a:srgbClr val="111111"/>
              </a:solidFill>
              <a:latin typeface="HY견명조" panose="02030600000101010101" pitchFamily="18" charset="-127"/>
              <a:ea typeface="HY견명조" panose="02030600000101010101" pitchFamily="18" charset="-127"/>
            </a:endParaRPr>
          </a:p>
          <a:p>
            <a:r>
              <a:rPr lang="ko-KR" altLang="en-US" b="1" dirty="0" smtClean="0">
                <a:solidFill>
                  <a:srgbClr val="111111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드립니다</a:t>
            </a:r>
            <a:r>
              <a:rPr lang="en-US" altLang="ko-KR" b="1" dirty="0" smtClean="0">
                <a:solidFill>
                  <a:srgbClr val="111111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.</a:t>
            </a:r>
          </a:p>
          <a:p>
            <a:endParaRPr lang="en-US" altLang="ko-KR" b="1" dirty="0">
              <a:solidFill>
                <a:srgbClr val="111111"/>
              </a:solidFill>
              <a:latin typeface="HY견명조" panose="02030600000101010101" pitchFamily="18" charset="-127"/>
              <a:ea typeface="HY견명조" panose="02030600000101010101" pitchFamily="18" charset="-127"/>
            </a:endParaRPr>
          </a:p>
          <a:p>
            <a:r>
              <a:rPr lang="en-US" altLang="ko-KR" b="1" dirty="0">
                <a:solidFill>
                  <a:srgbClr val="111111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/>
            </a:r>
            <a:br>
              <a:rPr lang="en-US" altLang="ko-KR" b="1" dirty="0">
                <a:solidFill>
                  <a:srgbClr val="111111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</a:br>
            <a:r>
              <a:rPr lang="ko-KR" altLang="en-US" b="1" dirty="0">
                <a:solidFill>
                  <a:srgbClr val="111111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감사합니다</a:t>
            </a:r>
            <a:r>
              <a:rPr lang="en-US" altLang="ko-KR" b="1" dirty="0" smtClean="0">
                <a:solidFill>
                  <a:srgbClr val="111111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.</a:t>
            </a:r>
          </a:p>
          <a:p>
            <a:endParaRPr lang="en-US" altLang="ko-KR" b="1" dirty="0">
              <a:solidFill>
                <a:srgbClr val="111111"/>
              </a:solidFill>
              <a:latin typeface="HY견명조" panose="02030600000101010101" pitchFamily="18" charset="-127"/>
              <a:ea typeface="HY견명조" panose="02030600000101010101" pitchFamily="18" charset="-127"/>
            </a:endParaRPr>
          </a:p>
          <a:p>
            <a:endParaRPr lang="en-US" altLang="ko-KR" b="1" dirty="0" smtClean="0">
              <a:solidFill>
                <a:srgbClr val="111111"/>
              </a:solidFill>
              <a:latin typeface="HY견명조" panose="02030600000101010101" pitchFamily="18" charset="-127"/>
              <a:ea typeface="HY견명조" panose="02030600000101010101" pitchFamily="18" charset="-127"/>
            </a:endParaRPr>
          </a:p>
          <a:p>
            <a:r>
              <a:rPr lang="en-US" altLang="ko-KR" b="1" dirty="0">
                <a:solidFill>
                  <a:srgbClr val="111111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/>
            </a:r>
            <a:br>
              <a:rPr lang="en-US" altLang="ko-KR" b="1" dirty="0">
                <a:solidFill>
                  <a:srgbClr val="111111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</a:br>
            <a:r>
              <a:rPr lang="en-US" altLang="ko-KR" b="1" dirty="0" smtClean="0">
                <a:solidFill>
                  <a:srgbClr val="111111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                                                             </a:t>
            </a:r>
            <a:r>
              <a:rPr lang="ko-KR" altLang="en-US" b="1" dirty="0" smtClean="0">
                <a:solidFill>
                  <a:srgbClr val="111111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문성식</a:t>
            </a:r>
            <a:r>
              <a:rPr lang="ko-KR" altLang="en-US" b="1" dirty="0">
                <a:solidFill>
                  <a:srgbClr val="111111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 배상 </a:t>
            </a:r>
            <a:endParaRPr lang="ko-KR" altLang="en-US" b="1" dirty="0">
              <a:solidFill>
                <a:srgbClr val="111111"/>
              </a:solidFill>
              <a:effectLst/>
              <a:latin typeface="HY견명조" panose="02030600000101010101" pitchFamily="18" charset="-127"/>
              <a:ea typeface="HY견명조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3758832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자연주의">
  <a:themeElements>
    <a:clrScheme name="자연주의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자연주의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자연주의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9</TotalTime>
  <Words>2</Words>
  <Application>Microsoft Office PowerPoint</Application>
  <PresentationFormat>사용자 지정</PresentationFormat>
  <Paragraphs>19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7" baseType="lpstr">
      <vt:lpstr>HY견명조</vt:lpstr>
      <vt:lpstr>돋움</vt:lpstr>
      <vt:lpstr>바탕</vt:lpstr>
      <vt:lpstr>Arial</vt:lpstr>
      <vt:lpstr>Garamond</vt:lpstr>
      <vt:lpstr>자연주의</vt:lpstr>
      <vt:lpstr>PowerPoint 프레젠테이션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i</dc:creator>
  <cp:lastModifiedBy>i</cp:lastModifiedBy>
  <cp:revision>2</cp:revision>
  <dcterms:created xsi:type="dcterms:W3CDTF">2020-11-09T10:23:49Z</dcterms:created>
  <dcterms:modified xsi:type="dcterms:W3CDTF">2020-11-09T10:33:19Z</dcterms:modified>
</cp:coreProperties>
</file>