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9" r:id="rId4"/>
    <p:sldId id="260" r:id="rId5"/>
    <p:sldId id="261" r:id="rId6"/>
    <p:sldId id="258" r:id="rId7"/>
    <p:sldId id="263" r:id="rId8"/>
    <p:sldId id="262" r:id="rId9"/>
    <p:sldId id="264" r:id="rId10"/>
  </p:sldIdLst>
  <p:sldSz cx="6858000" cy="9906000" type="A4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48" autoAdjust="0"/>
    <p:restoredTop sz="94660"/>
  </p:normalViewPr>
  <p:slideViewPr>
    <p:cSldViewPr snapToGrid="0">
      <p:cViewPr varScale="1">
        <p:scale>
          <a:sx n="68" d="100"/>
          <a:sy n="68" d="100"/>
        </p:scale>
        <p:origin x="52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9EF58-9488-4FA1-9DFF-9FF5CA016E10}" type="datetimeFigureOut">
              <a:rPr lang="ko-KR" altLang="en-US" smtClean="0"/>
              <a:t>2021-06-13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36C35-E70B-4C33-929F-B41DC6452530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813817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9EF58-9488-4FA1-9DFF-9FF5CA016E10}" type="datetimeFigureOut">
              <a:rPr lang="ko-KR" altLang="en-US" smtClean="0"/>
              <a:t>2021-06-13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36C35-E70B-4C33-929F-B41DC6452530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813108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9EF58-9488-4FA1-9DFF-9FF5CA016E10}" type="datetimeFigureOut">
              <a:rPr lang="ko-KR" altLang="en-US" smtClean="0"/>
              <a:t>2021-06-13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36C35-E70B-4C33-929F-B41DC6452530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06070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9EF58-9488-4FA1-9DFF-9FF5CA016E10}" type="datetimeFigureOut">
              <a:rPr lang="ko-KR" altLang="en-US" smtClean="0"/>
              <a:t>2021-06-13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36C35-E70B-4C33-929F-B41DC6452530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1001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9EF58-9488-4FA1-9DFF-9FF5CA016E10}" type="datetimeFigureOut">
              <a:rPr lang="ko-KR" altLang="en-US" smtClean="0"/>
              <a:t>2021-06-13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36C35-E70B-4C33-929F-B41DC6452530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563696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9EF58-9488-4FA1-9DFF-9FF5CA016E10}" type="datetimeFigureOut">
              <a:rPr lang="ko-KR" altLang="en-US" smtClean="0"/>
              <a:t>2021-06-13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36C35-E70B-4C33-929F-B41DC6452530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894442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9EF58-9488-4FA1-9DFF-9FF5CA016E10}" type="datetimeFigureOut">
              <a:rPr lang="ko-KR" altLang="en-US" smtClean="0"/>
              <a:t>2021-06-13</a:t>
            </a:fld>
            <a:endParaRPr lang="ko-KR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36C35-E70B-4C33-929F-B41DC6452530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509735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9EF58-9488-4FA1-9DFF-9FF5CA016E10}" type="datetimeFigureOut">
              <a:rPr lang="ko-KR" altLang="en-US" smtClean="0"/>
              <a:t>2021-06-13</a:t>
            </a:fld>
            <a:endParaRPr lang="ko-KR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36C35-E70B-4C33-929F-B41DC6452530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354761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9EF58-9488-4FA1-9DFF-9FF5CA016E10}" type="datetimeFigureOut">
              <a:rPr lang="ko-KR" altLang="en-US" smtClean="0"/>
              <a:t>2021-06-13</a:t>
            </a:fld>
            <a:endParaRPr lang="ko-KR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36C35-E70B-4C33-929F-B41DC6452530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80763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9EF58-9488-4FA1-9DFF-9FF5CA016E10}" type="datetimeFigureOut">
              <a:rPr lang="ko-KR" altLang="en-US" smtClean="0"/>
              <a:t>2021-06-13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36C35-E70B-4C33-929F-B41DC6452530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734170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9EF58-9488-4FA1-9DFF-9FF5CA016E10}" type="datetimeFigureOut">
              <a:rPr lang="ko-KR" altLang="en-US" smtClean="0"/>
              <a:t>2021-06-13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36C35-E70B-4C33-929F-B41DC6452530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495553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D9EF58-9488-4FA1-9DFF-9FF5CA016E10}" type="datetimeFigureOut">
              <a:rPr lang="ko-KR" altLang="en-US" smtClean="0"/>
              <a:t>2021-06-13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036C35-E70B-4C33-929F-B41DC6452530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7325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0918" y="0"/>
            <a:ext cx="6912986" cy="990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85080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0224" y="9455099"/>
            <a:ext cx="1962150" cy="352425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"/>
            <a:ext cx="6858000" cy="935223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596743" y="0"/>
            <a:ext cx="261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/>
              <a:t>1</a:t>
            </a:r>
            <a:endParaRPr lang="ko-KR" altLang="en-US" b="1" dirty="0"/>
          </a:p>
        </p:txBody>
      </p:sp>
    </p:spTree>
    <p:extLst>
      <p:ext uri="{BB962C8B-B14F-4D97-AF65-F5344CB8AC3E}">
        <p14:creationId xmlns:p14="http://schemas.microsoft.com/office/powerpoint/2010/main" val="40123474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-1"/>
            <a:ext cx="6858000" cy="934094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531423" y="0"/>
            <a:ext cx="261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smtClean="0"/>
              <a:t>2</a:t>
            </a:r>
            <a:endParaRPr lang="ko-KR" altLang="en-US" b="1"/>
          </a:p>
        </p:txBody>
      </p:sp>
      <p:pic>
        <p:nvPicPr>
          <p:cNvPr id="12" name="그림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0224" y="9455099"/>
            <a:ext cx="1962150" cy="352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29983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000" cy="930075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531423" y="0"/>
            <a:ext cx="261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/>
              <a:t>3</a:t>
            </a:r>
            <a:endParaRPr lang="ko-KR" altLang="en-US" b="1" dirty="0"/>
          </a:p>
        </p:txBody>
      </p:sp>
      <p:pic>
        <p:nvPicPr>
          <p:cNvPr id="12" name="그림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0224" y="9455099"/>
            <a:ext cx="1962150" cy="352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79109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065" y="0"/>
            <a:ext cx="6863065" cy="930075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531423" y="0"/>
            <a:ext cx="261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/>
              <a:t>4</a:t>
            </a:r>
            <a:endParaRPr lang="ko-KR" altLang="en-US" b="1" dirty="0"/>
          </a:p>
        </p:txBody>
      </p:sp>
      <p:pic>
        <p:nvPicPr>
          <p:cNvPr id="12" name="그림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0224" y="9455099"/>
            <a:ext cx="1962150" cy="352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51268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6858000" cy="938248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519164" y="-2"/>
            <a:ext cx="261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/>
              <a:t>5</a:t>
            </a:r>
            <a:endParaRPr lang="ko-KR" altLang="en-US" b="1" dirty="0"/>
          </a:p>
        </p:txBody>
      </p:sp>
      <p:pic>
        <p:nvPicPr>
          <p:cNvPr id="15" name="그림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0224" y="9455099"/>
            <a:ext cx="1962150" cy="352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10602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3"/>
            <a:ext cx="6844936" cy="9380838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519164" y="-2"/>
            <a:ext cx="261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smtClean="0"/>
              <a:t>6</a:t>
            </a:r>
            <a:endParaRPr lang="ko-KR" altLang="en-US" b="1"/>
          </a:p>
        </p:txBody>
      </p:sp>
      <p:pic>
        <p:nvPicPr>
          <p:cNvPr id="15" name="그림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0224" y="9455099"/>
            <a:ext cx="1962150" cy="352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9056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그림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91880" cy="9313817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519164" y="-2"/>
            <a:ext cx="261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/>
              <a:t>7</a:t>
            </a:r>
            <a:endParaRPr lang="ko-KR" altLang="en-US" b="1" dirty="0"/>
          </a:p>
        </p:txBody>
      </p:sp>
      <p:pic>
        <p:nvPicPr>
          <p:cNvPr id="15" name="그림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0224" y="9455099"/>
            <a:ext cx="1962150" cy="352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21672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7999" cy="9313818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519164" y="-2"/>
            <a:ext cx="261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/>
              <a:t>8</a:t>
            </a:r>
            <a:endParaRPr lang="ko-KR" altLang="en-US" b="1" dirty="0"/>
          </a:p>
        </p:txBody>
      </p:sp>
      <p:pic>
        <p:nvPicPr>
          <p:cNvPr id="15" name="그림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0224" y="9455099"/>
            <a:ext cx="1962150" cy="352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94949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</TotalTime>
  <Words>8</Words>
  <Application>Microsoft Office PowerPoint</Application>
  <PresentationFormat>A4 용지(210x297mm)</PresentationFormat>
  <Paragraphs>8</Paragraphs>
  <Slides>9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9</vt:i4>
      </vt:variant>
    </vt:vector>
  </HeadingPairs>
  <TitlesOfParts>
    <vt:vector size="14" baseType="lpstr">
      <vt:lpstr>맑은 고딕</vt:lpstr>
      <vt:lpstr>Arial</vt:lpstr>
      <vt:lpstr>Calibri</vt:lpstr>
      <vt:lpstr>Calibri Light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Windows 사용자</dc:creator>
  <cp:lastModifiedBy>gewb21@naver.com</cp:lastModifiedBy>
  <cp:revision>6</cp:revision>
  <dcterms:created xsi:type="dcterms:W3CDTF">2021-06-11T02:29:20Z</dcterms:created>
  <dcterms:modified xsi:type="dcterms:W3CDTF">2021-06-13T06:01:14Z</dcterms:modified>
</cp:coreProperties>
</file>