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8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38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131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07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001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636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9444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097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3547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76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341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955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9EF58-9488-4FA1-9DFF-9FF5CA016E10}" type="datetimeFigureOut">
              <a:rPr lang="ko-KR" altLang="en-US" smtClean="0"/>
              <a:t>2021-06-13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36C35-E70B-4C33-929F-B41DC645253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32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18" y="0"/>
            <a:ext cx="6912986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0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668" y="9449931"/>
            <a:ext cx="1962150" cy="3524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435531" cy="490117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5530" y="0"/>
            <a:ext cx="3422470" cy="490117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01178"/>
            <a:ext cx="3435530" cy="439957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5530" y="4901178"/>
            <a:ext cx="3422470" cy="4399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1424" y="4840919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/>
              <a:t>4</a:t>
            </a:r>
            <a:endParaRPr lang="ko-KR" altLang="en-US" b="1"/>
          </a:p>
        </p:txBody>
      </p:sp>
      <p:sp>
        <p:nvSpPr>
          <p:cNvPr id="9" name="TextBox 8"/>
          <p:cNvSpPr txBox="1"/>
          <p:nvPr/>
        </p:nvSpPr>
        <p:spPr>
          <a:xfrm>
            <a:off x="3141613" y="4840919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3</a:t>
            </a:r>
            <a:endParaRPr lang="ko-KR" altLang="en-US" b="1"/>
          </a:p>
        </p:txBody>
      </p:sp>
      <p:sp>
        <p:nvSpPr>
          <p:cNvPr id="10" name="TextBox 9"/>
          <p:cNvSpPr txBox="1"/>
          <p:nvPr/>
        </p:nvSpPr>
        <p:spPr>
          <a:xfrm>
            <a:off x="6531423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2</a:t>
            </a:r>
            <a:endParaRPr lang="ko-KR" altLang="en-US" b="1"/>
          </a:p>
        </p:txBody>
      </p:sp>
      <p:sp>
        <p:nvSpPr>
          <p:cNvPr id="11" name="TextBox 10"/>
          <p:cNvSpPr txBox="1"/>
          <p:nvPr/>
        </p:nvSpPr>
        <p:spPr>
          <a:xfrm>
            <a:off x="3135079" y="0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1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401234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668" y="9449931"/>
            <a:ext cx="1962150" cy="3524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3435530" cy="494446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466" y="-3"/>
            <a:ext cx="3422470" cy="494446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44468"/>
            <a:ext cx="3435530" cy="436934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3268" y="4944468"/>
            <a:ext cx="3434731" cy="43693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62011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/>
              <a:t>5</a:t>
            </a:r>
            <a:endParaRPr lang="ko-KR" altLang="en-US" b="1"/>
          </a:p>
        </p:txBody>
      </p:sp>
      <p:sp>
        <p:nvSpPr>
          <p:cNvPr id="12" name="TextBox 11"/>
          <p:cNvSpPr txBox="1"/>
          <p:nvPr/>
        </p:nvSpPr>
        <p:spPr>
          <a:xfrm>
            <a:off x="6519164" y="-2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6</a:t>
            </a:r>
            <a:endParaRPr lang="ko-KR" altLang="en-US" b="1"/>
          </a:p>
        </p:txBody>
      </p:sp>
      <p:sp>
        <p:nvSpPr>
          <p:cNvPr id="13" name="TextBox 12"/>
          <p:cNvSpPr txBox="1"/>
          <p:nvPr/>
        </p:nvSpPr>
        <p:spPr>
          <a:xfrm>
            <a:off x="3122017" y="4867048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7</a:t>
            </a:r>
            <a:endParaRPr lang="ko-KR" alt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6531424" y="4840919"/>
            <a:ext cx="261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8</a:t>
            </a:r>
            <a:endParaRPr lang="ko-KR" altLang="en-US" b="1"/>
          </a:p>
        </p:txBody>
      </p:sp>
    </p:spTree>
    <p:extLst>
      <p:ext uri="{BB962C8B-B14F-4D97-AF65-F5344CB8AC3E}">
        <p14:creationId xmlns:p14="http://schemas.microsoft.com/office/powerpoint/2010/main" val="3911060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8</Words>
  <Application>Microsoft Office PowerPoint</Application>
  <PresentationFormat>A4 용지(210x297mm)</PresentationFormat>
  <Paragraphs>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gewb21@naver.com</cp:lastModifiedBy>
  <cp:revision>8</cp:revision>
  <cp:lastPrinted>2021-06-11T02:55:33Z</cp:lastPrinted>
  <dcterms:created xsi:type="dcterms:W3CDTF">2021-06-11T02:29:20Z</dcterms:created>
  <dcterms:modified xsi:type="dcterms:W3CDTF">2021-06-13T06:01:42Z</dcterms:modified>
</cp:coreProperties>
</file>