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7" r:id="rId33"/>
    <p:sldId id="289" r:id="rId3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2803"/>
    <a:srgbClr val="F2A32A"/>
    <a:srgbClr val="9A600A"/>
    <a:srgbClr val="F4ECDF"/>
    <a:srgbClr val="140C01"/>
    <a:srgbClr val="784706"/>
    <a:srgbClr val="C67B0C"/>
    <a:srgbClr val="8D5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F2AC24-04D6-4897-BA95-8263E6533E06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FAD6F8F4-70B7-4405-9AC0-1FE679468502}">
      <dgm:prSet phldrT="[텍스트]"/>
      <dgm:spPr>
        <a:solidFill>
          <a:srgbClr val="F2A32A"/>
        </a:solidFill>
        <a:ln>
          <a:noFill/>
        </a:ln>
      </dgm:spPr>
      <dgm:t>
        <a:bodyPr/>
        <a:lstStyle/>
        <a:p>
          <a:pPr latinLnBrk="1"/>
          <a:r>
            <a:rPr lang="en-US" altLang="ko-KR" dirty="0"/>
            <a:t> </a:t>
          </a:r>
          <a:endParaRPr lang="ko-KR" altLang="en-US" dirty="0"/>
        </a:p>
      </dgm:t>
    </dgm:pt>
    <dgm:pt modelId="{B1EC7B9B-C7AE-4318-B6CB-952FDEAF47AB}" type="parTrans" cxnId="{9A5B0468-424A-40FB-B715-154C579EC686}">
      <dgm:prSet/>
      <dgm:spPr/>
      <dgm:t>
        <a:bodyPr/>
        <a:lstStyle/>
        <a:p>
          <a:pPr latinLnBrk="1"/>
          <a:endParaRPr lang="ko-KR" altLang="en-US"/>
        </a:p>
      </dgm:t>
    </dgm:pt>
    <dgm:pt modelId="{3795C79D-534E-4AFB-8936-5F4D03F21FE0}" type="sibTrans" cxnId="{9A5B0468-424A-40FB-B715-154C579EC686}">
      <dgm:prSet/>
      <dgm:spPr/>
      <dgm:t>
        <a:bodyPr/>
        <a:lstStyle/>
        <a:p>
          <a:pPr latinLnBrk="1"/>
          <a:endParaRPr lang="ko-KR" altLang="en-US"/>
        </a:p>
      </dgm:t>
    </dgm:pt>
    <dgm:pt modelId="{61BE93A2-E01A-4D50-B7CD-818CE8C26926}">
      <dgm:prSet phldrT="[텍스트]"/>
      <dgm:spPr>
        <a:solidFill>
          <a:srgbClr val="9A600A"/>
        </a:solidFill>
        <a:ln>
          <a:noFill/>
        </a:ln>
      </dgm:spPr>
      <dgm:t>
        <a:bodyPr/>
        <a:lstStyle/>
        <a:p>
          <a:pPr latinLnBrk="1"/>
          <a:r>
            <a:rPr lang="en-US" altLang="ko-KR" dirty="0"/>
            <a:t> </a:t>
          </a:r>
          <a:endParaRPr lang="ko-KR" altLang="en-US" dirty="0"/>
        </a:p>
      </dgm:t>
    </dgm:pt>
    <dgm:pt modelId="{CF50C06A-1FF2-44EB-A375-5041C68D3BE4}" type="parTrans" cxnId="{9E749FDE-6A19-4B6A-9954-AC3F2EC2A68D}">
      <dgm:prSet/>
      <dgm:spPr/>
      <dgm:t>
        <a:bodyPr/>
        <a:lstStyle/>
        <a:p>
          <a:pPr latinLnBrk="1"/>
          <a:endParaRPr lang="ko-KR" altLang="en-US"/>
        </a:p>
      </dgm:t>
    </dgm:pt>
    <dgm:pt modelId="{4004CBE1-65D4-4A7F-8D67-F336A425B78D}" type="sibTrans" cxnId="{9E749FDE-6A19-4B6A-9954-AC3F2EC2A68D}">
      <dgm:prSet/>
      <dgm:spPr/>
      <dgm:t>
        <a:bodyPr/>
        <a:lstStyle/>
        <a:p>
          <a:pPr latinLnBrk="1"/>
          <a:endParaRPr lang="ko-KR" altLang="en-US"/>
        </a:p>
      </dgm:t>
    </dgm:pt>
    <dgm:pt modelId="{C3F4B3B7-E781-49BE-9AB7-146754DA4E3B}">
      <dgm:prSet phldrT="[텍스트]"/>
      <dgm:spPr>
        <a:solidFill>
          <a:srgbClr val="784706"/>
        </a:solidFill>
        <a:ln>
          <a:noFill/>
        </a:ln>
      </dgm:spPr>
      <dgm:t>
        <a:bodyPr/>
        <a:lstStyle/>
        <a:p>
          <a:pPr latinLnBrk="1"/>
          <a:r>
            <a:rPr lang="en-US" altLang="ko-KR" dirty="0"/>
            <a:t> </a:t>
          </a:r>
          <a:endParaRPr lang="ko-KR" altLang="en-US" dirty="0"/>
        </a:p>
      </dgm:t>
    </dgm:pt>
    <dgm:pt modelId="{C8D7D3CF-4C4F-4732-BB6B-4AD5BDAFBD9E}" type="parTrans" cxnId="{87A4EC80-C22E-4609-80C8-0D1C5D74090D}">
      <dgm:prSet/>
      <dgm:spPr/>
      <dgm:t>
        <a:bodyPr/>
        <a:lstStyle/>
        <a:p>
          <a:pPr latinLnBrk="1"/>
          <a:endParaRPr lang="ko-KR" altLang="en-US"/>
        </a:p>
      </dgm:t>
    </dgm:pt>
    <dgm:pt modelId="{38603FEB-20AC-4CF3-BBD7-692083895846}" type="sibTrans" cxnId="{87A4EC80-C22E-4609-80C8-0D1C5D74090D}">
      <dgm:prSet/>
      <dgm:spPr/>
      <dgm:t>
        <a:bodyPr/>
        <a:lstStyle/>
        <a:p>
          <a:pPr latinLnBrk="1"/>
          <a:endParaRPr lang="ko-KR" altLang="en-US"/>
        </a:p>
      </dgm:t>
    </dgm:pt>
    <dgm:pt modelId="{1CB1BC7A-2116-4689-A0D2-A6002DF54ADA}" type="pres">
      <dgm:prSet presAssocID="{27F2AC24-04D6-4897-BA95-8263E6533E06}" presName="Name0" presStyleCnt="0">
        <dgm:presLayoutVars>
          <dgm:dir/>
          <dgm:animLvl val="lvl"/>
          <dgm:resizeHandles val="exact"/>
        </dgm:presLayoutVars>
      </dgm:prSet>
      <dgm:spPr/>
    </dgm:pt>
    <dgm:pt modelId="{D4C0744F-3E9F-4936-91DC-B4EE636330D5}" type="pres">
      <dgm:prSet presAssocID="{FAD6F8F4-70B7-4405-9AC0-1FE679468502}" presName="Name8" presStyleCnt="0"/>
      <dgm:spPr/>
    </dgm:pt>
    <dgm:pt modelId="{FC9C576E-F457-4003-983E-383BFDB4B42F}" type="pres">
      <dgm:prSet presAssocID="{FAD6F8F4-70B7-4405-9AC0-1FE67946850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0C44E59-8AD9-42E4-AA85-29AE2426E6D2}" type="pres">
      <dgm:prSet presAssocID="{FAD6F8F4-70B7-4405-9AC0-1FE67946850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1AC15A-D5B3-4360-A318-FF83276B14A2}" type="pres">
      <dgm:prSet presAssocID="{61BE93A2-E01A-4D50-B7CD-818CE8C26926}" presName="Name8" presStyleCnt="0"/>
      <dgm:spPr/>
    </dgm:pt>
    <dgm:pt modelId="{F64BE3F7-CEFF-4313-8CF0-7667009624BB}" type="pres">
      <dgm:prSet presAssocID="{61BE93A2-E01A-4D50-B7CD-818CE8C2692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EC75AAC-9F9B-4E5C-A82A-C121A0A20445}" type="pres">
      <dgm:prSet presAssocID="{61BE93A2-E01A-4D50-B7CD-818CE8C269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CBB1D8-BF55-4F80-A0EA-B911A687FDE6}" type="pres">
      <dgm:prSet presAssocID="{C3F4B3B7-E781-49BE-9AB7-146754DA4E3B}" presName="Name8" presStyleCnt="0"/>
      <dgm:spPr/>
    </dgm:pt>
    <dgm:pt modelId="{FCC0CAF8-9780-4E81-B1D3-7C7BB1339D5B}" type="pres">
      <dgm:prSet presAssocID="{C3F4B3B7-E781-49BE-9AB7-146754DA4E3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2618A4-E14E-420E-BFD4-743C591F5F24}" type="pres">
      <dgm:prSet presAssocID="{C3F4B3B7-E781-49BE-9AB7-146754DA4E3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35C263E-F993-4533-AB7F-85BBF07ECAA9}" type="presOf" srcId="{C3F4B3B7-E781-49BE-9AB7-146754DA4E3B}" destId="{7B2618A4-E14E-420E-BFD4-743C591F5F24}" srcOrd="1" destOrd="0" presId="urn:microsoft.com/office/officeart/2005/8/layout/pyramid3"/>
    <dgm:cxn modelId="{9A5B0468-424A-40FB-B715-154C579EC686}" srcId="{27F2AC24-04D6-4897-BA95-8263E6533E06}" destId="{FAD6F8F4-70B7-4405-9AC0-1FE679468502}" srcOrd="0" destOrd="0" parTransId="{B1EC7B9B-C7AE-4318-B6CB-952FDEAF47AB}" sibTransId="{3795C79D-534E-4AFB-8936-5F4D03F21FE0}"/>
    <dgm:cxn modelId="{87A4EC80-C22E-4609-80C8-0D1C5D74090D}" srcId="{27F2AC24-04D6-4897-BA95-8263E6533E06}" destId="{C3F4B3B7-E781-49BE-9AB7-146754DA4E3B}" srcOrd="2" destOrd="0" parTransId="{C8D7D3CF-4C4F-4732-BB6B-4AD5BDAFBD9E}" sibTransId="{38603FEB-20AC-4CF3-BBD7-692083895846}"/>
    <dgm:cxn modelId="{9E749FDE-6A19-4B6A-9954-AC3F2EC2A68D}" srcId="{27F2AC24-04D6-4897-BA95-8263E6533E06}" destId="{61BE93A2-E01A-4D50-B7CD-818CE8C26926}" srcOrd="1" destOrd="0" parTransId="{CF50C06A-1FF2-44EB-A375-5041C68D3BE4}" sibTransId="{4004CBE1-65D4-4A7F-8D67-F336A425B78D}"/>
    <dgm:cxn modelId="{A5DDA1FE-8FCD-417E-81CC-6BBB1B0AB333}" type="presOf" srcId="{27F2AC24-04D6-4897-BA95-8263E6533E06}" destId="{1CB1BC7A-2116-4689-A0D2-A6002DF54ADA}" srcOrd="0" destOrd="0" presId="urn:microsoft.com/office/officeart/2005/8/layout/pyramid3"/>
    <dgm:cxn modelId="{4BBBB79A-6654-4E74-A557-6C1F49F1B396}" type="presOf" srcId="{61BE93A2-E01A-4D50-B7CD-818CE8C26926}" destId="{F64BE3F7-CEFF-4313-8CF0-7667009624BB}" srcOrd="0" destOrd="0" presId="urn:microsoft.com/office/officeart/2005/8/layout/pyramid3"/>
    <dgm:cxn modelId="{8817001E-77B6-4D08-8CEA-29A985F2523C}" type="presOf" srcId="{C3F4B3B7-E781-49BE-9AB7-146754DA4E3B}" destId="{FCC0CAF8-9780-4E81-B1D3-7C7BB1339D5B}" srcOrd="0" destOrd="0" presId="urn:microsoft.com/office/officeart/2005/8/layout/pyramid3"/>
    <dgm:cxn modelId="{44E0650D-AC2A-403D-BFD2-F33F40CEDA55}" type="presOf" srcId="{FAD6F8F4-70B7-4405-9AC0-1FE679468502}" destId="{FC9C576E-F457-4003-983E-383BFDB4B42F}" srcOrd="0" destOrd="0" presId="urn:microsoft.com/office/officeart/2005/8/layout/pyramid3"/>
    <dgm:cxn modelId="{5E1F07CB-661D-4B80-BD40-CFA84E2571F2}" type="presOf" srcId="{61BE93A2-E01A-4D50-B7CD-818CE8C26926}" destId="{5EC75AAC-9F9B-4E5C-A82A-C121A0A20445}" srcOrd="1" destOrd="0" presId="urn:microsoft.com/office/officeart/2005/8/layout/pyramid3"/>
    <dgm:cxn modelId="{B2B63CD0-D925-484E-8989-DCE4296CDF66}" type="presOf" srcId="{FAD6F8F4-70B7-4405-9AC0-1FE679468502}" destId="{00C44E59-8AD9-42E4-AA85-29AE2426E6D2}" srcOrd="1" destOrd="0" presId="urn:microsoft.com/office/officeart/2005/8/layout/pyramid3"/>
    <dgm:cxn modelId="{6820893C-7543-41C0-AF32-161C8FBC5B06}" type="presParOf" srcId="{1CB1BC7A-2116-4689-A0D2-A6002DF54ADA}" destId="{D4C0744F-3E9F-4936-91DC-B4EE636330D5}" srcOrd="0" destOrd="0" presId="urn:microsoft.com/office/officeart/2005/8/layout/pyramid3"/>
    <dgm:cxn modelId="{6AE195E8-59C5-472B-ACD6-443A9B208942}" type="presParOf" srcId="{D4C0744F-3E9F-4936-91DC-B4EE636330D5}" destId="{FC9C576E-F457-4003-983E-383BFDB4B42F}" srcOrd="0" destOrd="0" presId="urn:microsoft.com/office/officeart/2005/8/layout/pyramid3"/>
    <dgm:cxn modelId="{DE1BA027-5009-455D-92F0-55A8A727FE55}" type="presParOf" srcId="{D4C0744F-3E9F-4936-91DC-B4EE636330D5}" destId="{00C44E59-8AD9-42E4-AA85-29AE2426E6D2}" srcOrd="1" destOrd="0" presId="urn:microsoft.com/office/officeart/2005/8/layout/pyramid3"/>
    <dgm:cxn modelId="{D8E78875-D04C-4AB0-B173-1F85E27AE711}" type="presParOf" srcId="{1CB1BC7A-2116-4689-A0D2-A6002DF54ADA}" destId="{161AC15A-D5B3-4360-A318-FF83276B14A2}" srcOrd="1" destOrd="0" presId="urn:microsoft.com/office/officeart/2005/8/layout/pyramid3"/>
    <dgm:cxn modelId="{4EB5E582-DD96-4EEF-91D0-F88353B48C61}" type="presParOf" srcId="{161AC15A-D5B3-4360-A318-FF83276B14A2}" destId="{F64BE3F7-CEFF-4313-8CF0-7667009624BB}" srcOrd="0" destOrd="0" presId="urn:microsoft.com/office/officeart/2005/8/layout/pyramid3"/>
    <dgm:cxn modelId="{83E276B3-C9D3-4432-9C9E-8A61FB4BFB78}" type="presParOf" srcId="{161AC15A-D5B3-4360-A318-FF83276B14A2}" destId="{5EC75AAC-9F9B-4E5C-A82A-C121A0A20445}" srcOrd="1" destOrd="0" presId="urn:microsoft.com/office/officeart/2005/8/layout/pyramid3"/>
    <dgm:cxn modelId="{9F9C16A0-D4C4-46FA-BD11-6A39F434B3C1}" type="presParOf" srcId="{1CB1BC7A-2116-4689-A0D2-A6002DF54ADA}" destId="{A7CBB1D8-BF55-4F80-A0EA-B911A687FDE6}" srcOrd="2" destOrd="0" presId="urn:microsoft.com/office/officeart/2005/8/layout/pyramid3"/>
    <dgm:cxn modelId="{345E7250-7C95-4885-B501-8C42D4649492}" type="presParOf" srcId="{A7CBB1D8-BF55-4F80-A0EA-B911A687FDE6}" destId="{FCC0CAF8-9780-4E81-B1D3-7C7BB1339D5B}" srcOrd="0" destOrd="0" presId="urn:microsoft.com/office/officeart/2005/8/layout/pyramid3"/>
    <dgm:cxn modelId="{94A9EBDA-E413-474C-9F27-63188BA277D3}" type="presParOf" srcId="{A7CBB1D8-BF55-4F80-A0EA-B911A687FDE6}" destId="{7B2618A4-E14E-420E-BFD4-743C591F5F24}" srcOrd="1" destOrd="0" presId="urn:microsoft.com/office/officeart/2005/8/layout/pyramid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C576E-F457-4003-983E-383BFDB4B42F}">
      <dsp:nvSpPr>
        <dsp:cNvPr id="0" name=""/>
        <dsp:cNvSpPr/>
      </dsp:nvSpPr>
      <dsp:spPr>
        <a:xfrm rot="10800000">
          <a:off x="0" y="0"/>
          <a:ext cx="4666553" cy="1037012"/>
        </a:xfrm>
        <a:prstGeom prst="trapezoid">
          <a:avLst>
            <a:gd name="adj" fmla="val 75000"/>
          </a:avLst>
        </a:prstGeom>
        <a:solidFill>
          <a:srgbClr val="F2A3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600" kern="1200" dirty="0"/>
            <a:t> </a:t>
          </a:r>
          <a:endParaRPr lang="ko-KR" altLang="en-US" sz="4600" kern="1200" dirty="0"/>
        </a:p>
      </dsp:txBody>
      <dsp:txXfrm rot="-10800000">
        <a:off x="816646" y="0"/>
        <a:ext cx="3033259" cy="1037012"/>
      </dsp:txXfrm>
    </dsp:sp>
    <dsp:sp modelId="{F64BE3F7-CEFF-4313-8CF0-7667009624BB}">
      <dsp:nvSpPr>
        <dsp:cNvPr id="0" name=""/>
        <dsp:cNvSpPr/>
      </dsp:nvSpPr>
      <dsp:spPr>
        <a:xfrm rot="10800000">
          <a:off x="777758" y="1037012"/>
          <a:ext cx="3111035" cy="1037012"/>
        </a:xfrm>
        <a:prstGeom prst="trapezoid">
          <a:avLst>
            <a:gd name="adj" fmla="val 75000"/>
          </a:avLst>
        </a:prstGeom>
        <a:solidFill>
          <a:srgbClr val="9A600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600" kern="1200" dirty="0"/>
            <a:t> </a:t>
          </a:r>
          <a:endParaRPr lang="ko-KR" altLang="en-US" sz="4600" kern="1200" dirty="0"/>
        </a:p>
      </dsp:txBody>
      <dsp:txXfrm rot="-10800000">
        <a:off x="1322190" y="1037012"/>
        <a:ext cx="2022172" cy="1037012"/>
      </dsp:txXfrm>
    </dsp:sp>
    <dsp:sp modelId="{FCC0CAF8-9780-4E81-B1D3-7C7BB1339D5B}">
      <dsp:nvSpPr>
        <dsp:cNvPr id="0" name=""/>
        <dsp:cNvSpPr/>
      </dsp:nvSpPr>
      <dsp:spPr>
        <a:xfrm rot="10800000">
          <a:off x="1555517" y="2074024"/>
          <a:ext cx="1555517" cy="1037012"/>
        </a:xfrm>
        <a:prstGeom prst="trapezoid">
          <a:avLst>
            <a:gd name="adj" fmla="val 75000"/>
          </a:avLst>
        </a:prstGeom>
        <a:solidFill>
          <a:srgbClr val="78470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600" kern="1200" dirty="0"/>
            <a:t> </a:t>
          </a:r>
          <a:endParaRPr lang="ko-KR" altLang="en-US" sz="4600" kern="1200" dirty="0"/>
        </a:p>
      </dsp:txBody>
      <dsp:txXfrm rot="-10800000">
        <a:off x="1555517" y="2074024"/>
        <a:ext cx="1555517" cy="1037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28:26.349"/>
    </inkml:context>
    <inkml:brush xml:id="br0">
      <inkml:brushProperty name="width" value="0.2" units="cm"/>
      <inkml:brushProperty name="height" value="0.4" units="cm"/>
      <inkml:brushProperty name="color" value="#F2A32A"/>
      <inkml:brushProperty name="tip" value="rectangle"/>
      <inkml:brushProperty name="rasterOp" value="maskPen"/>
      <inkml:brushProperty name="ignorePressure" value="1"/>
    </inkml:brush>
  </inkml:definitions>
  <inkml:trace contextRef="#ctx0" brushRef="#br0">1 0 0 0,'0'0'0'0,"0"0"0"0,0 0 0 0,0 0 0 0,0 0 0 0,15 0 0 0,0 0 0 0,0 0 0 0,0 0 0 0,15 0 0 0,0 0 0 0,1 0 0 0,-1 0 0 0,0 0 0 0,0 0 0 0,1 0 0 0,-1 0 0 0,0 0 0 0,0 0 0 0,1 0 0 0,14 0 0 0,-15 0 0 0,0 0 0 0,16 0 0 0,-16 0 0 0,15 0 0 0,1 0 0 0,-1 0 0 0,0 0 0 0,1 0 0 0,-1 0 0 0,-15 0 0 0,16 0 0 0,-16 0 0 0,15 0 0 0,1 0 0 0,-16 0 0 0,0 0 0 0,16 0 0 0,-16 0 0 0,0 0 0 0,0 0 0 0,1 0 0 0,14 0 0 0,-15 0 0 0,0 0 0 0,16 0 0 0,-16 0 0 0,15 0 0 0,-14 0 0 0,14 0 0 0,-15 0 0 0,15 0 0 0,1 0 0 0,-16 0 0 0,15 0 0 0,-14 0 0 0,14 0 0 0,-15 0 0 0,1 0 0 0,14 0 0 0,-15 0 0 0,0 0 0 0,1 0 0 0,14 0 0 0,-15 0 0 0,16 0 0 0,-16 0 0 0,15 0 0 0,0 0 0 0,-14 0 0 0,14 0 0 0,0 0 0 0,1 0 0 0,-1 0 0 0,1 0 0 0,-1 0 0 0,-15 0 0 0,15 0 0 0,1 0 0 0,-1 0 0 0,1 0 0 0,-1 0 0 0,-15 0 0 0,15 0 0 0,1 0 0 0,-1 0 0 0,1 0 0 0,-16 0 0 0,15 0 0 0,1 0 0 0,-1 0 0 0,0 0 0 0,1 0 0 0,-1 0 0 0,0 0 0 0,1 0 0 0,-1 0 0 0,0 0 0 0,1 0 0 0,-1 0 0 0,0 0 0 0,1 0 0 0,-16 0 0 0,15 0 0 0,-14 0 0 0,14 0 0 0,0 0 0 0,-14 0 0 0,-1 0 0 0,15 0 0 0,-15 0 0 0,16 0 0 0,-16 0 0 0,0 0 0 0,0 0 0 0,16 0 0 0,-16 0 0 0,0 0 0 0,1 0 0 0,-1 0 0 0,-15 0 0 0,0 0 0 0,15 0 0 0,-15 0 0 0,1 0 0 0,-1 0 0 0,0 0 0 0,0 0 0 0,0 0 0 0,0 0 0 0,0 0 0 0,0 0 0 0,0 0 0 0,1 0 0 0,-1 0 0 0,0 0 0 0,15 0 0 0,-15 0 0 0,0 0 0 0,16 0 0 0,-16 0 0 0,0 0 0 0,15 0 0 0,-15 0 0 0,0 0 0 0,0 0 0 0,16 0 0 0,-16 0 0 0,0 0 0 0,0 0 0 0,-15 0 0 0,15 0 0 0,15 0 0 0,-15 0 0 0,1 0 0 0,-1 0 0 0,15 0 0 0,0 0 0 0,-15 0 0 0,16 0 0 0,-16 0 0 0,15 0 0 0,0 0 0 0,0 0 0 0,-15 0 0 0,16 0 0 0,-1 0 0 0,0 0 0 0,-15 0 0 0,16 0 0 0,-16 0 0 0,15 0 0 0,-15 0 0 0,15 0 0 0,0 0 0 0,-14 0 0 0,14 0 0 0,0 0 0 0,-15 0 0 0,15 0 0 0,-14 0 0 0,14 0 0 0,-15 0 0 0,15 0 0 0,-15 0 0 0,16 0 0 0,-16 0 0 0,15 0 0 0,-15 0 0 0,15 0 0 0,-15 0 0 0,0 0 0 0,1 0 0 0,-1 0 0 0,0 0 0 0,0 0 0 0,-15 0 0 0,15 0 0 0,0 0 0 0,0 0 0 0,-15 0 0 0,15 0 0 0,1 0 0 0,-1 0 0 0,-15 0 0 0,15 0 0 0,0 0 0 0,0 0 0 0,0 0 0 0,-15 0 0 0,15 0 0 0,0 0 0 0,-15 0 0 0,15 0 0 0,1 0 0 0,-16 0 0 0,15 0 0 0,0 0 0 0,-15 0 0 0,15 0 0 0,0 0 0 0,0 0 0 0,0 0 0 0,0 0 0 0,-15 0 0 0,16 0 0 0,-1 0 0 0,0 0 0 0,0 0 0 0,0 0 0 0,-15 0 0 0,15 0 0 0,0 0 0 0,-15 0 0 0,15 0 0 0,1 0 0 0,-1 0 0 0,0 0 0 0,-15 0 0 0,15 0 0 0,0 0 0 0,0 0 0 0,-15 0 0 0,30 0 0 0,-15 0 0 0,16 0 0 0,-16 0 0 0,15 0 0 0,-15 0 0 0,15 0 0 0,-14 0 0 0,14 0 0 0,-15 0 0 0,0 0 0 0,0 0 0 0,0 0 0 0,0 0 0 0,0 0 0 0,-15 0 0 0,16 0 0 0,-16 0 0 0,0 0 0 0,0 0 0 0,0 0 0 0,0 0 0 0,0 0 0 0,0 0 0 0,0 0 0 0,0 0 0 0,0 0 0 0,15 0 0 0,-15 0 0 0,0 0 0 0,-15 0 0 0,15 0 0 0,0 0 0 0,0 0 0 0,0 0 0 0,0 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1.862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7 0 10474 0 0,'0'7'5441'0'0,"0"-7"-5257"0"0,0 15 305 0 0,0 0 455 0 0,0 7 288 0 0,0 0-32 0 0,0 7-272 0 0,-7-7-311 0 0,7 7-225 0 0,0-7-88 0 0,0 7-72 0 0,7-7-48 0 0,-7-7-48 0 0,0 0-72 0 0,0-1 8 0 0,8 1-32 0 0,-8-8-32 0 0,0 1 8 0 0,0-1-56 0 0,0-7-64 0 0,0 0-88 0 0,0 0-192 0 0,0 0-256 0 0,0 0-409 0 0,7 0-607 0 0,-7 0-985 0 0,0-7-2168 0 0,0-1-3008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2.146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1 0 15875 0 0,'0'7'416'0'0,"0"8"257"0"0,0 0 295 0 0,0 7 216 0 0,0 0-104 0 0,0 0-280 0 0,0-1-239 0 0,0 1-209 0 0,7 0-88 0 0,-7 0-80 0 0,0-7-48 0 0,0 0-48 0 0,8-1-16 0 0,-8 1-48 0 0,0-8-24 0 0,0 1-80 0 0,7-1-168 0 0,-7 0-304 0 0,0-7-409 0 0,0 0-415 0 0,0 8-480 0 0,0-8-457 0 0,7 0-375 0 0,-7-8-1161 0 0,0 8-2320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2.578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0 8 15875 0 0,'0'-7'1553'0'0,"0"7"-1281"0"0,0 0-96 0 0,0 0-24 0 0,8 7 80 0 0,-8-7 64 0 0,0 7 80 0 0,7 1 56 0 0,0-1-16 0 0,0 8 0 0 0,1-1 32 0 0,6 1-23 0 0,1 0-25 0 0,0-1-88 0 0,-8 1-104 0 0,8 7-32 0 0,-1-8-32 0 0,-6 8-24 0 0,6-7-32 0 0,1 0-8 0 0,-8 7-16 0 0,1-8 16 0 0,6-6 0 0 0,-6 6 0 0 0,-1-6 16 0 0,7 6-40 0 0,-6-7 0 0 0,-1 1 8 0 0,0-1-8 0 0,1-7-8 0 0,-1 7-16 0 0,-7-7 32 0 0,7 0 16 0 0,-7 0 16 0 0,8 0 72 0 0,-8 0 32 0 0,0-7 48 0 0,0 7 0 0 0,0-7-24 0 0,0-1-72 0 0,0 1-56 0 0,0-7-24 0 0,0-1-48 0 0,0 0-32 0 0,0 1-48 0 0,0-8-32 0 0,0 0-40 0 0,0 0 32 0 0,-8 0 56 0 0,8 7 16 0 0,0 0 8 0 0,0-6-16 0 0,0 13-16 0 0,-7-6-8 0 0,7 6 24 0 0,0 1-8 0 0,0 7 0 0 0,0-7-112 0 0,0 7-120 0 0,0 0-208 0 0,0 0-352 0 0,0 0-448 0 0,0 0-681 0 0,0 0-815 0 0,0 0-1025 0 0,0 0-1760 0 0,7 7 39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2.962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147 0 15291 0 0,'-14'0'544'0'0,"6"0"-312"0"0,-6 0 161 0 0,-1 7 255 0 0,0 1 192 0 0,1-1 0 0 0,-1 0-120 0 0,0 8-112 0 0,8 0-136 0 0,-8-1-128 0 0,8 1-63 0 0,7 7-113 0 0,-7-8-24 0 0,7 8-72 0 0,0-7-8 0 0,0 7 8 0 0,7-7-40 0 0,0-1 48 0 0,1 1-24 0 0,6 0-8 0 0,1-8 8 0 0,0 8-8 0 0,-1-8 8 0 0,1 0 0 0 0,0-7-16 0 0,-1 7-8 0 0,1-7 24 0 0,0 0 0 0 0,-1 0-8 0 0,1 0 8 0 0,-8-7-16 0 0,8 7-40 0 0,-8-7-56 0 0,0 7-104 0 0,1-7-128 0 0,-1 7-168 0 0,-7-8-209 0 0,7 8-247 0 0,-7-7-416 0 0,0 7-664 0 0,0-7-1305 0 0,0-1-5281 0 0</inkml:trace>
  <inkml:trace contextRef="#ctx0" brushRef="#br0" timeOffset="246.49">103 124 16780 0 0,'0'-7'520'0'0,"8"7"-392"0"0,-8 0 0 0 0,7-7 208 0 0,0 7 152 0 0,8 0 64 0 0,-8-8 8 0 0,8 8-112 0 0,0 0-104 0 0,-1 0-96 0 0,1 0-56 0 0,7 0-64 0 0,-8-7-48 0 0,1 7-48 0 0,0 0 0 0 0,-8 0-64 0 0,8 0-128 0 0,-1 0-312 0 0,-6 0-440 0 0,-1 0-528 0 0,0 0-625 0 0,1 7-911 0 0,-8-7-1945 0 0,7 0-1001 0 0</inkml:trace>
  <inkml:trace contextRef="#ctx0" brushRef="#br0" timeOffset="531.39">264 102 9042 0 0,'-7'8'1680'0'0,"14"-1"-135"0"0,-7 8 327 0 0,0-1 192 0 0,0 1-311 0 0,8 7-385 0 0,-8-7-232 0 0,0 7-231 0 0,7-8-217 0 0,-7 8-144 0 0,0-7-160 0 0,7 7-88 0 0,-7-8-48 0 0,0 1-48 0 0,0 0 8 0 0,0-1-32 0 0,0 1-40 0 0,0-8-40 0 0,0 8-24 0 0,8-8-40 0 0,-8 1-24 0 0,0-8 24 0 0,0 0-32 0 0,0 7-72 0 0,0-7-160 0 0,0 0-600 0 0,0-7-1152 0 0,0 7-2441 0 0,0-8-6282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4:05.532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0 0 5385 0 0,'0'0'4489'0'0,"0"0"-4233"0"0,7 0-200 0 0,-7 7 88 0 0,0-7 184 0 0,0 6 80 0 0,0 1-24 0 0,0 6-79 0 0,0 0 111 0 0,7 1 216 0 0,-7 5 128 0 0,6 1 144 0 0,-6 0-8 0 0,7 7-112 0 0,-7-1-79 0 0,6 1-105 0 0,-6-8-184 0 0,7 1-184 0 0,0 0-112 0 0,-7-7 0 0 0,6 1-48 0 0,-6-8-8 0 0,7 7 16 0 0,-7-6-8 0 0,0-7 24 0 0,7 7 24 0 0,-7-7 56 0 0,0 0 32 0 0,0 6 8 0 0,6-6 48 0 0,-6 0-40 0 0,0 0-48 0 0,0 0-56 0 0,7 0-40 0 0,-7 0-56 0 0,6 0 16 0 0,-6 0-32 0 0,7 0 8 0 0,6 0-16 0 0,-6 0 0 0 0,-1 0 0 0 0,8-6 0 0 0,-8 6 8 0 0,7 0 8 0 0,-6-7 0 0 0,6 7-8 0 0,-6-7-8 0 0,0 7 0 0 0,6 0-8 0 0,-7-6-8 0 0,1 6-48 0 0,-7 0 0 0 0,7 0-72 0 0,-1-7-88 0 0,-6 7-160 0 0,7 0-320 0 0,-7 0-464 0 0,6 0-697 0 0,-6 0-967 0 0,0 0-1529 0 0,7 0-1824 0 0</inkml:trace>
  <inkml:trace contextRef="#ctx0" brushRef="#br0" timeOffset="400">338 13 8674 0 0,'0'0'1032'0'0,"0"7"-456"0"0,6-7-104 0 0,-6 7 72 0 0,0-1 105 0 0,0 1 303 0 0,0 6 296 0 0,7 0 72 0 0,-7 7-87 0 0,0 7-209 0 0,7-8-272 0 0,-7 1-176 0 0,6 0-160 0 0,-6 0-104 0 0,0 0-40 0 0,7-7-32 0 0,-7 7 16 0 0,6-7-64 0 0,-6 0-32 0 0,7 1 9 0 0,-7-1-41 0 0,7-7 16 0 0,-7 8-16 0 0,0-8-40 0 0,6 1 16 0 0,-6-7-24 0 0,0 6 0 0 0,0-6-32 0 0,0 0-48 0 0,0 0-208 0 0,0 0-360 0 0,0 0-673 0 0,0 0-1111 0 0,0 0-1689 0 0,0-6-4761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4:06.247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0 53 16644 0 0,'7'-7'424'0'0,"-7"7"-672"0"0,6-6 144 0 0,8-1 480 0 0,-8 7 176 0 0,7-7-32 0 0,1 1-112 0 0,-1 6-144 0 0,0-7-104 0 0,-6 7-32 0 0,6-6-24 0 0,-6 6-24 0 0,6 0-24 0 0,-7 0-8 0 0,1-7-64 0 0,0 7-176 0 0,-1 0-296 0 0,1 0-496 0 0,-7 0-553 0 0,6 0-815 0 0,-6 7-1529 0 0,0-7-2936 0 0</inkml:trace>
  <inkml:trace contextRef="#ctx0" brushRef="#br0" timeOffset="315.6">0 26 10714 0 0,'0'7'272'0'0,"0"0"-32"0"0,7 6 561 0 0,-7 0 575 0 0,6 7 328 0 0,-6 0-15 0 0,0 0-361 0 0,7 6-384 0 0,-7-6-352 0 0,7 0-176 0 0,-1 6-32 0 0,-6-6-96 0 0,7-7-16 0 0,-7 7-79 0 0,6-7-17 0 0,1 1-16 0 0,-7-8-48 0 0,0 8 24 0 0,7-8-72 0 0,-7 1-16 0 0,0-7 32 0 0,6 6-16 0 0,-6-6 16 0 0,0 0 16 0 0,0 0 8 0 0,0 0-8 0 0,0 0-128 0 0,0 0-176 0 0,0-6-384 0 0,0 6-457 0 0,0 0-607 0 0,0-7-873 0 0,0 1-1775 0 0,0-1-3754 0 0</inkml:trace>
  <inkml:trace contextRef="#ctx0" brushRef="#br0" timeOffset="568.64">33 205 12595 0 0,'0'0'408'0'0,"0"-7"-248"0"0,7 7 408 0 0,-1 0 536 0 0,1 0 200 0 0,0 0-23 0 0,6-6-177 0 0,-7 6-136 0 0,8 0-152 0 0,-1 0-168 0 0,-6 0-95 0 0,6-7-177 0 0,0 7-136 0 0,0 0-56 0 0,0-6-96 0 0,1 6 8 0 0,-8 0-48 0 0,8-7-56 0 0,-8 7-168 0 0,1 0-376 0 0,-1 0-545 0 0,1 0-935 0 0,-7 0-1457 0 0,7 0-5129 0 0</inkml:trace>
  <inkml:trace contextRef="#ctx0" brushRef="#br0" timeOffset="1199.6099">476 40 5617 0 0,'0'-7'4593'0'0,"-6"7"-4969"0"0,-1 0 224 0 0,7 0 648 0 0,-7-7 416 0 0,1 7 9 0 0,-1 0-209 0 0,-6 0-104 0 0,6 0-32 0 0,-6-6-80 0 0,7 6-112 0 0,-8 0-184 0 0,8 0-72 0 0,-8-7-24 0 0,8 7 40 0 0,-1 0 48 0 0,-6 0 8 0 0,6 0 16 0 0,1 0-72 0 0,-1 0-64 0 0,1 0 8 0 0,-1 7 25 0 0,7-7 95 0 0,-7 0 64 0 0,7 0 64 0 0,-6 0-16 0 0,6 6-32 0 0,0-6-64 0 0,0 7-104 0 0,0-7-40 0 0,0 7-16 0 0,0-1-16 0 0,0 1 32 0 0,0 6 80 0 0,0-6 104 0 0,0 6 80 0 0,6 7 32 0 0,-6-7 24 0 0,0 0-64 0 0,0 1-16 0 0,0-1-56 0 0,7 7-39 0 0,-7-7-65 0 0,0 0-24 0 0,7 0-24 0 0,-7 1-32 0 0,0-1-16 0 0,0-7 0 0 0,6 8-24 0 0,-6-1 16 0 0,0-7-24 0 0,0 1 0 0 0,0 0 8 0 0,0-1-16 0 0,7 1 0 0 0,-7 0 16 0 0,0-1-40 0 0,0-6 0 0 0,0 0 0 0 0,0 7 0 0 0,0-7 16 0 0,0 0-8 0 0,6 0-8 0 0,-6 0-24 0 0,0 0 0 0 0,7 0 0 0 0,-7 6-16 0 0,7-6 0 0 0,-1 0 0 0 0,1 0 0 0 0,-1 0 24 0 0,8 0-24 0 0,-8 0 16 0 0,8 0 24 0 0,-8 0 24 0 0,1 0 8 0 0,6 0-24 0 0,-6 0-32 0 0,-1 0 8 0 0,1 0-8 0 0,-1 7 16 0 0,1-7 16 0 0,-7 0-16 0 0,7 0 16 0 0,-7 0 8 0 0,6 0-16 0 0,-6 0-144 0 0,0 7-256 0 0,0-7-481 0 0,0 0-735 0 0,0 0-873 0 0,0 0-1431 0 0,0-7-4218 0 0</inkml:trace>
  <inkml:trace contextRef="#ctx0" brushRef="#br0" timeOffset="1484.01">304 179 17012 0 0,'7'0'416'0'0,"0"0"-288"0"0,-1 0 208 0 0,1-7 344 0 0,6 7 136 0 0,0-7-88 0 0,0 7-96 0 0,1 0-119 0 0,6-6-57 0 0,-7 6-88 0 0,0 0-96 0 0,0 0-72 0 0,0 0-64 0 0,-6-7-48 0 0,6 7-32 0 0,-6 0-32 0 0,6 0 8 0 0,-6 0-24 0 0,-1 0 8 0 0,-6 0-80 0 0,7 0-208 0 0,0 0-368 0 0,-7 0-689 0 0,0 0-1439 0 0,0 0-3498 0 0,0 0-1815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3:45:39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15099 0 0,'0'0'-520'0'0,"0"26"-384"0"0,0-26-648 0 0,0 26-481 0 0,0-26-543 0 0,0 0-65 0 0,0 0 553 0 0,0-26 511 0 0,0 26 401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7.83133" units="1/cm"/>
          <inkml:channelProperty channel="Y" name="resolution" value="57.84681" units="1/cm"/>
          <inkml:channelProperty channel="T" name="resolution" value="1" units="1/dev"/>
        </inkml:channelProperties>
      </inkml:inkSource>
      <inkml:timestamp xml:id="ts0" timeString="2018-10-26T23:13:06.033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0 0,'0'0'0,"0"0"0,0 0 0,0 0 0,0 0 0,0 0 0,0 0 0,0 0 16,0 0-16,0 0 16,0 0-1,0 0-15,0 0 16,0 0 0,0 0-16,0 0 15,0 0 1,0 0-16,0 0 15,0 0 1,0 0-16,0 0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7.83133" units="1/cm"/>
          <inkml:channelProperty channel="Y" name="resolution" value="57.84681" units="1/cm"/>
          <inkml:channelProperty channel="T" name="resolution" value="1" units="1/dev"/>
        </inkml:channelProperties>
      </inkml:inkSource>
      <inkml:timestamp xml:id="ts0" timeString="2018-10-26T23:20:31.922"/>
    </inkml:context>
    <inkml:brush xml:id="br0">
      <inkml:brushProperty name="width" value="0.05" units="cm"/>
      <inkml:brushProperty name="height" value="0.05" units="cm"/>
      <inkml:brushProperty name="color" value="#F2A32A"/>
      <inkml:brushProperty name="fitToCurve" value="1"/>
    </inkml:brush>
  </inkml:definitions>
  <inkml:trace contextRef="#ctx0" brushRef="#br0">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3207" units="cm"/>
          <inkml:channel name="Y" type="integer" max="18679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1082" units="1/cm"/>
          <inkml:channelProperty channel="Y" name="resolution" value="1000.4820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10-26T23:20:14.268"/>
    </inkml:context>
    <inkml:brush xml:id="br0">
      <inkml:brushProperty name="width" value="0.05" units="cm"/>
      <inkml:brushProperty name="height" value="0.05" units="cm"/>
      <inkml:brushProperty name="color" value="#F2A32A"/>
      <inkml:brushProperty name="fitToCurve" value="1"/>
    </inkml:brush>
  </inkml:definitions>
  <inkml:trace contextRef="#ctx0" brushRef="#br0">66 2564 1094 0,'1'-1'246'0,"2"1"-207"0,0 0-46 15,1 0-4-15,-3 1 17 0,-1 0 28 16,1-1 33-16,0 1 26 0,0 1 18 16,2-2-2-16,-2 0-18 0,3 1-15 15,0-1-17-15,0 1-14 0,3-1 0 16,0 0 3-16,1 1 3 0,3 1 8 0,2-1 1 16,1-1 2-16,5 0-1 15,2-1 0-15,7-1 3 0,2 2-7 16,5-1 0-16,2 0-9 0,1 1-10 15,3 0-2-15,-1-1-4 0,1 1-2 0,0-2-3 16,0 1-6-16,-1 0-4 0,2 0-1 16,-1 0-1-16,4-2 2 0,2 1 2 15,-1 0 1-15,1-1-1 0,-3 2-3 16,1-2 1-16,1 2-5 0,1 0 0 16,2 1 2-16,1 0 0 0,2 1 4 0,0-1-3 15,2-1 1-15,-1-1-4 16,0 0-3-16,-2 1-2 0,0-2-3 0,0 1-1 15,-2-2-3-15,-3 1 2 16,-3 0 2-16,0-1-4 0,0 2 0 0,-3-1 1 16,2 2-2-16,-3 1 1 0,0 0 1 15,1 0-4-15,1 0 3 0,0 1-4 16,1-1 4-16,-1 0 0 0,1 2 2 16,1-1 0-16,0 0-4 0,1 2 4 15,0-2-4-15,0 1 2 0,-2 2 0 0,-2 0-2 16,-1-1 4-16,1 0-4 0,2 0 1 15,1 1 2-15,-3 0-6 0,-1 1 7 16,2-2-2-16,-2 1-2 16,1-2 4-16,0 1 0 0,-4-1-2 0,1 0-2 15,-2-1 4-15,0 0-6 0,-1 0 4 0,2-1 2 16,-1 0-2-16,0 0 0 16,2-1 0-16,-3 2 0 0,0-2-2 0,0 1 0 15,0 1-1-15,-2-1 1 16,0 1 2-16,-2-1 2 0,1 3 3 15,-2-2-1-15,1 2-3 0,0-2-1 0,1 1-3 16,1-1 3-16,-1 1-2 0,3-1 6 16,-3-1-6-16,2 1 0 0,-1-1 2 15,0 1-2-15,0 1 6 0,0-2-4 16,1 0 2-16,-1 0-1 0,-2 0-1 0,1 0 2 16,-2 0-4-16,-1-2 4 15,0 1 2-15,1 0-4 0,-1 0 1 0,0-1-2 16,0 1 1-16,1-1 0 0,1-2-4 15,2 2 4-15,-1-1-7 0,0 1 2 16,2-1-1-16,-2 2 1 0,-1-1-2 16,1 0 4-16,-3 2-3 0,-1-1 1 15,0 1 2-15,-2 0-3 0,1 1 3 16,0 1 3-16,0-2-2 0,0 1 0 16,-1 0 2-16,1-1-1 0,-2 0 2 0,-1 0-1 15,1 0-3-15,-2 1 3 16,0 1 0-16,-1-2-2 0,2 0 4 0,-1 0-2 15,1 0 0-15,2 1 0 0,-2 0-2 16,1 0 2-16,2-1-9 0,-2 0 6 16,1 1-1-16,-1-1 1 0,1 2 6 15,1-1-4-15,-2-1 2 0,1 1 1 16,-2 0-2-16,0-1 0 0,0 2 4 16,-1-2-4-16,0 0 0 0,0 0 5 15,0 0-7-15,0 0 4 0,2 0 1 0,-2 0-3 16,1 1 2-16,0-1 0 15,-1-1-2-15,-1 1 2 0,-1-2-1 0,-3 2 5 16,-1-1-5-16,-2 1-1 0,1 0 6 16,-3-1-6-16,2 1 0 0,-3 0 3 15,1-1-5-15,-1 1 2 0,0-2 2 16,1 1 0-16,-1 0 0 0,-1-1-1 16,2 0 3-16,-1 1-6 0,0-1 4 0,2 0-2 15,-1 0-2-15,1 1 2 16,1 0 2-16,-1 1-6 0,2-2 3 0,0 2-1 15,-1-1-2-15,2 2 4 0,-2-1 0 16,0 0 0-16,1 2 0 0,0-1 2 16,-2 0-4-16,2-1 4 0,0 1-4 15,-1-1 2-15,1 0 4 0,0 1-4 16,-2-1 0-16,2 2-4 0,-2-2 4 16,1 0 0-16,-1 0 2 0,-1 0 0 15,-1 0-4-15,2 0 0 0,-2 1 2 0,1-1 0 16,0 1 0-16,2 0 0 0,0 1-1 15,1-1 1-15,0 1-4 0,-1 1 4 16,1-2-2-16,1 1 2 0,-1 0 0 16,1 0 2-16,-2-1 0 0,0 0-2 15,-1 1-4-15,1-2 6 0,-1 1-2 16,1-1 0-16,-2 0 0 0,1 1 0 16,-1-1 0-16,1 0 2 0,-2 0 1 15,0 0-3-15,0 0-3 0,0 0 3 16,-1 0-2-16,-1 0 2 0,0 0 4 0,-2 0-3 15,1 0-1-15,-1 0 0 0,0 0 0 16,-1 1 0-16,2-1 0 0,-1 0 2 16,0 2-2-16,1-2-3 0,0 1 3 15,0-1-2-15,0 1 0 0,0-1 4 16,-1 0-2-16,1 0 0 0,1 0-2 16,0 0 0-16,0 0-1 0,1-1-1 15,0 1 4-15,0-1 2 0,0-1 0 0,-2 1-2 16,1 1-2-16,-1-1 2 0,0 0-2 15,-1-1 1-15,0 1 2 0,-1 0 1 16,2 1-2-16,-2-1-2 0,0 1-3 16,1-1-2-16,-1 1-5 0,2-2-6 15,-1 2 3-15,0 2-4 0,1-1 0 16,-1-1 10-16,-1 1-1 0,0 0 3 16,1 0 2-16,-3 1-2 0,3-2 3 15,-3 1 4-15,1 0 0 0,0 0-1 16,-1-1 1-16,0 2-5 0,0-2-11 0,-1 1-11 15,1-1-21-15,-1 1-32 16,-2-1-55-16,1 1-98 0,-4-1-200 0,-11-8-304 16,1 9-168-16</inkml:trace>
  <inkml:trace contextRef="#ctx0" brushRef="#br0" timeOffset="2427">3 1810 335 0,'-4'-10'-85'0,"11"9"-114"0</inkml:trace>
  <inkml:trace contextRef="#ctx0" brushRef="#br0" timeOffset="4231">45 1673 553 0,'-1'-1'123'0,"1"-2"-27"0,0 1-9 15,1 1 2-15,1-2 7 0,-1 1 8 16,1-1 9-16,0 0 3 0,1-1-1 0,0 0-10 16,2-2-7-16,-1 1 0 15,2-1-3-15,0-1 3 0,0 1 2 0,2-2-3 16,-2 2-3-16,0 0-3 0,0 0-9 16,1 0-4-16,-1 0-13 0,2-2-2 15,-2 1-8-15,1 0-8 0,2-3-1 16,0 1-9-16,4-2-4 0,0 0-4 15,2 0-7-15,0-2-4 0,3 1-4 0,0-2-4 16,3 0-3-16,4-1-2 16,1 0 0-16,3-1-1 0,2-1-1 0,4-1 7 15,0-1 1-15,3 0 7 16,0-1-2-16,0 1-2 0,0-1 0 0,-1 0-4 16,-2 2 2-16,2-1-5 0,2-2 0 15,-1-1 0-15,1 0 2 0,-1 1 0 16,1 0-4-16,2 0 4 0,0 2-2 15,3-1 0-15,3-1 0 0,2-1-2 16,1 1 0-16,1-1-1 0,2 2-1 16,1-2 1-16,1 1-4 0,-1 0 3 15,1 0-1-15,1 2 0 0,-1 0 3 16,-2 2-5-16,-2 0 2 0,-1 1 1 0,1-1-1 16,-1 1 0-16,0-1-2 0,-1 2-2 15,-1 1 6-15,-1-1 1 0,0 1-1 16,-1 1-3-16,-2-1 3 0,0 2-2 15,2-1 1-15,-2 1 1 0,1-1-6 16,-2 2 6-16,-1 0-3 0,-1 0 1 16,0-1 2-16,-1 1-2 0,0 0-2 15,-1 1 1-15,1 2-6 0,-2-1 1 16,1 0 3-16,1 1 1 0,1-2 0 16,0 2 1-16,0-1 1 0,-1 0 0 0,-1 1 3 15,3-2-3-15,0 0 0 0,0 0 0 16,0 1-1-16,-2 0 1 0,0-1 2 15,2 2-2-15,0-1-2 0,1 1 1 16,-2-2-1-16,0 1 4 0,0 1-1 16,0 2 1-16,-4-2 0 0,3 2-4 15,-2-1 1-15,-2 1-2 0,2 0 2 0,0-1 1 16,0 1 2-16,1 0-2 16,0-1 1-16,-1 1-1 0,0 0-4 0,-3-1 4 15,0 1 0-15,-1 0-2 0,2 0 3 16,-1 1-3-16,1-1 2 0,-1 0-4 15,0 2-3-15,-1-1 1 0,-1 2-1 0,1-1 3 16,-1 0 8-16,1 1-6 16,1-1 5-16,-2 0-7 0,1 1 0 0,2 0 4 15,0 0-2-15,2-1 4 16,0 1-4-16,-1 0 5 0,-2-2-3 0,-3 2-4 16,-1-1 4-16,-3 0 0 0,-1 1 0 15,0-1 5-15,-2 0-4 0,0 0-1 16,2-1 4-16,0 3-5 0,2-2 5 15,3 1-3-15,0-1-1 0,1 0 4 16,1 2-5-16,2-1 5 0,-2 1-1 16,0-1-3-16,0 1 2 0,-1 0-1 15,-1-1-1-15,-1 1 0 0,-2 0 0 0,-1 0-2 16,-2-2 2-16,-3 3-1 0,1-1 1 16,-4-1 2-16,1 2-4 0,-1 0 3 15,-1-1-3-15,1 1-1 0,0-1 4 16,0 1-1-16,0-2 2 0,1 2-2 15,1-2-2-15,0 2 0 0,2-1-2 0,1 1 4 16,-2-2-1-16,1 2-4 16,2-2 3-16,1 2-2 0,0-1-2 0,1-1 8 15,-1 2-4-15,-1-1 2 16,-2 2-4-16,1-3 2 0,-3 3 2 0,-1-1 0 16,-1 0 1-16,0 0-1 0,0 1-2 15,-1-2 2-15,1 2 0 0,-1-1-4 16,1 0 2-16,-1 1 0 0,1-3 0 15,1 2 2-15,-3 0 0 0,-1 0-1 16,-1 0-1-16,0-1 4 0,0 2-4 16,-2-1 0-16,0 0 4 0,-2 0-4 15,3-1 0-15,-1 1 3 0,0 0-5 0,0 0 2 16,-1 0 0-16,-1 1-1 0,2 0 2 16,-2 0-1-16,0 0 0 0,1 0 0 15,0-2-1-15,-1 2 1 0,1 0 1 16,-1 0-1-16,-1 0 2 0,0 0-2 15,0-1-5-15,-3 1 1 0,2 0-1 16,0 0 1-16,0 0 6 0,0 0-2 16,-1 0 2-16,0-1 0 0,-1 1-1 0,2 0-1 15,-1 0 0-15,2 0 0 16,-1 0 2-16,-1 0 0 0,2 0-4 16,-1 0 4-16,1 0-4 0,-1 0 2 0,1-1 2 15,-1 1-2-15,-2 0 0 0,1 0 0 16,0 0 0-16,-3 0 0 0,0 0 2 15,0 0-2-15,0 1 2 0,0-1 1 16,-1 0-3-16,2 0 4 0,-1 1-2 0,2-1-2 16,0 1-2-16,1-1 2 15,0 0 2-15,-1 0-2 0,1 0 3 16,-1 2-3-16,1-1 0 0,-1-1 0 16,0 1 2-16,-1-1 0 0,2 1 0 0,-3-1 2 15,1 1-3-15,-2-1 3 0,1 0 0 16,0 0-1-16,-1-1-1 0,1 1 0 15,-1 0 0-15,1 1-2 0,-1-1 2 16,1 0-2-16,0 0 0 0,-1 2 0 16,0-2 0-16,0 0-2 0,-1 0 4 0,1 0-2 15,0 1 0-15,-1-1 0 16,1 0-4-16,-1 1 6 0,1-1-2 0,-1 0 0 16,-2 1 0-16,0-1-2 0,1-1 4 15,-2 1-2-15,0 0 0 0,1 0-13 16,-4 0-40-16,1 0-93 0,0 0-242 15,-8 3-284-15,-18-2-140 0,-8 13-172 16</inkml:trace>
  <inkml:trace contextRef="#ctx0" brushRef="#br0" timeOffset="18343">879 1329 1842 0,'0'-11'248'0,"3"1"-110"16,-2 1-9-16,2 0-9 0,-5 9-37 15,1 0-37-15,-1 0-17 0,2 0-15 16,-3 1-15-16,3 0-7 0,-1 4-8 16,-1 4 0-16,-3 7 9 0,-3 7 7 15,-3 10 15-15,-2 9 9 0,-4 7 9 16,-5 5 18-16,-5 5 8 0,-4 8 14 0,-2 1 6 15,-2 3-9-15,-1 4-8 16,-1-2-12-16,1-1-10 0,1-2-10 0,1-3-9 16,4-3-8-16,1-5-10 15,5-7 5-15,7-5-1 0,5-8-2 0,5-8 2 16,5-9-12-16,1-5-11 0,2-7-20 16,-1-7-9-16,1-1-18 0,0-5-17 15,1-2-17-15,0-2-19 0,2-3-49 0,2-6-70 16,4-5-116-16,3-8-261 15,4-5-341-15</inkml:trace>
  <inkml:trace contextRef="#ctx0" brushRef="#br0" timeOffset="18888">1641 898 1191 0,'-5'6'340'0,"0"2"-269"16,-1 2-21-16,0 4 31 0,-4 6 27 15,-2 9 24-15,-4 12 7 0,-5 8-11 16,-4 9-16-16,0 5-17 0,-1 3-14 0,-1 1 7 15,1 0-3-15,-2 3 7 16,-2 2-4-16,-2 3-7 0,-4 5-7 16,0 2-14-16,-4 2-13 0,3-1-12 0,0-4-12 15,4-8-5-15,6-8-4 0,5-9 2 16,6-6-9-16,5-8 1 0,2-6-7 16,3-5-1-16,4-6 2 0,-2-5-4 15,3-4 6-15,0-6-4 0,1-3-5 16,0-5-15-16,1 0-28 0,0-2-45 15,0-3-36-15,3-4-61 0,1-5-88 0,3-10-90 16,5-9-281-16,4-11-340 16</inkml:trace>
  <inkml:trace contextRef="#ctx0" brushRef="#br0" timeOffset="19364">2174 769 1101 0,'-2'6'357'16,"2"-3"-357"-16,-6 11-167 0,-2 5 10 15,-4 12 48-15,-6 13 35 0,-2 6 189 16,-3 10-1-16,-4 10-4 0,-1 7-7 0,-2 3 3 15,-3 3-3-15,2-1-10 16,-2-3-8-16,8-20-85 0,10-21 0 0,-12 32 343 16,-1 0-8-16,-6 18 13 0,-6 17 9 15,10-36-354-15,2-5 11 0,0-2 0 16,0-4-7-16,1-5-7 0,4-4 4 16,4-6-6-16,5-7-7 0,5-6-17 15,5-8-27-15,4-7-33 0,2-7-32 0,-1-4-23 16,1-4-26-16,1-3-16 15,2-2-15-15,1-3-47 0,4-7-104 0,-28-29-246 16,33 14-141-16</inkml:trace>
  <inkml:trace contextRef="#ctx0" brushRef="#br0" timeOffset="20251">2735 635 1201 0,'0'0'336'0,"1"3"-304"16,0 0-19-16,-1 1 33 0,-2 7 51 16,-2 5 43-16,-3 12 23 0,-3 11 8 15,-5 14-9-15,-3 14-17 0,-4 14-15 16,-4 14-8-16,-3 8-16 0,-4 5-13 15,-3-2-9-15,0-2-11 0,-4-2-10 16,2 0-19-16,-1-6-3 0,0 1-7 0,5-8-4 16,2-7-3-16,8-8-10 0,4-11-3 15,4-9-3-15,4-6-2 0,1-5 0 16,2-8-7-16,2-3 4 0,0-5 1 16,0-5 2-16,3-5 6 0,0-6-2 15,0-2-4-15,3-6-2 0,0 0-8 16,1-3-11-16,0-3-15 0,0 2-17 0,1-1-25 15,-1-3-45-15,0-1-33 16,0-5-68-16,1-5-72 0,3-5-97 0,3-11-274 16,5-9-348-16</inkml:trace>
  <inkml:trace contextRef="#ctx0" brushRef="#br0" timeOffset="20725">3371 474 1452 0,'-3'7'207'0,"-1"5"-159"16,-2 5 8-16,-3 9 45 0,-3 7 32 16,-4 9 8-16,-1 9-3 0,-5 9-1 15,-1 9 2-15,-6 8-1 0,-4 12-4 0,-3 10-10 16,5-19-124-16,-15 27-173 0,-2 0-9 15,0-7-7-15,-8 25-2 0,15-31 233 16,3-2-9-16,3 0-9 0,2-3-2 16,10-23-22-16,7-20 0 0,-7 25 285 15,2-8-3-15,-3 11 15 0,0 5 5 16,13-43-311-16,7-9 9 0,3-9-8 16,1-6-8-16,1-7-14 0,-1-4-15 15,3-2-26-15,-1-4-24 0,2-2-21 16,2-4-47-16,1-9-67 0,7-8-115 0,5-12-268 15,3-16-511-15</inkml:trace>
  <inkml:trace contextRef="#ctx0" brushRef="#br0" timeOffset="21227">3994 306 1355 0,'0'1'83'0,"1"2"-51"16,-2 2 18-16,-1 4 37 0,-6 12 41 16,-4 12 33-16,-4 11 10 0,-6 14-7 15,-6 9-8-15,-5 11-35 0,-5 11-1 0,-2 10-1 16,-3 7-15-16,-4 7 9 0,0 3-17 15,-1-2-11-15,-1-3-14 0,0-7-25 16,5-2-3-16,1-3-7 16,5-4-9-16,4-2 4 0,3-7-11 15,4-9-7-15,4-8-4 0,3-8-4 0,3-7 1 16,1-4-6-16,3-6 2 0,2-5 3 16,2-7-1-16,2-6-6 0,2-8-20 15,3-6-31-15,2-6-37 0,0-3-49 16,3-6-53-16,1-3-49 0,2-8-67 0,8-11-150 15,0-18-203-15,10-12-233 16</inkml:trace>
  <inkml:trace contextRef="#ctx0" brushRef="#br0" timeOffset="21710">4503 291 1707 0,'0'-2'184'16,"1"1"-142"-16,-1 1-21 0,0 2 8 15,-3 7-2-15,-5 8 8 0,-3 11 23 16,-3 12 22-16,-5 13 14 0,-4 12 16 16,-7 11 14-16,-5 13 13 0,-6 13 4 15,-6 10-5-15,-2 6-31 0,0-2-18 0,4-6 1 16,1-5-15-16,1-4-7 0,3-6-18 15,1-3-21-15,1-3-7 0,2-2-5 16,4-1 5-16,4-7-3 0,4-8-8 16,4-8 0-16,2-8-3 0,3-7-5 15,2-4 1-15,-1-6-2 0,4-7 0 16,2-4-13-16,2-7-12 0,2-5-18 16,3-7-39-16,1-3-40 0,2-5-67 15,2-5-69-15,3-5-88 0,8-13-241 16,7-17-579-16</inkml:trace>
  <inkml:trace contextRef="#ctx0" brushRef="#br0" timeOffset="22161">5071 155 1695 0,'-1'7'23'0,"0"5"-29"15,-3 11 34-15,-5 10 50 0,-8 15 36 16,-4 16 34-16,-5 10 8 0,-8 12 3 16,-3 12 4-16,-9 6-15 0,-3 12 2 15,-5 5-18-15,-1 0-38 0,3-7-10 16,5-11-20-16,6-6-2 0,1-6-2 16,4 1-24-16,0 0-14 0,3-3-11 15,0-4 2-15,5-2-2 0,1-7 0 0,3-6 1 16,2-9-4-16,3-7-4 15,3-8-1-15,4-7-3 0,5-4-11 0,1-10-18 16,3-5-28-16,3-9-35 16,3-6-38-16,-1-5-36 0,4-5-29 0,4-7-58 15,7-12-139-15,8-18-320 0,9-17-269 16</inkml:trace>
  <inkml:trace contextRef="#ctx0" brushRef="#br0" timeOffset="22602">5552 230 1828 0,'1'-1'165'0,"0"1"-146"16,1 4-21-16,-4 3 9 0,-6 11 24 16,-6 17 23-16,-8 17 38 0,-4 18 29 0,-9 16 14 15,-5 12 2-15,-4 7-13 16,-4 10-13-16,-2 2-13 0,1 1-1 0,1-6-7 15,0-6-4-15,3-6-14 0,2-7-18 16,3-2-16-16,3-6-14 0,4-2 3 16,3-2 0-16,1 2 3 0,0-3 3 15,2-7-3-15,1-9-10 0,4-10-3 16,5-10-13-16,3-9-4 0,3-3 0 0,2-6-2 16,4-6-8-16,3-5-18 15,3-5-29-15,1-5-31 0,3-4-45 0,0-3-39 16,3-3-26-16,1-6-58 0,8-11-144 15,2-17-349-15,9-15-252 0</inkml:trace>
  <inkml:trace contextRef="#ctx0" brushRef="#br0" timeOffset="23044">6027 338 1666 0,'-3'15'33'16,"3"-2"-33"-16,-11 29-222 0,-6 16 82 16,-10 12 66-16,-8 22 34 0,-2-6 194 15,-2 4-17-15,-3 7-5 0,-2 6-6 16,0 3-15-16,10-24-111 0,11-27 0 16,-19 44 367-16,1-3 8 0,-13 21 1 15,-10 23 9-15,22-50-339 0,2 0-8 16,3-7-6-16,3-7-10 0,2-8-4 0,5-8-10 15,3-6-1-15,3-5-1 0,4-7-10 16,2-4 8-16,4-9-10 0,4-6-14 16,1-7-17-16,5-5-35 15,-1-5-24-15,4-5-31 0,0-1-36 0,0-4-17 16,2-5-31-16,6-8-82 0,6-16-271 16,18-9-526-16</inkml:trace>
  <inkml:trace contextRef="#ctx0" brushRef="#br0" timeOffset="23525">6616 82 1364 0,'-11'38'164'16,"-4"12"28"-16,-5 20 20 0,-4 11-1 15,-6 3-6-15,-4 5-15 0,-5 7-14 16,-4 3-14-16,-1 4-44 0,-2 3-28 16,-3 6-3-16,0-1-16 0,1 2 4 15,0-4 3-15,2-3-10 0,-1-4-5 16,1-2-15-16,2-5-5 0,1-2 1 16,2-4-12-16,5-11-4 0,4-7-14 0,5-7-7 15,6-9-3-15,6-6 0 16,6-5-2-16,4-5-4 0,1-6-4 0,2-4-13 15,-1-8-17-15,2-5-30 16,1-6-26-16,1-5-33 0,0-2-26 0,1-3-20 16,-1-2-25-16,3-4-12 0,2-8-17 15,3-10-230-15,3-23-228 0,12-13-228 16</inkml:trace>
  <inkml:trace contextRef="#ctx0" brushRef="#br0" timeOffset="23984">6920 400 1188 0,'2'5'126'0,"0"1"-125"0,-2 5 4 16,-1 5 48-16,-4 11 73 0,-5 12 57 15,-3 16 26-15,-7 14-11 0,-7 10-31 0,-6 11-22 16,-5 5-10-16,-6 8 4 15,-5 6 5-15,-4 0-4 0,-2 1-6 0,-1-1-19 16,2-4-29-16,4-1-28 0,2-3-18 16,3-5-13-16,5-5-5 0,3-9-2 15,5-6-3-15,4-10-1 0,4-7-5 16,3-7 0-16,1-5-3 0,4-7 5 16,3-8-4-16,1-8 2 0,3-5-5 15,3-8-21-15,3-6-22 0,2-3-33 16,2-3-39-16,2-2-46 0,-1-3-17 0,3-4-32 15,4-9-64-15,4-13-188 16,8-13-154-16,10-11-370 0</inkml:trace>
  <inkml:trace contextRef="#ctx0" brushRef="#br0" timeOffset="24346">6873 1438 1036 0,'-3'11'213'0,"2"4"-79"15,-3 6 46-15,1 3 49 16,-6 5 4-16,-2 6-15 0,-2 4-18 0,-5 5-26 16,0 2-25-16,-3 5-24 0,-2 0-16 15,-3 3-23-15,2 0-22 0,-1-2-18 16,3-3-18-16,3-6-12 0,2-6-3 16,2-7-10-16,4-1-3 0,2-7-16 15,2-5-42-15,2-4-83 0,1-3-135 16,2-4-228-16,-21-22-461 0,15 14 25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43:12.698"/>
    </inkml:context>
    <inkml:brush xml:id="br0">
      <inkml:brushProperty name="width" value="0.05" units="cm"/>
      <inkml:brushProperty name="height" value="0.05" units="cm"/>
      <inkml:brushProperty name="color" value="#F2A32A"/>
    </inkml:brush>
  </inkml:definitions>
  <inkml:trace contextRef="#ctx0" brushRef="#br0">1 199 16 0 0,'0'0'136'0'0,"0"0"32"0"0,0 0-40 0 0,0 0-32 0 0,0 0-112 0 0,0 0-176 0 0,0 0-136 0 0</inkml:trace>
  <inkml:trace contextRef="#ctx0" brushRef="#br0" timeOffset="1993.649">1 422 9050 0 0,'0'0'1648'0'0,"0"0"-672"0"0,0 0-63 0 0,0 0-1 0 0,0 0-136 0 0,0 0-248 0 0,0 0-256 0 0,0 0-192 0 0,0 0-128 0 0,0 0-56 0 0,0 0-48 0 0,0 0 0 0 0,12 0-8 0 0,-12 0 8 0 0,13 0 56 0 0,-13 0 0 0 0,12 0 40 0 0,0 0 8 0 0,1 0 16 0 0,-1-12 24 0 0,1 12 48 0 0,-1 0 8 0 0,0 0 0 0 0,13 0 24 0 0,-12 0-8 0 0,11 0 24 0 0,-11 0-32 0 0,11 12-8 0 0,-11-12 0 0 0,12 0-32 0 0,-13 0 8 0 0,13 0 16 0 0,-13 12 8 0 0,1-12 24 0 0,11 0 16 0 0,-11 13 8 0 0,-1-13 8 0 0,-12 0 8 0 0,13 12 8 0 0,-1-12 8 0 0,-12 0-8 0 0,0 0 8 0 0,12 13-16 0 0,-12-13-24 0 0,0 0-16 0 0,0 0-16 0 0,0 0 16 0 0,0 0-40 0 0,13 0 24 0 0,-13 12-8 0 0,0-12-64 0 0,0 0-288 0 0,0 0-616 0 0,0 0-888 0 0,0 0-1409 0 0,-13 0-2160 0 0,13-12 1536 0 0</inkml:trace>
  <inkml:trace contextRef="#ctx0" brushRef="#br0" timeOffset="4545.46">1 434 9834 0 0,'0'0'448'0'0,"0"-12"-432"0"0,0 12-64 0 0,0 0 24 0 0,0-12 48 0 0,0 12 88 0 0,0-13 40 0 0,0 13 88 0 0,12-12 80 0 0,-12 12 104 0 0,0-13 121 0 0,13 1 103 0 0,-13 0 8 0 0,12-1-64 0 0,0 1-120 0 0,1 0-112 0 0,-1-1-120 0 0,1-12-64 0 0,-1 13-88 0 0,0 0-16 0 0,-12-1-16 0 0,13 1-48 0 0,-1-1 16 0 0,1 1-16 0 0,-13 0-8 0 0,12 12 24 0 0,0-13 0 0 0,-12 13 0 0 0,0-12-8 0 0,13 12 0 0 0,-13 0-8 0 0,0 0 8 0 0,0 0-8 0 0,0 0 16 0 0,12-13-16 0 0,-12 13 16 0 0,0 0 0 0 0,0 0 8 0 0,0 0 0 0 0,0 0 0 0 0,12-12-32 0 0,-12 12 24 0 0,0 0-48 0 0,0 0 24 0 0,0 0 0 0 0,13-12 16 0 0,-13 12-8 0 0,0 0-8 0 0,0 0 8 0 0,0 0 8 0 0,0 0 24 0 0,0 0 32 0 0,0 0 0 0 0,0 0 32 0 0,0 0 0 0 0,0 0-32 0 0,0 0 0 0 0,0 0-23 0 0,0 0-41 0 0,0 0 0 0 0,0 0 16 0 0,0 0 0 0 0,12 0 0 0 0,-12 0 24 0 0,0 12-32 0 0,0-12 32 0 0,13 0 0 0 0,-13 0 16 0 0,12 0 32 0 0,-12 12-16 0 0,12-12-16 0 0,-12 0 0 0 0,13 13-32 0 0,-13-13-8 0 0,12 0 8 0 0,-12 12-8 0 0,13-12-8 0 0,-13 0 0 0 0,0 0-16 0 0,12 0 16 0 0,-12 0 8 0 0,0 0 0 0 0,0 0 8 0 0,0 0 0 0 0,0 0 8 0 0,0 13-8 0 0,0-13 24 0 0,0 0-32 0 0,0 0 24 0 0,0 0-8 0 0,0 0-24 0 0,0 0 8 0 0,0 0 0 0 0,12 0-8 0 0,-12 0-16 0 0,0 0 0 0 0,0 0 0 0 0,0 0 8 0 0,0 0 16 0 0,0 0 16 0 0,0 0-8 0 0,0 0-8 0 0,0 0 8 0 0,0 0 16 0 0,0 0-32 0 0,0 0 40 0 0,0 0-32 0 0,0 0 8 0 0,0 0 16 0 0,0 0-24 0 0,0 0 40 0 0,0 0-40 0 0,0 0 8 0 0,0 0-8 0 0,0 0 0 0 0,0 0 24 0 0,0 0 0 0 0,0 0 24 0 0,0 0 16 0 0,0 0 16 0 0,0-13 32 0 0,0 13-8 0 0,0 0 56 0 0,0 0-16 0 0,0 0-8 0 0,0 0-24 0 0,0 0 0 0 0,0 0-48 0 0,0-12 0 0 0,-12 12-24 0 0,12-13-16 0 0,0 13 16 0 0,0-12-32 0 0,0 12 0 0 0,0-12-24 0 0,0-1-8 0 0,-12 13 16 0 0,12-12-40 0 0,0 12-8 0 0,0-12 32 0 0,0 12-24 0 0,0 0 16 0 0,0 0-16 0 0,0 0-16 0 0,0 0 16 0 0,0 0-16 0 0,0 0 32 0 0,0 0-16 0 0,0 0-8 0 0,0 0 0 0 0,0 0 8 0 0,0 0 0 0 0,0 0 8 0 0,0 0-8 0 0,0 0 0 0 0,0 0 8 0 0,0 0-16 0 0,0 0 8 0 0,0 0-8 0 0,0 0 8 0 0,0 0 16 0 0,0 0-8 0 0,0 0 8 0 0,0 0-8 0 0,0 0 8 0 0,12 0-16 0 0,-12 0 0 0 0,0 0 24 0 0,0 0-32 0 0,0 0 8 0 0,0 0-8 0 0,0-13-8 0 0,0 13-32 0 0,0 0 32 0 0,0 0 8 0 0,12 0-16 0 0,-12 0 24 0 0,0 0 0 0 0,13 0-24 0 0,-13 0 8 0 0,0-12 0 0 0,12 12 16 0 0,-12 0 24 0 0,13 0-8 0 0,-13 0-16 0 0,12 0-16 0 0,0-13 16 0 0,1 13 0 0 0,-1 0-8 0 0,0-12 40 0 0,1 12-8 0 0,-1 0 16 0 0,1-12-8 0 0,-1 12-16 0 0,0 0-32 0 0,-12 0 8 0 0,13 0-8 0 0,-13 0-16 0 0,12 0 16 0 0,-12-13 16 0 0,0 13 16 0 0,0 0 8 0 0,0 0 32 0 0,13 0-32 0 0,-13 0 16 0 0,0 0-32 0 0,0 0 16 0 0,0 0-24 0 0,0 0 16 0 0,12 0 16 0 0,-12 0-16 0 0,0 0 8 0 0,0 0-48 0 0,0 0-40 0 0,0 0 16 0 0,12 0 0 0 0,-12 0 24 0 0,0 0 24 0 0,0 0 0 0 0,0 0 16 0 0,0 0-8 0 0,13 0 8 0 0,-13 0-8 0 0,0 0 8 0 0,0 0-16 0 0,0 0-24 0 0,0 0 0 0 0,12 0 16 0 0,-12 0-16 0 0,0-12 8 0 0,0 12-16 0 0,13 0-16 0 0,-13 0-8 0 0,0 0-24 0 0,0 0 8 0 0,12 0 16 0 0,-12 0 0 0 0,0 0 40 0 0,0 0 16 0 0,0 0 24 0 0,0 0 0 0 0,12 0 0 0 0,-12 0 0 0 0,0 0 0 0 0,0 0 0 0 0,0 0 0 0 0,0 0 24 0 0,0 0-24 0 0,0 0-8 0 0,13 0 32 0 0,-13 0-24 0 0,0 0 8 0 0,0 0 8 0 0,0 0-16 0 0,0 0 16 0 0,0 0 0 0 0,0 0-16 0 0,0 0 32 0 0,0 0-16 0 0,0 0 16 0 0,0 0 16 0 0,0 0-40 0 0,0 0 16 0 0,0 0 0 0 0,0 0 0 0 0,0 0 0 0 0,0 0 0 0 0,0 0-16 0 0,0 0 16 0 0,0 0 16 0 0,0 0-40 0 0,0 12 0 0 0,0-12-16 0 0,0 0 8 0 0,0 0-8 0 0,0 0 16 0 0,-13 0 24 0 0,13 0 0 0 0,0 0 16 0 0,0 0-8 0 0,0 13-32 0 0,0-13 24 0 0,0 0 0 0 0,0 0-16 0 0,0 12 8 0 0,0-12 8 0 0,0 0-16 0 0,-12 12 88 0 0,12-12 24 0 0,0 0 0 0 0,0 13 24 0 0,0-13-64 0 0,0 12 8 0 0,-12-12-8 0 0,12 0 16 0 0,0 0-32 0 0,0 13-16 0 0,0-13-16 0 0,0 0-8 0 0,0 12 16 0 0,-13-12-8 0 0,13 0-16 0 0,0 0-8 0 0,0 12-16 0 0,0-12 16 0 0,0 0 8 0 0,-12 13-8 0 0,12-13 16 0 0,0 0-8 0 0,0 12-16 0 0,-13 0 0 0 0,13-12-40 0 0,0 13 32 0 0,0-13 8 0 0,-12 12 8 0 0,12-12 8 0 0,0 13 8 0 0,0-13 16 0 0,0 0 8 0 0,-12 12 24 0 0,12-12-16 0 0,0 0-32 0 0,0 12 16 0 0,0-12-40 0 0,0 0 0 0 0,-13 13 24 0 0,13-13-8 0 0,0 12-8 0 0,0-12 8 0 0,0 13-16 0 0,0-13 0 0 0,-12 12 0 0 0,12-12 8 0 0,0 12-8 0 0,0-12 16 0 0,0 13 8 0 0,-13-13-24 0 0,13 12 8 0 0,0-12 8 0 0,0 13 0 0 0,0-13-8 0 0,-12 12 32 0 0,12-12-32 0 0,0 12 16 0 0,0-12-24 0 0,0 13 0 0 0,-12-13 16 0 0,12 12-16 0 0,0-12 8 0 0,0 12 8 0 0,0-12-16 0 0,0 0 8 0 0,0 13 8 0 0,-13-13 0 0 0,13 12-16 0 0,0-12 8 0 0,0 0-16 0 0,0 13 16 0 0,0-13-16 0 0,-12 12 16 0 0,12-12-8 0 0,0 12 0 0 0,0-12 40 0 0,0 0-40 0 0,0 13 8 0 0,0-13 8 0 0,0 0-8 0 0,-13 12 8 0 0,13-12 8 0 0,0 13-8 0 0,0-13-8 0 0,0 12 8 0 0,0-12 16 0 0,0 0 24 0 0,-12 12-8 0 0,12-12 16 0 0,0 0-32 0 0,0 13 8 0 0,0-13 8 0 0,0 0 0 0 0,0 0 32 0 0,0 12-16 0 0,0-12 24 0 0,0 0 0 0 0,0 0 8 0 0,0 0 32 0 0,0 0 0 0 0,0 0-16 0 0,0 0 8 0 0,0 0-15 0 0,0 0-17 0 0,0 0-24 0 0,0 0 0 0 0,0 0-24 0 0,0 0-32 0 0,0 0 32 0 0,0 0-16 0 0,0 0-24 0 0,0 0 0 0 0,0 0-64 0 0,0 0-152 0 0,0 0-169 0 0,0 0-231 0 0,0 0-184 0 0,0 0-80 0 0,0 0-72 0 0,0 0-24 0 0,0 0 7 0 0,0 0 73 0 0,0 0 128 0 0,0 0 176 0 0,0 0 232 0 0,0 0 160 0 0,0 0 128 0 0,0 0 88 0 0,0 0 48 0 0,0 0 88 0 0,0 0 80 0 0,0 0 80 0 0,0 0 48 0 0,0 0 8 0 0,0 0 16 0 0,0 0-32 0 0,0 0-16 0 0,0 0-40 0 0,0 0-80 0 0,0 0-24 0 0,0 0-72 0 0,0 0-24 0 0,0 0-56 0 0,0 0-24 0 0,0 0-16 0 0,0 12 0 0 0,0-12 0 0 0,0 13 8 0 0,0-13 0 0 0,0 0 8 0 0,12 12-8 0 0,-12-12-8 0 0,0 13 24 0 0,0-13-24 0 0,0 12-8 0 0,0-12 8 0 0,13 12 0 0 0,-13 1-16 0 0,0-13 8 0 0,0 12 8 0 0,12-12 0 0 0,-12 13 0 0 0,0-13 8 0 0,0 12 8 0 0,0-12-16 0 0,0 12 8 0 0,13-12-16 0 0,-13 0 8 0 0,0 13 0 0 0,0-13 0 0 0,0 0 0 0 0,0 0 8 0 0,0 0-16 0 0,0 0-64 0 0,0 0-232 0 0,0 0-416 0 0,0 12-720 0 0,0-12-1353 0 0,0 0-4048 0 0</inkml:trace>
  <inkml:trace contextRef="#ctx0" brushRef="#br0" timeOffset="5848.34">744 311 11066 0 0,'0'0'849'0'0,"0"-13"-553"0"0,0 13-160 0 0,0 0 8 0 0,0 0 16 0 0,0 0-48 0 0,0 0-96 0 0,13 0-40 0 0,-13 13-56 0 0,0-13 8 0 0,0 0 56 0 0,12 12 16 0 0,-12-12 8 0 0,12 12 32 0 0,1 1-16 0 0,-13-13 40 0 0,12 12 8 0 0,0 0-8 0 0,-12 1 48 0 0,13-13 0 0 0,-1 12 48 0 0,-12 1 88 0 0,13-1 48 0 0,-13 0 88 0 0,12 1 16 0 0,-12-1-16 0 0,12 1-16 0 0,-12-1-24 0 0,13 0-24 0 0,-13 1 16 0 0,0-1-15 0 0,12 0-25 0 0,-12 1-16 0 0,0-1-72 0 0,13 1-64 0 0,-13-1-24 0 0,0 0-56 0 0,0-12-24 0 0,0 13-8 0 0,0-13-8 0 0,0 12-8 0 0,0-12-40 0 0,0 0-216 0 0,0 0-336 0 0,0 0-561 0 0,12 13-735 0 0,-12-26-729 0 0,-12 13-975 0 0,12 0-1970 0 0</inkml:trace>
  <inkml:trace contextRef="#ctx0" brushRef="#br0" timeOffset="7970.58">781 298 7009 0 0,'0'0'1169'0'0,"0"0"-273"0"0,0 0 88 0 0,0-12-64 0 0,0 12-175 0 0,0 0-241 0 0,0 0-184 0 0,13 0-152 0 0,-13 0-80 0 0,0 0 0 0 0,0 0-16 0 0,0 0 16 0 0,0 0 16 0 0,0 0-40 0 0,0 0 16 0 0,12 0-32 0 0,-12 0-16 0 0,0 0-8 0 0,12-13-8 0 0,-12 13 8 0 0,13 0-16 0 0,-1-12 24 0 0,-12 12-16 0 0,13 0 16 0 0,-13 0-24 0 0,12 0 16 0 0,-12-12-24 0 0,12 12-8 0 0,-12 0 16 0 0,13 0-8 0 0,-1 0 0 0 0,-12-13 24 0 0,13 13-24 0 0,-1 0 0 0 0,0 0 8 0 0,1 0 0 0 0,-13-12 24 0 0,12 12 0 0 0,-12 0 0 0 0,13 0 0 0 0,-13 0 8 0 0,0 0 24 0 0,12 0-8 0 0,-12 0 0 0 0,0 0 24 0 0,0 0 8 0 0,0 0 24 0 0,0 0 48 0 0,0 0 16 0 0,0 0 32 0 0,0 0 24 0 0,0 0 24 0 0,0 0 0 0 0,0 0-40 0 0,0 0 24 0 0,0 0-88 0 0,0 0 16 0 0,0 0-31 0 0,0 0-41 0 0,0 0-8 0 0,0 0-40 0 0,0 0-8 0 0,0 0-16 0 0,0 0 0 0 0,0 12-24 0 0,0-12-24 0 0,12 0 0 0 0,-12 13 8 0 0,0-13 0 0 0,0 0 40 0 0,13 12-32 0 0,-13-12 24 0 0,12 12 8 0 0,-12 1-8 0 0,12-13 8 0 0,-12 12-16 0 0,0-12-8 0 0,13 13 8 0 0,-13-13-8 0 0,0 12 16 0 0,12-12-16 0 0,-12 0 0 0 0,0 12 8 0 0,13-12-16 0 0,-13 0 40 0 0,0 13-16 0 0,0-13-8 0 0,0 0 16 0 0,0 0 0 0 0,12 0 0 0 0,-12 0-8 0 0,0 0 8 0 0,0 0 0 0 0,0 0 0 0 0,0 0 8 0 0,0 0 16 0 0,0 0 0 0 0,0 0 0 0 0,0 0-16 0 0,0 0 24 0 0,0 0-8 0 0,0 0 24 0 0,0 0-24 0 0,0 0 0 0 0,0 0-8 0 0,0 0 0 0 0,0 0-16 0 0,0 0 24 0 0,0 0-40 0 0,0 0-16 0 0,0 0 16 0 0,0 0-16 0 0,0 0 8 0 0,0 0 0 0 0,0 0 24 0 0,0 0-16 0 0,0 0-16 0 0,0 0-8 0 0,0 0-8 0 0,0 0-24 0 0,0 0 24 0 0,0 0 0 0 0,0 0-8 0 0,12 0 32 0 0,-12 0-8 0 0,0 0 8 0 0,0 0-16 0 0,0 0 8 0 0,0 0-16 0 0,13 0 8 0 0,-13-13 8 0 0,0 13-16 0 0,12 0 8 0 0,-12 0 8 0 0,13 0 16 0 0,-13 0 8 0 0,12-12-8 0 0,0 12-8 0 0,-12 0 0 0 0,13 0 16 0 0,-13 0-16 0 0,12 0 0 0 0,-12-12 0 0 0,0 12 0 0 0,13 0 8 0 0,-13 0-8 0 0,0 0 24 0 0,12 0-32 0 0,-12 0 16 0 0,0 0 16 0 0,0 0-48 0 0,0 0 40 0 0,0 0-32 0 0,0 0 8 0 0,0 0 16 0 0,12 0-16 0 0,-12 0-16 0 0,0 0 0 0 0,0 0 0 0 0,0 0 0 0 0,0 0-8 0 0,0 0-16 0 0,0 0-8 0 0,0 0-8 0 0,0 0 32 0 0,13 0 8 0 0,-13 0 0 0 0,0 0 0 0 0,0 12 16 0 0,0-12 0 0 0,12 0-8 0 0,-12 0-8 0 0,0 0-24 0 0,12 0 40 0 0,-12 12 8 0 0,0-12-24 0 0,13 0 40 0 0,-13 0-16 0 0,12 13-24 0 0,-12-13 48 0 0,13 0-40 0 0,-13 12 32 0 0,0-12 0 0 0,12 0 0 0 0,-12 12-8 0 0,12-12-8 0 0,-12 0 0 0 0,13 13-8 0 0,-13-13 16 0 0,12 0 16 0 0,-12 12 0 0 0,0-12 0 0 0,13 13 8 0 0,-13-13-8 0 0,12 0-8 0 0,-12 12-8 0 0,0-12 16 0 0,12 0-16 0 0,-12 12 8 0 0,0-12 8 0 0,0 0-24 0 0,13 0 32 0 0,-13 13 16 0 0,0-13-40 0 0,0 0 16 0 0,0 0-8 0 0,0 0-8 0 0,0 0 16 0 0,12 0-8 0 0,-12 0-16 0 0,0 12 0 0 0,0-12-16 0 0,0 0 16 0 0,0 0 24 0 0,0 0-24 0 0,0 0 32 0 0,0 0-32 0 0,0 0-8 0 0,0 0 16 0 0,0 0-8 0 0,0 0 0 0 0,0 0 16 0 0,0 0-16 0 0,0 0 0 0 0,0 0 24 0 0,0 0-24 0 0,0 0 24 0 0,0 0 0 0 0,0 0-16 0 0,0 0-8 0 0,0 0 16 0 0,0 13-16 0 0,0-13 8 0 0,0 0 16 0 0,0 0-16 0 0,0 0 32 0 0,0 0-40 0 0,0 0-24 0 0,0 0 24 0 0,0 0-16 0 0,0 0 16 0 0,0 0 16 0 0,-12 0-32 0 0,12 0-8 0 0,0 0 8 0 0,-13 0-32 0 0,13 0-16 0 0,-12 0 24 0 0,0 0-24 0 0,-1 12 16 0 0,1-12 16 0 0,-1 0 0 0 0,1 0-8 0 0,0 0 24 0 0,12 12-24 0 0,-13-12 16 0 0,1 0 16 0 0,-1 0-16 0 0,1 13 48 0 0,0-13 0 0 0,12 0 0 0 0,-13 0 8 0 0,13 0-24 0 0,-12 12-8 0 0,0-12 0 0 0,-1 0-8 0 0,1 0 0 0 0,12 0-16 0 0,-13 12 0 0 0,1-12 8 0 0,12 0 32 0 0,-12 0 32 0 0,-1 13-32 0 0,13-13 24 0 0,-12 0-16 0 0,-1 0-24 0 0,13 0 0 0 0,-12 12 8 0 0,12-12 16 0 0,-12 0-16 0 0,12 0 8 0 0,-13 0-8 0 0,13 13-16 0 0,-12-13 32 0 0,12 0-24 0 0,-13 0 0 0 0,1 12-16 0 0,12-12-16 0 0,-12 0 0 0 0,12 12-8 0 0,-13-12 16 0 0,1 0 24 0 0,12 13 48 0 0,-12-13-24 0 0,12 0 8 0 0,0 12-8 0 0,-13-12 16 0 0,13 0 16 0 0,0 0 40 0 0,0 0 40 0 0,-12 0-16 0 0,12 13 32 0 0,0-13-32 0 0,0 0-40 0 0,-13 0-16 0 0,13 0-32 0 0,0 0-32 0 0,0 0 24 0 0,-12 12 0 0 0,12-12-8 0 0,0 0 8 0 0,0 0 0 0 0,0 0 8 0 0,-12 0 40 0 0,12 0 16 0 0,0 0-32 0 0,0 12 16 0 0,0-12-8 0 0,0 0-16 0 0,0 0 8 0 0,0 0 16 0 0,0 0 16 0 0,-13 0 0 0 0,13 0-16 0 0,0 0 8 0 0,0 0-16 0 0,0 0 8 0 0,0 0-16 0 0,0 0-8 0 0,0 0-16 0 0,0 0-8 0 0,0 13 32 0 0,0-13-24 0 0,0 0-8 0 0,-12 0 0 0 0,12 0-24 0 0,0 0 24 0 0,0 0 8 0 0,0 0-24 0 0,0 0 8 0 0,0 0-32 0 0,0 12 32 0 0,-13-12-32 0 0,13 0 16 0 0,0 0 16 0 0,0 0-16 0 0,-12 13 8 0 0,12-13-16 0 0,0 12 8 0 0,-12-12-16 0 0,12 12 16 0 0,0-12 16 0 0,-13 0-16 0 0,13 13 8 0 0,0-13 8 0 0,0 0-16 0 0,0 0 0 0 0,0 12 0 0 0,0-12 24 0 0,0 0-40 0 0,-12 0 16 0 0,12 0 0 0 0,0 0 0 0 0,0 0 16 0 0,0 0-32 0 0,0 0 40 0 0,0 0-24 0 0,0 0-8 0 0,0 0 8 0 0,0 0-24 0 0,0 0 0 0 0,0 0-40 0 0,0 0 0 0 0,0 0-32 0 0,0 0-40 0 0,0 0-64 0 0,0 0-112 0 0,0 0-136 0 0,12 0-224 0 0,-12 0-400 0 0,0 0-633 0 0,0 0-1608 0 0,0-12-4264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3207" units="cm"/>
          <inkml:channel name="Y" type="integer" max="18679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1082" units="1/cm"/>
          <inkml:channelProperty channel="Y" name="resolution" value="1000.4820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10-26T23:21:18.848"/>
    </inkml:context>
    <inkml:brush xml:id="br0">
      <inkml:brushProperty name="width" value="0.05" units="cm"/>
      <inkml:brushProperty name="height" value="0.05" units="cm"/>
      <inkml:brushProperty name="color" value="#F2A32A"/>
      <inkml:brushProperty name="fitToCurve" value="1"/>
    </inkml:brush>
  </inkml:definitions>
  <inkml:trace contextRef="#ctx0" brushRef="#br0">62 35 1163 0,'-1'-1'358'0,"-1"0"-67"0,0 1-16 16,1 2-26-16,-1 2-76 0,1 1-63 15,-2 4-43-15,-1 7-23 0,-1 5-1 16,0 10 1-16,0 5-4 0,0 7-1 15,0 1-10-15,0-2-1 0,1-2-2 16,1-5-4-16,0-3-3 0,1-3-7 16,1-1-2-16,0-4-4 0,1-1 2 15,0-5-1-15,0-2-3 0,0-5-8 16,0-2-13-16,0-3-29 0,1-3-36 16,0-2-63-16,0-2-67 0,0-1-72 15,1-4-25-15,-1-5-49 0,1-9-97 0,-2-11 60 16,2-5-171-16</inkml:trace>
  <inkml:trace contextRef="#ctx0" brushRef="#br0" timeOffset="274">10 75 893 0,'1'-6'278'16,"2"1"-65"-16,0 2 2 0,1 1-6 0,-2 3-38 15,1 1-54-15,2 3-29 0,1 2-13 16,3 3 0-16,4 5 14 0,2 4 1 15,1 3-11-15,2 1-12 0,-1 3-10 16,1 0-8-16,0 1-6 0,-2-2-5 16,-1 1-10-16,1-4-8 0,-2-1-5 15,-2-2-8-15,-1-1 3 0,-2-1-1 16,-1-2-4-16,-2 0 3 0,-1-2-3 16,-1-1-1-16,0-3-4 0,-1-1-15 15,0-1-24-15,-1-2-43 0,0 0-75 0,0-3-101 16,-2-1-123-16,-1-2-71 0,-1-1-38 15,-6-9 47-15,3 3-49 0</inkml:trace>
  <inkml:trace contextRef="#ctx0" brushRef="#br0" timeOffset="529">32 347 1155 0,'-5'-1'521'15,"1"-1"-286"-15,0 1-60 0,2 0 6 16,2 1-7-16,0 1-57 0,1-1-47 16,2 0-36-16,0-1-21 0,2 1-2 15,2-1 1-15,2 0 2 0,3-1 6 16,1 0 3-16,1-1 3 0,0 0-4 0,0 1-4 16,-2-1-7-16,-1 0-6 15,-1 1-6-15,-1 0-26 0,-2 1-53 0,0 0-78 16,-1 0-131-16,0-1-129 0,0 1-109 15,-5-8 22-15,5 5-114 0</inkml:trace>
  <inkml:trace contextRef="#ctx0" brushRef="#br0" timeOffset="1144">306 110 2102 0,'-1'0'211'0,"1"1"-84"16,-2 1-12-16,5 1-19 0,-1 3-46 0,1 3-16 15,3 5 7-15,0 7 5 16,3 7 1-16,1 5-3 0,1 2-9 0,2 0-7 16,-1-3-8-16,0-3-6 0,-1-4 0 15,0-2-4-15,-2-2 0 0,-1-5 1 16,-2-2-5-16,0-3 7 0,-2-3-3 15,-1-2 0-15,-1-2 4 0,-1-3-3 16,0 0 3-16,-1-1 3 0,0-1-3 16,0-1 2-16,0-1-5 0,0-1-2 15,1-5-9-15,-1-3-11 0,0-4-8 16,-1-6-8-16,-1-2 3 0,0-3 3 0,0 0 10 16,0-1 5-16,1 3 0 0,0 0 3 15,1 3-4-15,0 3 2 0,1 4-6 16,0 5-1-16,1 5-3 0,-1 3-11 15,0 4 0-15,2 3 1 0,2 4 5 16,3 8 13-16,1 4 9 0,2 5 3 16,-1 3 0-16,-1 0 2 0,2-2-2 15,-1 0-2-15,-1-2 4 0,1-2-4 16,-1-3 4-16,2-2 7 0,-2-3 1 16,-1-3-1-16,1-3 5 0,-2-2-2 15,0-2-2-15,-2-2 8 0,0-2-1 0,-2-2 6 16,-1-1 7-16,0-1 2 0,1-3 4 15,-1-3-7-15,1-5-3 0,0-5-8 16,-2-4-14-16,0-5-2 0,-3-2 0 16,0-2-7-16,0-2 2 0,-2 0-7 15,0-2-13-15,0 0 2 0,-1 3-4 0,1 5 4 16,1 5 3-16,0 6-1 0,1 6-4 16,1 5-1-16,1 4-13 0,0 2-17 15,0 1-30-15,0 2-32 0,1 2-66 16,0 1-99-16,1 4-127 0,0 1-142 15,0 1-6-15,0 2-167 0</inkml:trace>
  <inkml:trace contextRef="#ctx0" brushRef="#br0" timeOffset="1490">808 67 2008 0,'-5'4'198'0,"2"1"-127"16,0 3 24-16,1 5 35 0,-1 5 1 0,0 7-32 15,1 2-25-15,1 5-24 0,1 0-20 16,0-2-10-16,1 0-3 0,0-5-5 15,1-1-4-15,-2-3 2 0,1-2-3 16,-1-3 0-16,0-3-5 0,0-1-7 16,-1-1-4-16,0-3-9 0,0-2-21 15,1-2-33-15,0-1-51 0,0-3-71 16,0 0-84-16,0-3-43 0,1-1-4 0,0-4-9 16,1-6 3-16,-1-7 48 15,1-3-189-15</inkml:trace>
  <inkml:trace contextRef="#ctx0" brushRef="#br0" timeOffset="1724">761 69 810 0,'1'-7'311'0,"1"2"-78"0,3 1-26 15,-1 4-15-15,1 3-31 0,2 2-29 0,1 4 8 16,3 2-4-16,1 4 0 16,3 5-17-16,0 3-24 0,-1 1-22 0,2 3-19 15,-2-1-11-15,-1 1-7 0,0-3-6 16,0-1-3-16,-1-4-3 0,0 0-4 15,-1-2-3-15,2-1-1 0,-3 0-3 16,1-2-1-16,-1-1-1 0,-1-1-3 16,1 0 1-16,-3-3-6 0,-1-1-3 15,-2-2-17-15,0-1-36 0,-1-2-56 16,-1-2-82-16,-1 0-124 0,-1-3-89 0,-1-1-76 16,-3-4-46-16,0-4-167 15</inkml:trace>
  <inkml:trace contextRef="#ctx0" brushRef="#br0" timeOffset="1966">769 290 1476 0,'-2'-1'669'0,"0"2"-459"0,2-1-76 15,2 0-1-15,1 1-22 0,2-1-38 16,1 0-25-16,5 0-11 0,2 0-2 15,4-1 1-15,1 0-10 0,1 0-6 16,-1 0-10-16,-2 0-3 0,-3 1-2 16,-2 0-6-16,-2 0-20 0,-3 0-39 0,-2 1-66 15,-1-1-101-15,-1 1-150 16,-1-1-141-16,-1-2-82 0,0 2-186 0</inkml:trace>
  <inkml:trace contextRef="#ctx0" brushRef="#br0" timeOffset="2741">1097 128 1480 0,'-4'-2'356'15,"2"1"-252"-15,-1 0-36 0,1 0-3 0,1 1-16 16,1 0-61-16,1 0-55 0,0 0-69 16,0 0-54-16,0-1-35 0,0 1-6 15,0 0 42-15,1 1 54 0,0 0 58 16,-1-1 65-16,1 1 54 0,-2-1 40 15,1 0 34-15,-2 0 23 0,0 0 11 16,1 1 6-16,-1-1-8 0,1 1-23 16,0 0-29-16,0-1-37 0,0 1-27 15,0-2-17-15,0 1-8 0,0 0-4 16,0 0 0-16,0 0 0 0,0 0 1 0,0 0 11 16,0 1 12-16,0-1 18 0,-1 0 12 15,1 0 7-15,0 0-2 0,-1 0-5 16,1 1-12-16,-1-1-10 0,2 0-12 15,-1 0-7-15,0 0-4 0,0 0 1 16,0 1-4-16,0-1 3 0,-1 0 4 16,1 0 8-16,-1 0 11 0,1 0 8 15,0 1 2-15,0 0-3 0,0 0-4 16,0 1-12-16,0 2-6 0,0 2-3 16,1 4-2-16,0 5 5 0,1 3 7 0,1 6 3 15,1 3-1-15,0 0-6 16,1 2 1-16,-1-3 0 0,1 2 2 0,-1-1 2 15,2-1-7-15,-2 0 1 0,-1-3-6 16,1-2 0-16,-1 0-6 0,0-3-1 16,-1-1 0-16,0-3-2 0,-1-2-2 0,0-3 1 15,0-4-3-15,0-1-6 16,-1-3-17-16,1-1-34 0,-1 0-52 0,0 0-81 16,1 0-114-16,-1-2-125 15,0-1-94-15,-2-7-49 0,2-3-159 0</inkml:trace>
  <inkml:trace contextRef="#ctx0" brushRef="#br0" timeOffset="3382">1290 172 371 0,'0'-2'103'0,"0"-1"52"0,1 0 48 16,0 2 37-16,-1 1 21 0,1 0 7 15,-1 1-8-15,0 1-19 0,-1-1-24 16,1 2-36-16,-2 0-33 0,1 0-35 16,-2 0-28-16,-1 1-20 0,-3 2-12 15,0 2-9-15,-2 1-4 0,0 2-6 16,-1 1-4-16,0 0-7 0,-1 0-6 16,1 0 1-16,1 0-13 0,-1-3-2 0,1 1-1 15,1-1-5-15,2-1 6 0,1-1-1 16,1-1 5-16,1-2-5 15,1-1 0-15,0-1-1 0,2 0-2 0,-1-1 1 16,0 0 1-16,2 0 1 0,-2-1 0 16,2 0 1-16,-1 0-1 0,0 0 0 15,0 0 3-15,1 0 1 0,-1-1-3 16,0 1-1-16,0 0 0 0,1 0-1 0,-1 0-1 16,1 1 0-16,0-1-1 15,0 1-1-15,1 1 2 0,1 0 0 0,1 1 0 16,2 2-2-16,2 2 4 0,1 1-2 15,2 4-2-15,2 0 0 0,1 2 4 16,1 2-2-16,0 2 0 0,0-1 4 16,1 0-4-16,-2 1-2 0,-1-2 4 15,-2-1-4-15,0-1 4 0,-2-3-1 16,-2-1 1-16,-1-3 0 0,-2-1 0 16,-2-2 1-16,0-2 1 0,0-1-6 15,-2-1-12-15,1 0-30 0,-2 0-63 0,1 0-111 16,0 0-219-16,-1-1-201 0,1-1-478 15</inkml:trace>
  <inkml:trace contextRef="#ctx0" brushRef="#br0" timeOffset="7120">1364 132 1373 0,'-4'-2'308'0,"1"1"-89"16,0 0-6-16,2 0-2 0,2 1-44 0,0 0-57 16,0 0-46-16,1 0-26 0,1 0-21 15,2-1-2-15,1 0-7 0,4 0-1 16,3-1-2-16,0-1 0 0,1-1 3 15,0 2 0-15,-2 0-3 0,-2 0-3 16,0 1-1-16,-2 0 1 0,-1 0-2 16,-1 0-8-16,-2 1-14 0,-1 0-18 15,-1 0-41-15,0 1-41 0,-2-1-55 16,0 1-70-16,0-1-46 0,-1 1-35 16,-1-1-23-16,0 0 27 0,-1 1 81 0,-10-7-6 15,7 9-3-15</inkml:trace>
  <inkml:trace contextRef="#ctx0" brushRef="#br0" timeOffset="7519">1357 119 887 0,'-3'3'348'0,"1"0"-163"0,0 1-45 16,1-1 3-16,2 0 0 0,2 1-27 15,0 2-25-15,1 4-5 0,1 3 0 16,0 5 17-16,2 4-4 0,1 5-2 15,-1 1-7-15,0 2-24 0,-2-2-3 16,0-1-7-16,-1-3-8 0,0-1-7 0,0-4-11 16,0 0-1-16,-1-3 0 15,0-3-2-15,-1-2 4 0,1-2 0 0,-2-3-5 16,1-2-2-16,-1-1-8 0,1-1-5 16,-1-1-4-16,1-1 0 0,0 1 0 15,1-2 0-15,1 1 1 0,1-1-4 16,2 0 1-16,0 0-1 0,1-1-4 15,2 1 3-15,-1 0-1 0,1 0 2 16,0 0-3-16,-1 0-1 0,2 1-1 16,-2-1-3-16,1 1 2 0,0-1 2 15,1 1 2-15,1-1 0 0,-2 0 1 16,-1 0-3-16,-2 0-1 0,-1 0-5 0,-2 1-3 16,-1 0-10-16,-1-1-14 0,0 1-30 15,-1 0-37-15,-1 0-61 0,0 1-72 16,0-1-115-16,-2-1-74 0,-2 0-56 15,-3-5 3-15,0 3-146 0</inkml:trace>
  <inkml:trace contextRef="#ctx0" brushRef="#br0" timeOffset="7751">1409 366 2211 0,'-4'-4'235'0,"2"1"-140"0,0-1 2 15,2 1 18-15,1 1-16 0,2-1-33 16,2 0-22-16,2-1-13 0,3-1-12 16,2 0-7-16,2 0-6 0,0-1 0 15,1 2-6-15,0-1 0 0,-1 1-6 16,-3 1-16-16,-1 0-24 0,-1 2-52 0,-2 0-52 16,-2 1-73-16,-1-1-84 0,0 1-73 15,-2 0-87-15,-1-1 4 0,0 1-172 16</inkml:trace>
  <inkml:trace contextRef="#ctx0" brushRef="#br0" timeOffset="8069">1697 118 1664 0,'0'0'529'0,"2"0"-339"0,0 1-60 16,0 1-15-16,1 3-13 0,1 3-16 0,1 6-4 15,1 8-1-15,2 5-12 16,-1 7-9-16,1 1-9 0,-1 0-12 0,-1-2-9 16,1-3-14-16,0-3-5 0,0-2 1 15,-1-2-5-15,-1-4-1 0,1-2 1 16,-2-2-5-16,-1-3 1 0,-1-2-1 15,0-2 0-15,-1-1-4 0,0-2-16 16,0-1-19-16,-1-2-45 0,0-1-53 16,1 0-74-16,0-2-102 0,-1-1-98 15,0-3-72-15,0-5-88 0,-1-6-174 0</inkml:trace>
  <inkml:trace contextRef="#ctx0" brushRef="#br0" timeOffset="8552">1717 166 1455 0,'-4'-6'552'0,"1"2"-426"0,1-1-57 0,2 3 8 15,1 0 15-15,1 1-13 16,0 1-18-16,2 1-18 0,2 0-18 0,2 2-6 16,1 2 3-16,4 4 14 0,1 4 17 15,0 3 6-15,1 3 12 0,-1 4-6 16,0 0-4-16,0 0-8 0,0-2-10 15,1-3 1-15,-1 1-6 0,2-3-6 16,-1-1-6-16,-1 0-3 0,1-3-8 16,-1-1-5-16,-1 0 1 0,0-2-4 15,-2-1 2-15,0-3-2 0,-3 0 0 0,-1-3-1 16,0 0 1-16,-2-2 2 0,-1-1 0 16,-1-1 7-16,-2 0 2 0,1-1 4 15,-1-2 0-15,0 0 0 0,0-5-4 16,-1 0-5-16,-1-1 0 0,0-1-10 15,0-2 1-15,-1-2-2 0,1 0-4 16,-1-2 6-16,0-3-6 0,-1-1 6 16,1-3-2-16,-2 0-8 0,1-1 8 15,-1 3-8-15,0 1 6 0,1 4 2 16,-1 2-6-16,0 2 4 0,0 2-1 0,1 1 1 16,0 2 0-16,1 0 0 0,0 0-4 15,1 3-2-15,0 0-1 0,0 1-13 16,0 1-6-16,1 1-10 0,0 0-16 15,0 2-18-15,0 1-33 0,0 0-58 16,0 1-99-16,1 1-156 0,0 1-110 16,0 1-71-16,-3 0 133 0,3 6-85 15</inkml:trace>
  <inkml:trace contextRef="#ctx0" brushRef="#br0" timeOffset="9051">2140 22 946 0,'1'-2'484'0,"0"1"-163"15,-1 0-60-15,2 2-6 0,-2 1-42 16,1 1-60-16,0 2-39 0,1 5-22 15,0 5-11-15,3 8 5 0,-1 8-6 16,2 6-16-16,-1 4-11 0,0 1-12 16,1-3-7-16,-1-2-4 0,0-5-3 0,0-4-5 15,0-3-2-15,0-2-11 16,-1-3 2-16,-1-4 0 0,-1-3-6 0,0-3 6 16,0-2-3-16,-1-4-1 0,0-1 2 15,-1-3-1-15,0 0-7 0,0-1-15 16,0 0-26-16,0-1-38 0,0-1-67 15,0-2-87-15,0-1-162 0,0-3-122 16,0-4-131-16,1-2-304 0</inkml:trace>
  <inkml:trace contextRef="#ctx0" brushRef="#br0" timeOffset="9402">2259 45 1694 0,'3'-1'368'0,"0"0"-151"0,1 1-41 15,1 1-23-15,-4 4-37 0,1 2-26 16,0 8-11-16,3 3-10 0,0 7-13 15,1 5-14-15,0 2-8 0,2 2-9 16,0 0-4-16,-1-2-2 0,-1-4 0 16,0-3-3-16,-1-3 2 0,0-2-4 15,-1-2-3-15,0-2-4 0,-1-3 0 0,0-1 0 16,-1-3 0-16,-1-2-1 16,0-1-3-16,0-2-8 0,0-2-13 0,0-1-26 15,-1-1-42-15,0-1-53 0,1 0-85 16,-2-2-127-16,1-2-56 0,-3-4-87 15,-13-14-66-15,10 4-120 0</inkml:trace>
  <inkml:trace contextRef="#ctx0" brushRef="#br0" timeOffset="9839">2260 93 1574 0,'0'-2'278'0,"0"1"-95"0,1 0-16 0,2 2-1 16,-1 0-31-16,2 0-34 0,0 0-30 15,1 1-13-15,2 1-7 0,1 0-1 16,2 3 2-16,2 1-5 0,-1 3-1 16,2 1-5-16,1 4-5 0,0 1-6 15,-2 2-8-15,-1 1 5 0,0 3-5 0,2-1 1 16,-2-1 4-16,1-1-4 16,-1-3-2-16,-1-3-5 0,-1 0-3 0,-1-3-6 15,-1-3-4-15,0-1 3 0,-1-2-1 16,0 0 1-16,-1-2 1 0,1 0-7 15,-1-1 2-15,-2-1-2 0,1 0 3 16,-2 0 1-16,-1-1-1 0,0-1 3 16,0 1 3-16,0-1-4 0,-1-1 4 0,0-1-3 15,0-2-4-15,-1-2-6 16,1-2-3-16,-1-5-1 0,-1-1-4 0,-1-2 5 16,0-4 1-16,0-2 1 0,0-1-1 15,1 1 1-15,-2 2 1 0,2 3 1 16,0 1 3-16,0 2 2 0,-1 1-8 15,1 2 3-15,1 1-6 0,-1 2-7 16,2 3 1-16,-1 2-8 0,0 2-10 16,1 1-15-16,0 2-25 0,0 0-46 15,1 0-66-15,0 2-114 0,0-1-105 0,1 0-97 16,0 1-56-16,9 7-109 16</inkml:trace>
  <inkml:trace contextRef="#ctx0" brushRef="#br0" timeOffset="10252">2741 13 1340 0,'-4'-3'290'0,"0"0"-161"16,-1 0 1-16,0 0 38 0,-2 2 11 15,0 0-37-15,0 2-25 0,0 1-19 16,0 1-18-16,-1 1-16 0,0 4-17 16,-2 2-14-16,2 4-11 0,-1 3-5 15,1 4-2-15,2 2 8 0,2 3-1 0,2 1 2 16,3 2 1-16,2 0-8 0,2 0-5 16,1-3-6-16,2 0-1 0,1-5-4 15,2-1 3-15,0-3 1 0,0-2 0 16,1-2 2-16,1-3 2 0,0-3-1 15,-2 0 3-15,0-3-1 0,0-2 9 16,0 0-5-16,-2-3 3 0,0 0 8 16,0-2-4-16,1 0 2 0,-2-1-4 15,2 1-8-15,-3-2-13 0,0 1-16 16,0-1-24-16,-1 1-36 0,-1 0-56 0,0-2-71 16,-1 2-121-16,-2-1-119 15,0 0-132-15,-16-11-165 0,11 8 213 0</inkml:trace>
  <inkml:trace contextRef="#ctx0" brushRef="#br0" timeOffset="10526">2709 234 2426 0,'1'-4'110'0,"2"1"-78"16,3-2 6-16,1-1 31 0,2 1 14 15,1 0 0-15,2 1-11 0,3 0-18 16,1 0-11-16,2 0-11 0,3 0-4 16,-1 0-5-16,-1 0-13 0,1 0 1 0,-2 0-4 15,-2-1-2-15,-1 1 0 16,-2 0-3-16,-1 1-7 0,-1 0-15 0,1 2-20 16,-3-1-28-16,-1 2-48 0,-1 0-64 15,-3 1-124-15,-2 0-137 0,-4-1-126 16,-4-2 42-16,-1 3-121 0</inkml:trace>
  <inkml:trace contextRef="#ctx0" brushRef="#br0" timeOffset="10818">2858 185 1631 0,'-2'2'436'15,"0"0"-285"-15,0 1-24 0,1 1 27 16,0 3 30-16,1 4-31 0,0 6-22 15,0 5-9-15,2 6-41 0,-1 2-16 16,1 3-10-16,-1 0-11 0,1-2-5 16,1 0 3-16,-1-2-3 0,1-1-2 0,0-4-2 15,0-2-5-15,-1-4-6 16,0-3-2-16,-1-2 1 0,0-3-6 0,0-3 5 16,0-3-3-16,0-2-3 0,-1-1-3 15,0-1-11-15,0-1-17 0,0 0-35 16,0-1-62-16,0 0-124 0,1-4-354 15,-21-10-716-15,18-8 266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3207" units="cm"/>
          <inkml:channel name="Y" type="integer" max="18679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1082" units="1/cm"/>
          <inkml:channelProperty channel="Y" name="resolution" value="1000.4820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10-26T23:21:15.251"/>
    </inkml:context>
    <inkml:brush xml:id="br0">
      <inkml:brushProperty name="width" value="0.05" units="cm"/>
      <inkml:brushProperty name="height" value="0.05" units="cm"/>
      <inkml:brushProperty name="color" value="#F2A32A"/>
      <inkml:brushProperty name="fitToCurve" value="1"/>
    </inkml:brush>
  </inkml:definitions>
  <inkml:trace contextRef="#ctx0" brushRef="#br0">254 15 1200 0,'-2'-3'169'0,"1"1"-45"0,-1-1 42 0,0 1 39 16,-3 1-2-16,-1 0-33 0,-1 0-30 15,-1 0-20-15,-2 1-21 0,0 0-15 16,0 0-24-16,0 1-17 0,0 0-12 15,0 2-4-15,0 0-4 0,0 2-3 16,1 0-3-16,-1 1-5 0,0 2-4 16,1-1-1-16,0 0 0 0,2 2 1 15,0 0 9-15,1 1 0 0,0 1 6 0,1 0-3 16,-1 0-3-16,3-1 1 16,2 0-3-16,2 0-1 0,1-2-4 0,2-1-1 15,2 0-7-15,1 0-2 16,3 1 0-16,2 0-2 0,1 1 2 0,3-1 2 15,0 0-2-15,-1 0 2 0,2 1-1 16,-1 0-1-16,-1 0 2 0,2 1-4 16,-1-2 2-16,-1 2 2 0,-1 0-4 0,0 1 2 15,-2 0 0-15,-1 0-1 16,-2 1 2-16,-2-1-1 0,1 2 0 0,-4-1 0 16,0 0 4-16,-2 2-1 15,-2 1-3-15,-2 0 6 0,-2-1 1 0,0 2 3 16,-2-1 9-16,-2 0 6 15,0-2 3-15,-1 0 8 0,-2-2-2 0,-1 0 2 16,-3-2-2-16,-1-1-3 0,0 0-2 16,-3-2-2-16,1-2-1 0,0-1-4 15,0-2-3-15,0-3-5 0,1-2-1 16,-1-2-2-16,1 0-3 0,2-3 1 16,1 2-3-16,2 1-6 0,3 0-4 0,1 1-5 15,1 1-14-15,3 1-14 0,-1 0-21 16,3 1-30-16,1 1-57 0,2 1-104 15,0 0-208-15,0-1-208 0,-9-13-58 16,10 11-94-16</inkml:trace>
  <inkml:trace contextRef="#ctx0" brushRef="#br0" timeOffset="925">439 147 1286 0,'-1'-1'495'0,"1"-1"-362"0,0 1-46 15,1 0 21-15,1 2 29 0,0-2-8 16,0 1-21-16,1-1-25 0,2 0-24 0,2 0-15 16,2 0-14-16,3 1-7 15,1-2-5-15,0-2-3 0,2 2-4 0,0-1 1 16,0 0-1-16,0 0-1 0,0 0-5 15,-2-1-1-15,-2 1-6 0,-1-1-8 16,0 2-15-16,-1-1-29 0,-2 2-46 16,-1 0-76-16,-2 0-111 0,-1 1-120 15,-3 1-125-15,-4-3 88 0,1 5-134 0</inkml:trace>
  <inkml:trace contextRef="#ctx0" brushRef="#br0" timeOffset="1326">448 159 1201 0,'-5'0'160'0,"3"1"-36"15,-1 0 27-15,1 1 37 0,2 0-11 16,-1 3-55-16,1 1-37 0,1 5-22 0,0 5-12 16,1 5 5-16,1 8-4 0,1 2-8 15,-1 3-9-15,1 2-2 0,1-3-1 16,0 0 3-16,1-1 0 0,0-5-2 15,0-1-3-15,0-6 0 0,-1-3-1 16,0-2 3-16,-2-4 1 0,0-2 0 16,-1-2-4-16,0-2-6 0,0-1 1 15,-1-1-11-15,1 0 3 0,-1-2-4 0,1 0 0 16,1 0-2-16,1-1 0 16,3 1 1-16,0-1-5 0,2 0 3 0,3 0-2 15,0 0 0-15,2-1-4 0,0 0 2 16,0 0 2-16,1 0-1 0,0-2 1 15,-1 0-2-15,0 1 0 0,-1-1-2 16,-1 1-1-16,-3 0 0 0,0 1-4 16,-2-1 0-16,-1 2-1 0,0-1-9 15,-3 1-14-15,0 0-26 0,-1 0-41 16,0 0-67-16,-1 0-80 0,-1 0-103 0,-1 0-76 16,-1-1-31-16,-2-1 6 0,-3-1-170 15</inkml:trace>
  <inkml:trace contextRef="#ctx0" brushRef="#br0" timeOffset="1611">463 439 1971 0,'-2'0'162'0,"1"-1"-56"15,2 0 16-15,2 0 20 0,1 0-21 16,5-3-26-16,1 1-8 0,4-2-7 15,2 0-9-15,3 0-4 0,1 0-16 16,3 0-7-16,-2 0-11 0,1 2-8 16,0-2-8-16,-3 1-3 0,0 1-5 15,-3 0-7-15,-2 0-2 0,-1 1-11 16,-3 0-20-16,-2 0-29 0,-2 2-56 16,-1 0-94-16,-1 1-172 0,-1-1-198 15,-6-4-90-15,4 3-165 0</inkml:trace>
  <inkml:trace contextRef="#ctx0" brushRef="#br0" timeOffset="2071">876 79 2018 0,'-1'0'327'16,"1"3"-220"-16,1 1-31 0,0 0 0 16,0 3-15-16,1 4-7 0,1 5-2 15,2 7-1-15,0 4-4 0,0 5-7 16,0 2-4-16,0 0-9 0,0 0-6 0,0-4-4 16,-1 0 0-16,0-3 2 15,0-4 2-15,-1 0-1 0,2-1-4 0,-2-4-4 16,0-1 1-16,-1-4-1 0,0-3 0 15,0-2 2-15,0-1 0 0,-1-3 0 16,0 0 0-16,1-1-1 0,-1-3 1 16,0 0-1-16,0 0-1 0,1 0 0 15,-1-1-4-15,3 1-3 0,1-2-3 0,2 1-4 16,4 0 2-16,0-1 2 16,2 0 0-16,1-1-2 0,2 0 0 0,-1 1 0 15,3 0-2-15,0-1 2 16,1 1 0-16,-2 1 0 0,1-1 2 0,-4 1-2 15,-2 1 0-15,-1 0 0 0,-1 0 1 16,-3 0-1-16,-2 0 2 0,-1 0-2 16,-1 0-3-16,-2 1-3 0,0-1-13 15,-1 1-31-15,1-1-56 0,-1 0-109 16,-1 1-187-16,0-3-179 0,-4-3-117 16,0 1-169-16</inkml:trace>
  <inkml:trace contextRef="#ctx0" brushRef="#br0" timeOffset="2420">1169 100 2208 0,'3'-2'227'0,"0"0"-135"15,2 0 6-15,1-1 12 0,2 3-19 16,2-2-21-16,4 1-19 0,3-2-7 16,5 0-6-16,3 0-4 0,2 0-3 15,1 0-4-15,-1 0-13 0,-4 2-9 16,-2-1-2-16,-4 1-4 0,-3 0-5 0,-1 1-6 16,-4 0-12-16,-2-1-18 0,-2 1-23 15,-2 0-40-15,-2 0-53 0,-1 0-92 16,-1 1-130-16,-2-1-80 0,-2 0-46 15,-12-7 64-15,6 8-82 0</inkml:trace>
  <inkml:trace contextRef="#ctx0" brushRef="#br0" timeOffset="2642">1247 67 1067 0,'-3'3'372'0,"-1"3"-220"16,1 3-9-16,2 1 26 0,0 4 21 15,2 5-39-15,0 4-34 0,1 4-11 16,1 3-16-16,1 2-7 0,0 1-11 16,1-1-9-16,0-2-9 0,1-1-5 15,-2-4-7-15,1-1-3 0,-1-1-9 16,0-4-4-16,0-3-5 0,-1-3-6 0,0-4-3 16,0-1 0-16,-1-4-1 15,-1-1-3-15,-1-2-8 0,1 0-19 0,-1-1-29 16,0-1-41-16,0 0-55 0,0-1-68 15,-2-2-93-15,1-5-70 0,-3-3-84 16,-4-11-51-16,4-2-160 0</inkml:trace>
  <inkml:trace contextRef="#ctx0" brushRef="#br0" timeOffset="2867">1240 262 1245 0,'1'0'337'0,"-1"0"-86"0,3 1-36 15,-1 0-39-15,1 1-42 0,1 0-29 16,2 0-19-16,2-1-2 0,3 2 0 15,3-1 2-15,5 0-1 0,1 1-4 16,2-1-4-16,0 0-8 0,1-1-9 16,-1 2-16-16,-3-2-10 0,0 0-11 15,-5 1-5-15,-1-1-5 0,-3 0-3 16,-1 0-2-16,-2 0-1 0,-2-1-2 0,-2 0-3 16,0 0 0-16,-2-1-22 15,-1 1-36-15,0 1-66 0,0-1-143 0,0 1-262 16,-3-2-280-16,-3 1-251 0</inkml:trace>
  <inkml:trace contextRef="#ctx0" brushRef="#br0" timeOffset="14993">1761 254 928 0,'-1'1'510'0,"2"0"-183"0,0 0-64 0,-1 1-11 16,2-1-47-16,-1 0-52 0,2 0-56 15,2-1-38-15,1 0-24 0,4 0-12 16,3-2-6-16,2 1-2 0,0 0-6 15,0-1-3-15,-1 0-1 0,-1 1-3 16,-2 0 1-16,-1 1-3 0,-1 0 0 16,-1-1-1-16,-2 1-3 0,-1-1-2 15,-2 1-4-15,0-1 6 0,-2 1-1 0,0 0-3 16,0-1-9-16,-1 1-20 16,0-1-19-16,0 1-25 0,0 0-38 0,0 0-87 15,0-1-116-15,-1 0-121 0,-6-4-118 16,4 0-176-16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46:18.517"/>
    </inkml:context>
    <inkml:brush xml:id="br0">
      <inkml:brushProperty name="width" value="0.05" units="cm"/>
      <inkml:brushProperty name="height" value="0.05" units="cm"/>
      <inkml:brushProperty name="color" value="#F2A32A"/>
    </inkml:brush>
  </inkml:definitions>
  <inkml:trace contextRef="#ctx0" brushRef="#br0">27 16 10706 0 0,'0'0'-2392'0'0,"-27"-15"-3297"0"0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49:00.553"/>
    </inkml:context>
    <inkml:brush xml:id="br0">
      <inkml:brushProperty name="width" value="0.05" units="cm"/>
      <inkml:brushProperty name="height" value="0.05" units="cm"/>
      <inkml:brushProperty name="color" value="#F2A32A"/>
    </inkml:brush>
  </inkml:definitions>
  <inkml:trace contextRef="#ctx0" brushRef="#br0">1 27 9202 0 0,'0'-7'6289'0'0,"0"7"-5993"0"0,0 0-184 0 0,6 7-56 0 0,-6-7 88 0 0,0 13 120 0 0,0 0 169 0 0,0 7 143 0 0,7 0 0 0 0,-7 7-120 0 0,6-1-144 0 0,-6 0-120 0 0,7 1-56 0 0,-7-7-40 0 0,7 0-24 0 0,-1-1-48 0 0,1-5 16 0 0,-7-1-40 0 0,6-6-16 0 0,1-1-56 0 0,-7 7-184 0 0,0-13-240 0 0,7 7-392 0 0,-7-7-457 0 0,0 7-511 0 0,0-7-672 0 0,0 0-945 0 0,0 0-2400 0 0</inkml:trace>
  <inkml:trace contextRef="#ctx0" brushRef="#br0" timeOffset="216.42">53 192 14515 0 0,'0'0'2017'0'0,"-6"0"-1305"0"0,6 7-208 0 0,0-7-56 0 0,0 0-168 0 0,6 0-112 0 0,-6 0-64 0 0,7-7-32 0 0,6 7 24 0 0,-6 0 8 0 0,6 0-8 0 0,-6-6-8 0 0,6 6-40 0 0,0-7 0 0 0,0 7-24 0 0,-6 0 0 0 0,6-7-8 0 0,-6 7-104 0 0,0 0-184 0 0,-1-6-376 0 0,1 6-640 0 0,-7 0-945 0 0,6-7-1560 0 0,1 7-3624 0 0</inkml:trace>
  <inkml:trace contextRef="#ctx0" brushRef="#br0" timeOffset="516.03">225 14 16003 0 0,'0'6'585'0'0,"7"1"-345"0"0,-7 6 208 0 0,7 0 272 0 0,-7 7 72 0 0,0 7-136 0 0,0-1-80 0 0,6-6-40 0 0,-6 13 65 0 0,0-6 47 0 0,7-1-160 0 0,-7 0-128 0 0,0 1-192 0 0,6-7-72 0 0,-6 0-56 0 0,7-7 0 0 0,-7 0 0 0 0,7 0-40 0 0,-7 1 32 0 0,0-8 8 0 0,0 1 0 0 0,0-7 24 0 0,0 6-24 0 0,0-6-24 0 0,0 0-128 0 0,0 0-304 0 0,0 0-416 0 0,0-6-585 0 0,0 6-711 0 0,0-7-897 0 0,0 1-5585 0 0</inkml:trace>
  <inkml:trace contextRef="#ctx0" brushRef="#br0" timeOffset="901.6">397 0 13843 0 0,'0'0'1992'0'0,"7"7"-1399"0"0,-7-7-273 0 0,0 0-64 0 0,0 7-8 0 0,0 6 320 0 0,0 0 312 0 0,0 7 216 0 0,0 13-24 0 0,0-6-287 0 0,7-1-313 0 0,-7 0-208 0 0,0 1-120 0 0,0-7-80 0 0,6 0-8 0 0,-6-7-16 0 0,0 0-16 0 0,7 0 16 0 0,-7-6-24 0 0,0 0 8 0 0,0-1 0 0 0,0 1 48 0 0,0-7-24 0 0,0 0 8 0 0,0 0-16 0 0,0 0-24 0 0,0 6-168 0 0,0-6-392 0 0,0 0-857 0 0,0 0-1799 0 0,0-6-4322 0 0,0 6 9 0 0</inkml:trace>
  <inkml:trace contextRef="#ctx0" brushRef="#br0" timeOffset="1433.35">702 40 6625 0 0,'-14'0'5610'0'0,"1"0"-4562"0"0,0 7-408 0 0,-7-7 96 0 0,7 6 128 0 0,0 1 1 0 0,-1 0-185 0 0,1-1-232 0 0,0 1-144 0 0,6-1-120 0 0,1 1-48 0 0,-1-7-16 0 0,1 7-40 0 0,6-1-8 0 0,0 1-72 0 0,0 0-56 0 0,6-1-40 0 0,1 1-144 0 0,-7 6-104 0 0,6-6-168 0 0,1-1-72 0 0,6 1-41 0 0,-6-1 105 0 0,6 1 200 0 0,-6-7 176 0 0,6 7 120 0 0,0-7 56 0 0,0 0-32 0 0,1 6-8 0 0,-8-6 16 0 0,7 0-8 0 0,-6 0-8 0 0,0 7-16 0 0,-1 0 0 0 0,1-7 16 0 0,-7 6 72 0 0,7 1 128 0 0,-7-1 160 0 0,0-6 192 0 0,0 7 137 0 0,0 0 47 0 0,0-1-32 0 0,0 1-24 0 0,-7-1 8 0 0,7-6-24 0 0,-7 7-64 0 0,1 0-79 0 0,-1-1-105 0 0,0 1-72 0 0,1 0-56 0 0,-1-7-56 0 0,1 6-40 0 0,-1-6-80 0 0,0 0-48 0 0,1 7-160 0 0,6-7-376 0 0,-7 0-640 0 0,7 0-1257 0 0,0 0-2672 0 0,7-7-4057 0 0</inkml:trace>
  <inkml:trace contextRef="#ctx0" brushRef="#br0" timeOffset="1885.379">834 47 19868 0 0,'0'0'136'0'0,"7"0"-248"0"0,-7 0-40 0 0,6-7 120 0 0,-6 14 216 0 0,7-7 88 0 0,6 0 120 0 0,-6 0 72 0 0,12 0 9 0 0,-5-7-57 0 0,6 7-56 0 0,-1 0-96 0 0,1-6-120 0 0,0 6-64 0 0,0 0-24 0 0,0-7-72 0 0,-7 7-160 0 0,0 0-280 0 0,-6 0-408 0 0,6 0-505 0 0,-13 0-591 0 0,7 0-697 0 0,-7 0-1152 0 0,0 7-3864 0 0</inkml:trace>
  <inkml:trace contextRef="#ctx0" brushRef="#br0" timeOffset="2154.04">920 40 16508 0 0,'0'7'520'0'0,"0"-7"-432"0"0,0 6 72 0 0,0 1 272 0 0,7 6 144 0 0,-7 0 32 0 0,0 7-80 0 0,6 0-144 0 0,-6 0-48 0 0,0 0-8 0 0,7 0 32 0 0,-7 6 1 0 0,6-6-65 0 0,-6 0-24 0 0,0 0-40 0 0,7-7-48 0 0,-7 7 0 0 0,0-7-72 0 0,0-6-40 0 0,0 6 24 0 0,0-7-56 0 0,0 1 0 0 0,0-7-64 0 0,7 7-160 0 0,-7-7-304 0 0,0 0-577 0 0,0 0-943 0 0,0-7-1105 0 0,0 7-2424 0 0,0-7-1800 0 0</inkml:trace>
  <inkml:trace contextRef="#ctx0" brushRef="#br0" timeOffset="2600.71">1211 60 19460 0 0,'-13'7'384'0'0,"6"-1"-232"0"0,-6 7 104 0 0,0 7 192 0 0,6-6 129 0 0,-6 5-9 0 0,6 8-144 0 0,7-7-120 0 0,0 0-144 0 0,0-1-56 0 0,7 1-24 0 0,-7-7-40 0 0,6 1-64 0 0,1-1-72 0 0,6 0-64 0 0,-6 0-40 0 0,0-6-40 0 0,6 0 48 0 0,-7-1 48 0 0,1-6 48 0 0,6 0 136 0 0,-6 0 104 0 0,-1 0 56 0 0,1-6 0 0 0,0-1 24 0 0,-1 0-80 0 0,8 1-8 0 0,-8-7 0 0 0,7-1-48 0 0,-6 1-8 0 0,0-7-24 0 0,-1 0-72 0 0,1-6-64 0 0,-7 6-80 0 0,0 0-16 0 0,0 0 88 0 0,-7 1 88 0 0,-6 5 120 0 0,6 8 0 0 0,-6-8 56 0 0,0 8-56 0 0,-7-1 0 0 0,7 1 32 0 0,0 6-32 0 0,-1-7 16 0 0,1 7-16 0 0,0 0-64 0 0,6 0-24 0 0,-6 7-120 0 0,6-7-248 0 0,7 6-568 0 0,0 1-1001 0 0,0-1-1967 0 0,0 8-6691 0 0</inkml:trace>
  <inkml:trace contextRef="#ctx0" brushRef="#br0" timeOffset="3053.16">1489 53 18340 0 0,'0'0'992'0'0,"0"7"-640"0"0,0 0-80 0 0,0 6 280 0 0,-7 13 241 0 0,7-6 143 0 0,0 13-24 0 0,-6 0-200 0 0,6-6-184 0 0,0 6-160 0 0,0-7-72 0 0,0 1-88 0 0,0-1-48 0 0,6 1-48 0 0,-6-7-72 0 0,0-7-8 0 0,7 0-32 0 0,-7 0-72 0 0,0 0-72 0 0,6-6-80 0 0,-6-7-72 0 0,0 7-64 0 0,0-7-96 0 0,0 0-168 0 0,0 0-296 0 0,0 0-504 0 0,0-7-473 0 0,0 0-1136 0 0,0-6-3216 0 0,0 0-888 0 0</inkml:trace>
  <inkml:trace contextRef="#ctx0" brushRef="#br0" timeOffset="3516.04">1509 27 11002 0 0,'6'0'793'0'0,"1"0"87"0"0,6 0 288 0 0,0 0 192 0 0,-6 0-216 0 0,6 7-239 0 0,0-1-233 0 0,-6 1-192 0 0,6-1-120 0 0,-6 8-72 0 0,6-8-40 0 0,-6 7-24 0 0,-1-6-64 0 0,1 6-64 0 0,0 1-24 0 0,-7-1-8 0 0,-7 0-40 0 0,7 0 16 0 0,-13 0-56 0 0,6 1-56 0 0,-6-1-64 0 0,0-6-96 0 0,-1 6-80 0 0,1 0-56 0 0,0-6 24 0 0,0-7 80 0 0,6 6 72 0 0,-6-6 72 0 0,6 0-32 0 0,-6 0-24 0 0,6-6 56 0 0,1 6 144 0 0,-1 0 256 0 0,1-7 232 0 0,-1 7 128 0 0,7 0 8 0 0,0 0-112 0 0,0-7-128 0 0,7 7-184 0 0,-7 0-144 0 0,6 0-120 0 0,-6 0-48 0 0,7 7 24 0 0,-1-7 88 0 0,1 0 16 0 0,6 0 64 0 0,0 7-8 0 0,1-7 32 0 0,-1 6 41 0 0,0-6-41 0 0,0 7 32 0 0,1-1-8 0 0,-1 1-24 0 0,0 0 32 0 0,0 6-16 0 0,1-6 40 0 0,-1-1 16 0 0,-7 1 24 0 0,8-1 0 0 0,-8 1-88 0 0,1 0-16 0 0,-1-7-40 0 0,1 6 8 0 0,-7-6-24 0 0,7 0-24 0 0,-7 0-16 0 0,0 0-72 0 0,0 0-120 0 0,0 0-296 0 0,0 0-472 0 0,0 0-745 0 0,0 0-1127 0 0,0-6-2697 0 0,0 6-2649 0 0</inkml:trace>
  <inkml:trace contextRef="#ctx0" brushRef="#br0" timeOffset="3952.94">1773 67 14475 0 0,'0'0'6097'0'0,"0"0"-6265"0"0,0 0-128 0 0,0 6 56 0 0,0 1 328 0 0,7 6 336 0 0,-7 0 96 0 0,6 1 1 0 0,-6 5-137 0 0,7-5-120 0 0,0 5-56 0 0,-1-5-32 0 0,1-1 8 0 0,6 0-48 0 0,-6 0-16 0 0,-1-6 0 0 0,1 0-24 0 0,0-7-32 0 0,6 6-8 0 0,-7-6 8 0 0,1 0-8 0 0,0-6 8 0 0,-1 6 88 0 0,1-7-16 0 0,0 0 24 0 0,-1 1 32 0 0,1-7-48 0 0,-1-7-64 0 0,8 6-16 0 0,-8-5-16 0 0,1-1-24 0 0,-1 7-8 0 0,1-7 8 0 0,0 6-24 0 0,-7-5 32 0 0,6 5 8 0 0,-6 8-16 0 0,0-7 8 0 0,0 6 24 0 0,0 7-32 0 0,0-7-24 0 0,0 7-56 0 0,0 0-96 0 0,0 0-176 0 0,0 0-368 0 0,0 0-624 0 0,0 7-1057 0 0,0-7-1432 0 0,0 7-2712 0 0,0-1-440 0 0</inkml:trace>
  <inkml:trace contextRef="#ctx0" brushRef="#br0" timeOffset="4231.75">1879 219 17532 0 0,'0'6'776'0'0,"0"8"-128"0"0,0-1 288 0 0,7 7 257 0 0,-7-7 31 0 0,6 7-240 0 0,-6 0-176 0 0,7-1-208 0 0,-7 1-48 0 0,7 0-88 0 0,-7-7-111 0 0,6 7-65 0 0,-6-7-128 0 0,7 1-16 0 0,-7-1-16 0 0,0-7 0 0 0,0 1 8 0 0,0 0-48 0 0,6-7 0 0 0,-6 0-32 0 0,0 6 0 0 0,0-6-8 0 0,0 0-48 0 0,0 0-88 0 0,0-6-264 0 0,0 6-480 0 0,0 0-913 0 0,0 0-1519 0 0,-6-14-5634 0 0,6 8 128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49:16.731"/>
    </inkml:context>
    <inkml:brush xml:id="br0">
      <inkml:brushProperty name="width" value="0.05" units="cm"/>
      <inkml:brushProperty name="height" value="0.05" units="cm"/>
      <inkml:brushProperty name="color" value="#F2A32A"/>
    </inkml:brush>
  </inkml:definitions>
  <inkml:trace contextRef="#ctx0" brushRef="#br0">0 188 14435 0 0,'0'0'1056'0'0,"0"7"-704"0"0,0-7-96 0 0,7 6 49 0 0,-7 8 71 0 0,7 5 144 0 0,-7 1 24 0 0,6 0 16 0 0,-6 7-32 0 0,7-1 72 0 0,-7 1 64 0 0,7-1-88 0 0,-7 7-47 0 0,6-6-129 0 0,-6-8-152 0 0,7 8-32 0 0,-7-14-64 0 0,6 7-16 0 0,-6-7-48 0 0,7-6-16 0 0,-7-1-32 0 0,0 1-32 0 0,0-7-32 0 0,0 7-120 0 0,0-7-184 0 0,0-7-288 0 0,0 7-377 0 0,0 0-375 0 0,0-7-960 0 0,0-6-2193 0 0,0 0-3705 0 0</inkml:trace>
  <inkml:trace contextRef="#ctx0" brushRef="#br0" timeOffset="479.969">20 195 17452 0 0,'0'0'480'0'0,"7"-7"-736"0"0,0 7 160 0 0,-1-6 264 0 0,7-1 104 0 0,-6 7 40 0 0,6 0-16 0 0,0 0-104 0 0,1 0-64 0 0,-1 0-80 0 0,-6 0-40 0 0,6 7 8 0 0,0-1-32 0 0,-6 1 40 0 0,-1-1-8 0 0,1 8-32 0 0,-1-1 8 0 0,-6-7-40 0 0,0 14-32 0 0,-6-6-16 0 0,6-1 24 0 0,-7 0 16 0 0,1 0 32 0 0,-8 0 48 0 0,8-6 8 0 0,-1 0 40 0 0,-6-1 16 0 0,6 1-40 0 0,-6 0-24 0 0,0-1-24 0 0,0-6 16 0 0,6 0 56 0 0,-6 7 24 0 0,6-7 16 0 0,1 0 32 0 0,-1 0 8 0 0,0 6-32 0 0,7-6 64 0 0,-6 0-16 0 0,6 0-24 0 0,0 0-16 0 0,0 0-80 0 0,6 0-72 0 0,-6 0-88 0 0,7 0-40 0 0,-7 0 16 0 0,7 0 40 0 0,-1 0 40 0 0,7 0 48 0 0,-6 7 8 0 0,6-7 8 0 0,0 7 24 0 0,-6-1-8 0 0,6 1 8 0 0,1-1-16 0 0,-1 1-16 0 0,-7 6 8 0 0,8-6-16 0 0,-8 6 8 0 0,7 0-16 0 0,1-6 16 0 0,-8 0-8 0 0,1 6 32 0 0,6-7 24 0 0,-6 1 16 0 0,-7-7 0 0 0,6 7 24 0 0,1-7 0 0 0,-7 6 8 0 0,7-6-8 0 0,-7 0 16 0 0,0 0-40 0 0,0 0-168 0 0,0 0-520 0 0,0 0-1224 0 0,0 0-2001 0 0,0 0-5257 0 0</inkml:trace>
  <inkml:trace contextRef="#ctx0" brushRef="#br0" timeOffset="1030.95">543 241 19780 0 0,'-7'-7'272'0'0,"1"7"-752"0"0,-8 0 120 0 0,8-6 288 0 0,-7 6 184 0 0,-1 0 168 0 0,1 0 128 0 0,0 0 24 0 0,0 0-56 0 0,-1 0 1 0 0,8 0-57 0 0,-7-7-72 0 0,-1 7-56 0 0,1 0-48 0 0,0 0-48 0 0,0 0-8 0 0,6 0 16 0 0,-6 0 8 0 0,6 0-32 0 0,1 0-8 0 0,-1 0 24 0 0,0 0 8 0 0,1 0 32 0 0,6 0-16 0 0,0 0-8 0 0,-7 0-64 0 0,14 0-56 0 0,-7 7-48 0 0,0-7-40 0 0,0 6 16 0 0,0 1 40 0 0,6 6 16 0 0,-6 7 32 0 0,7 0 8 0 0,-7-7 0 0 0,0 7 8 0 0,7 0 0 0 0,-7 0-8 0 0,0 0-16 0 0,6-7-16 0 0,-6 0 32 0 0,0 0 0 0 0,7 1 24 0 0,-7-8-16 0 0,0 1 8 0 0,6-1-8 0 0,-6 1-24 0 0,0 0 24 0 0,7-7-24 0 0,-7 6 16 0 0,0-6 8 0 0,7 7-24 0 0,-7-7 16 0 0,6 0-16 0 0,1 6 0 0 0,0-6-16 0 0,-1 0 16 0 0,7 7 0 0 0,-6-7-8 0 0,6 0 16 0 0,0 7-16 0 0,1-7 8 0 0,6 0 8 0 0,-7 6-8 0 0,-7-6 0 0 0,8 7 0 0 0,-1-7 0 0 0,-7 0-8 0 0,1 7-152 0 0,0-7-208 0 0,-1 0-272 0 0,-6 0-385 0 0,7 0-583 0 0,-7 6-920 0 0,0-6-1409 0 0,0 0-4537 0 0</inkml:trace>
  <inkml:trace contextRef="#ctx0" brushRef="#br0" timeOffset="1246.1589">358 393 14667 0 0,'0'0'6762'0'0,"6"0"-6666"0"0,-6-6-88 0 0,7 6 216 0 0,0 0 144 0 0,6-7 80 0 0,-7 7-8 0 0,1 0-88 0 0,6-7-136 0 0,0 7-72 0 0,-6-6-56 0 0,6 6-160 0 0,1 0-472 0 0,-1-7-1024 0 0,0 7-2089 0 0,-6 0-7410 0 0</inkml:trace>
  <inkml:trace contextRef="#ctx0" brushRef="#br0" timeOffset="1762.04">794 182 11674 0 0,'-6'0'5946'0'0,"-1"-7"-5698"0"0,0 7-40 0 0,-6-7 240 0 0,7 14 152 0 0,-8-7 80 0 0,8 0-128 0 0,-8 7-184 0 0,1-1-96 0 0,0 1 9 0 0,6-1-1 0 0,-6 8 8 0 0,7-8-8 0 0,-1 7-96 0 0,0-6-40 0 0,7 6-40 0 0,-6-6-80 0 0,6 6 16 0 0,6-6-24 0 0,-6 6-40 0 0,7-6-16 0 0,6-1-56 0 0,-6 7 16 0 0,6-6-40 0 0,7-7 16 0 0,-7 7 16 0 0,7-1-32 0 0,-7-6 64 0 0,7 7 48 0 0,-7-7 8 0 0,7 0 8 0 0,-7 7-32 0 0,1-1-56 0 0,-8-6 16 0 0,1 7 16 0 0,-1-1 32 0 0,-6 1 56 0 0,0 0 48 0 0,0 6 128 0 0,-6-7 16 0 0,6 1 24 0 0,-7 0-48 0 0,1 6-32 0 0,-8-6-16 0 0,8-1 0 0 0,-1 1 16 0 0,-6-7-40 0 0,0 6-40 0 0,6 1-96 0 0,0-7-216 0 0,-6 0-488 0 0,7 0-969 0 0,6 0-1823 0 0,-7 0-7331 0 0</inkml:trace>
  <inkml:trace contextRef="#ctx0" brushRef="#br0" timeOffset="2146.07">907 201 21485 0 0,'6'0'72'0'0,"-6"0"-272"0"0,7-6 0 0 0,0 6 168 0 0,-1 0 160 0 0,7 0 104 0 0,1 0 48 0 0,-1 0 24 0 0,7 0-64 0 0,-7 0-80 0 0,7 0-88 0 0,-7 0-96 0 0,7-7-240 0 0,-14 7-416 0 0,8 0-553 0 0,-8 0-959 0 0,1 7-1617 0 0,0-7-5369 0 0</inkml:trace>
  <inkml:trace contextRef="#ctx0" brushRef="#br0" timeOffset="2498.84">913 208 17292 0 0,'0'7'1496'0'0,"0"-1"-1376"0"0,0 7 64 0 0,7 1 208 0 0,0 6 168 0 0,-7-1 80 0 0,6 1-63 0 0,-6 0-161 0 0,7 7-104 0 0,-1-8-64 0 0,-6 8-56 0 0,7-7-80 0 0,-7 0-16 0 0,7-1-40 0 0,-7-5-8 0 0,6-1-16 0 0,-6-7-24 0 0,0 1-8 0 0,0 0 0 0 0,0-1 32 0 0,7-6-24 0 0,-7 0-8 0 0,0 7 0 0 0,0-7-24 0 0,0 0 8 0 0,6 0 16 0 0,-6 0-8 0 0,7 0 8 0 0,0 0-16 0 0,-1-7 16 0 0,8 7 16 0 0,-8 0 8 0 0,7 0 0 0 0,1 0-24 0 0,-1 0 32 0 0,7-6-32 0 0,-7 6-16 0 0,0 0 32 0 0,7 0-56 0 0,-13 0-40 0 0,6 0-112 0 0,-7 0-280 0 0,1 0-424 0 0,0 0-633 0 0,-7 0-975 0 0,6 0-1745 0 0,-6 0-4273 0 0</inkml:trace>
  <inkml:trace contextRef="#ctx0" brushRef="#br0" timeOffset="2714.42">953 426 20532 0 0,'0'0'1697'0'0,"0"-6"-1569"0"0,7 6-32 0 0,6-7 104 0 0,0 0 128 0 0,0 1 40 0 0,1-1-40 0 0,-1 1-88 0 0,0-1-104 0 0,0 7-80 0 0,0-7-272 0 0,1 7-600 0 0,-1 0-1064 0 0,0-6-2201 0 0,0 6-6634 0 0</inkml:trace>
  <inkml:trace contextRef="#ctx0" brushRef="#br0" timeOffset="3378.56">1270 499 17092 0 0,'-6'0'2512'0'0,"6"-7"-1776"0"0,-7 7-144 0 0,7-6 9 0 0,-6 6 39 0 0,6-7-32 0 0,0 1-120 0 0,0-1-112 0 0,-7 0-104 0 0,7-6-64 0 0,0 0-56 0 0,0-7-72 0 0,0 7-8 0 0,7-7-56 0 0,-7-6-48 0 0,6 6-24 0 0,1-7-24 0 0,-1 1-56 0 0,1 6-48 0 0,0-7 48 0 0,6 1 16 0 0,-6 13 40 0 0,-1-7 64 0 0,1 13-8 0 0,-1 1 32 0 0,-6-1 24 0 0,7 7-32 0 0,0 0-16 0 0,-1 0-8 0 0,1 0-16 0 0,-1 7 24 0 0,1-1 16 0 0,0 8 56 0 0,6-1 24 0 0,-6 7 24 0 0,-1-1 48 0 0,1 1 32 0 0,-1 7-24 0 0,1-1 32 0 0,0-6-8 0 0,-7 7-32 0 0,6-8 16 0 0,-6 1-56 0 0,7-7-40 0 0,-7 1-32 0 0,0-1-16 0 0,6-6-24 0 0,-6-1 16 0 0,0 1 0 0 0,0-7-48 0 0,7 0-24 0 0,-7 6-96 0 0,0-6-168 0 0,0-6-256 0 0,0 6-416 0 0,0 0-696 0 0,-7 0-1137 0 0,7 0-2144 0 0,0-7-4097 0 0</inkml:trace>
  <inkml:trace contextRef="#ctx0" brushRef="#br0" timeOffset="3577.93">1270 373 21261 0 0,'0'0'504'0'0,"7"0"-488"0"0,6-6 64 0 0,-6 6 168 0 0,6-7 120 0 0,0 7-8 0 0,1 0-48 0 0,-1-6-96 0 0,0 6-96 0 0,0 0-80 0 0,1-7-536 0 0,-8 7-1176 0 0,7 0-2777 0 0,-6 0-6234 0 0</inkml:trace>
  <inkml:trace contextRef="#ctx0" brushRef="#br0" timeOffset="4029.71">1575 155 20068 0 0,'0'7'200'0'0,"0"-7"-328"0"0,6 6-48 0 0,-6 1 256 0 0,0 6 368 0 0,0 14 377 0 0,7-1 127 0 0,-7 7-72 0 0,0-6-216 0 0,0-1-232 0 0,0-6-96 0 0,0 0-72 0 0,0 0-56 0 0,0-1-40 0 0,7 1-24 0 0,-7-6-64 0 0,0-1 8 0 0,0 0-64 0 0,6-6-24 0 0,-6-1-112 0 0,0-6-152 0 0,0 7-216 0 0,0-7-272 0 0,0 0-400 0 0,0 0-432 0 0,0 0-633 0 0,7-7-808 0 0,-14 7-2056 0 0,7-13-2496 0 0</inkml:trace>
  <inkml:trace contextRef="#ctx0" brushRef="#br0" timeOffset="4477.75">1588 175 19692 0 0,'13'-7'688'0'0,"-6"1"-520"0"0,13-8 112 0 0,0 8 169 0 0,-1-1 119 0 0,1 1-40 0 0,0 6-88 0 0,0 0-176 0 0,-7 6-88 0 0,0 1-16 0 0,1-1-48 0 0,-8 1-16 0 0,7 6-56 0 0,-13-6-72 0 0,0 6-72 0 0,0 0-88 0 0,0 7-48 0 0,-13-7-16 0 0,7 1 16 0 0,-8-1 80 0 0,1 0 80 0 0,7 0 56 0 0,-8 1 80 0 0,1-8 8 0 0,6-6-8 0 0,-6 7 32 0 0,0-1-32 0 0,6-6 24 0 0,1 0-40 0 0,-7 0 8 0 0,13 0 8 0 0,-7 0 64 0 0,0 7 32 0 0,1-14 8 0 0,6 7 32 0 0,0 0-16 0 0,0 0-16 0 0,0 0 8 0 0,0 0-64 0 0,6 0-64 0 0,-6 0-48 0 0,7 7-64 0 0,-7-7 16 0 0,13 0 32 0 0,-6 0 48 0 0,6 7 32 0 0,0-1-16 0 0,0 1 56 0 0,1 6-8 0 0,-1-6 48 0 0,7 6 32 0 0,-7 0 8 0 0,7 0 24 0 0,-7 1-32 0 0,0-1-32 0 0,1 0-24 0 0,-1-6-24 0 0,0 6 8 0 0,-6-6-8 0 0,-1-1-32 0 0,1 1 1 0 0,-1-1-1 0 0,-6-6-40 0 0,7 0 0 0 0,-7 0-120 0 0,0 0-209 0 0,0 0-383 0 0,0 0-800 0 0,0 0-1121 0 0,0 0-2088 0 0,0-6-5553 0 0</inkml:trace>
  <inkml:trace contextRef="#ctx0" brushRef="#br0" timeOffset="5382.9399">2051 241 15571 0 0,'-7'-7'937'0'0,"1"7"-825"0"0,-1-6-48 0 0,1 6 136 0 0,-8 0 168 0 0,8 6 88 0 0,-1 1 8 0 0,0-7-80 0 0,-6 7-32 0 0,13 6 0 0 0,-6-6 32 0 0,-1 6 0 0 0,7 7-40 0 0,-7-7-16 0 0,7 7-96 0 0,0 0-55 0 0,7-1-25 0 0,-7 1-56 0 0,7-7-24 0 0,-1 1-16 0 0,7 6-8 0 0,-6-14 8 0 0,6 7-8 0 0,1-6 48 0 0,-1-7 80 0 0,7 7 48 0 0,-7-7 72 0 0,7-7-8 0 0,-7 7-64 0 0,0-7-16 0 0,0 1-64 0 0,-6-1-32 0 0,0 1-16 0 0,-1-1-16 0 0,1 0-40 0 0,-1 7-40 0 0,-6-6-96 0 0,7 6-240 0 0,-7 0-384 0 0,0-7-552 0 0,0 7-809 0 0,0 0-1512 0 0,0 0-6161 0 0</inkml:trace>
  <inkml:trace contextRef="#ctx0" brushRef="#br0" timeOffset="5705.16">2203 195 13987 0 0,'0'0'7106'0'0,"0"6"-6858"0"0,7 1-16 0 0,-7 6 216 0 0,0 7 192 0 0,0 7 168 0 0,0-1-72 0 0,6 7-168 0 0,-6-6-248 0 0,0 6-120 0 0,7-7-104 0 0,-7-6-40 0 0,7 0 0 0 0,-7 0-56 0 0,6-1-56 0 0,-6-5-128 0 0,0-8-160 0 0,0 8-184 0 0,7-14-184 0 0,-7 6-152 0 0,0-6-144 0 0,0 0-121 0 0,0 0-223 0 0,0-6-216 0 0,-7 6-377 0 0,7-7-823 0 0,0 0-1649 0 0,0-6-1776 0 0</inkml:trace>
  <inkml:trace contextRef="#ctx0" brushRef="#br0" timeOffset="5905.05">2230 387 11138 0 0,'0'0'5113'0'0,"0"0"-3104"0"0,6-7-737 0 0,-6 7-320 0 0,7-7-223 0 0,-7 1-145 0 0,6 6-144 0 0,8-7-56 0 0,-8 7 48 0 0,8-6-40 0 0,-1-1-16 0 0,7 7-48 0 0,-7-7-120 0 0,7 7-72 0 0,-7 0-8 0 0,0-6-56 0 0,-6 6-48 0 0,6 0-104 0 0,-6 0-144 0 0,-1 0-232 0 0,1 0-352 0 0,-1 0-352 0 0,-6 0-561 0 0,7 0-847 0 0,-7 0-1649 0 0,0 0-4617 0 0</inkml:trace>
  <inkml:trace contextRef="#ctx0" brushRef="#br0" timeOffset="6205.72">2421 175 19020 0 0,'7'0'1784'0'0,"-7"0"-887"0"0,0 7-169 0 0,0-7-104 0 0,0 6-72 0 0,0 1-56 0 0,0 13-32 0 0,0-1 24 0 0,0 1-24 0 0,7 7-39 0 0,-7-1-65 0 0,0 7-72 0 0,0-6-88 0 0,0-1-8 0 0,6 1-24 0 0,-6-1-32 0 0,0 1-8 0 0,0-8-8 0 0,7 1-32 0 0,-7-6 0 0 0,0-1-16 0 0,7 0 32 0 0,-7-6-16 0 0,0-1 16 0 0,0 1 16 0 0,0-7-32 0 0,0 0 0 0 0,0 0-24 0 0,0 0-48 0 0,0 0-16 0 0,0 0-48 0 0,0 0-88 0 0,0 0-112 0 0,0 0-240 0 0,0-7-272 0 0,0 7-409 0 0,0 0-615 0 0,0 0-1145 0 0,0-6-3488 0 0,0-1-3289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49.694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0 0 14723 0 0,'0'7'-96'0'0,"0"1"-24"0"0,0-1 160 0 0,8 8 152 0 0,-8-1 144 0 0,0 1 120 0 0,0 7 40 0 0,7-7-63 0 0,-7 6-65 0 0,0-6-136 0 0,7 7-80 0 0,1 0-48 0 0,-8-7-56 0 0,7 7 8 0 0,0-8-32 0 0,1 1 8 0 0,-8 0 16 0 0,7-8-24 0 0,0 8 0 0 0,-7-8 0 0 0,8 0 0 0 0,-1 0 8 0 0,-7-7 8 0 0,7 0 24 0 0,-7 0 72 0 0,0 0 24 0 0,8 0 48 0 0,-8-7-40 0 0,0 0-88 0 0,7-8-88 0 0,0 1-224 0 0,1-8-56 0 0,-1 0-48 0 0,0-8 64 0 0,0 8 152 0 0,1-7 64 0 0,-1 7 96 0 0,-7 8 0 0 0,7-1 80 0 0,-7 8 16 0 0,0-1 32 0 0,0 1-16 0 0,0 7-88 0 0,0 0-104 0 0,0 0-8 0 0,8 0-24 0 0,-8 7 72 0 0,7 1 88 0 0,-7-1 0 0 0,7 8 8 0 0,-7-1-8 0 0,8 8-56 0 0,-1-7-8 0 0,0 7-8 0 0,1-8-16 0 0,-1 1-16 0 0,8 7 16 0 0,-8-7 0 0 0,0-8 0 0 0,1 8 0 0 0,-1-8 0 0 0,0 8-8 0 0,1-8 8 0 0,-1-7 8 0 0,-7 7 16 0 0,7-7 16 0 0,1 7 16 0 0,-8-7 16 0 0,0-7 72 0 0,7 7 40 0 0,-7 0 16 0 0,0-7 8 0 0,7 0-48 0 0,-7-1-32 0 0,0-6-56 0 0,7-1-24 0 0,-7-7-8 0 0,8 7-16 0 0,-8-7-16 0 0,0 0-8 0 0,0 0 0 0 0,7 8 0 0 0,-7-1 24 0 0,0 1 16 0 0,0-1 8 0 0,-7 8-8 0 0,7-1 0 0 0,0 8-16 0 0,0-7-24 0 0,0 7 32 0 0,0 0-64 0 0,0 0 8 0 0,0-7-88 0 0,0 7-224 0 0,0 0-240 0 0,0 0-544 0 0,7 0-785 0 0,-7 0-1167 0 0,0 0-4490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0.062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1 1 16796 0 0,'0'14'32'0'0,"0"1"120"0"0,7 7 288 0 0,-7 7 208 0 0,0 1 80 0 0,0-9-152 0 0,0 9-168 0 0,0-1-168 0 0,7 0-104 0 0,-7-7-48 0 0,8 0-40 0 0,-8-7-8 0 0,7 7-16 0 0,-7-8 0 0 0,7 1-8 0 0,-7-8-16 0 0,7 1-24 0 0,-7-1-96 0 0,0 0-80 0 0,0-7-96 0 0,0 0-24 0 0,8 0-16 0 0,-8 0-40 0 0,0 0-232 0 0,0-7-584 0 0,0 0-1121 0 0,0-8-2240 0 0,0-7-2456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0.493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1 37 14411 0 0,'0'-7'504'0'0,"0"-1"-440"0"0,7 1-88 0 0,0 7 24 0 0,1-7 96 0 0,-1 7 80 0 0,7-8 128 0 0,8 8 88 0 0,-7 0 32 0 0,0 0 1 0 0,7 0-49 0 0,0 8-56 0 0,-8-1-112 0 0,1 0-64 0 0,0 8-64 0 0,-8 0-48 0 0,7-8-16 0 0,-6 8-32 0 0,-8-1-72 0 0,7 1-112 0 0,-14 0-96 0 0,7-1-48 0 0,-8 1 8 0 0,1-8 96 0 0,0 0 103 0 0,0 1 113 0 0,-8-1 64 0 0,8 0 57 0 0,-8-7 31 0 0,8 8-16 0 0,-8-8 72 0 0,0 0 0 0 0,8-8 48 0 0,-8 8 16 0 0,8 0 16 0 0,0-7 8 0 0,-1 7 16 0 0,1 0 24 0 0,0-7-8 0 0,7 7-24 0 0,0 0-56 0 0,-8 0-80 0 0,8 0-104 0 0,8 0-40 0 0,-8 0-64 0 0,0 0-8 0 0,7 7 24 0 0,0 0 48 0 0,1 1 0 0 0,6-1 24 0 0,1 8 0 0 0,-8-8 0 0 0,8 8 16 0 0,0-1-16 0 0,-1-6 24 0 0,1 6-48 0 0,-8-6 24 0 0,8 6 16 0 0,-1-6-16 0 0,-6-1 64 0 0,-1 0-16 0 0,8 0-8 0 0,-8 1 0 0 0,0-1-32 0 0,1-7 16 0 0,-8 7 8 0 0,7-7-8 0 0,-7 0 24 0 0,0 0-8 0 0,0 0 16 0 0,0 0-160 0 0,0 0-328 0 0,0 0-640 0 0,-7-7-1064 0 0,7 7-1233 0 0,0-7-5345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0" units="1/deg"/>
          <inkml:channelProperty channel="OE" name="resolution" value="0" units="1/deg"/>
        </inkml:channelProperties>
      </inkml:inkSource>
      <inkml:timestamp xml:id="ts0" timeString="2018-08-31T04:53:50.846"/>
    </inkml:context>
    <inkml:brush xml:id="br0">
      <inkml:brushProperty name="width" value="0.05" units="cm"/>
      <inkml:brushProperty name="height" value="0.05" units="cm"/>
      <inkml:brushProperty name="color" value="#FFA32B"/>
    </inkml:brush>
  </inkml:definitions>
  <inkml:trace contextRef="#ctx0" brushRef="#br0">1 1 15915 0 0,'0'0'312'0'0,"0"7"-336"0"0,0 0 168 0 0,7 1 393 0 0,-7 6 335 0 0,0 8 160 0 0,0 0-16 0 0,0 8-200 0 0,-7-9-151 0 0,7 9-145 0 0,0-8-96 0 0,0 0-72 0 0,7 0-80 0 0,-7-8-48 0 0,0 1-64 0 0,7 0-64 0 0,-7-8 24 0 0,0 8-32 0 0,0-8-24 0 0,8 0-24 0 0,-8 0-8 0 0,0-7-8 0 0,0 0-8 0 0,0 0 8 0 0,0 0-48 0 0,0 0-112 0 0,0 0-272 0 0,0 0-448 0 0,7 0-697 0 0,-7 0-1191 0 0,0 0-2441 0 0,7-7-3457 0 0</inkml:trace>
  <inkml:trace contextRef="#ctx0" brushRef="#br0" timeOffset="331.32">140 23 16844 0 0,'7'0'376'0'0,"1"-8"-408"0"0,6 8 88 0 0,1-7 232 0 0,-1 7 232 0 0,8 0 104 0 0,-7 0-24 0 0,7-7-104 0 0,0 7-160 0 0,0 0-72 0 0,-7 7-112 0 0,-1-7-56 0 0,1 0-40 0 0,-1 0-24 0 0,1 0-32 0 0,-8 0-96 0 0,1 0-208 0 0,-1 0-400 0 0,0 0-544 0 0,1 7-704 0 0,-8-7-857 0 0,0 0-1528 0 0,0 0-2200 0 0</inkml:trace>
  <inkml:trace contextRef="#ctx0" brushRef="#br0" timeOffset="562.8389">264 30 11594 0 0,'0'7'1297'0'0,"0"15"255"0"0,0-7 200 0 0,0 14-167 0 0,0-7-289 0 0,8 0-192 0 0,-8 0-191 0 0,0 7-185 0 0,0-7-176 0 0,7 0-168 0 0,-7 0-88 0 0,0-7-96 0 0,7 7-80 0 0,-7-15-8 0 0,0 8-32 0 0,0-8-40 0 0,8 0-16 0 0,-8 1-8 0 0,0-8-152 0 0,0 0-344 0 0,0 0-792 0 0,0 0-1593 0 0,0-8-5041 0 0,0 8-55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98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48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59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11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9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60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27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16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3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70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0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C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9154C-4EB1-423E-BB37-05FC38EE037D}" type="datetimeFigureOut">
              <a:rPr lang="ko-KR" altLang="en-US" smtClean="0"/>
              <a:t>2021-07-16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E24A5-EA2A-44DD-8611-0014B943CF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35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6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19.png"/><Relationship Id="rId3" Type="http://schemas.openxmlformats.org/officeDocument/2006/relationships/image" Target="../media/image1.png"/><Relationship Id="rId21" Type="http://schemas.openxmlformats.org/officeDocument/2006/relationships/image" Target="../media/image4.emf"/><Relationship Id="rId7" Type="http://schemas.openxmlformats.org/officeDocument/2006/relationships/image" Target="../media/image3.png"/><Relationship Id="rId12" Type="http://schemas.openxmlformats.org/officeDocument/2006/relationships/customXml" Target="../ink/ink5.xml"/><Relationship Id="rId17" Type="http://schemas.openxmlformats.org/officeDocument/2006/relationships/image" Target="../media/image2.emf"/><Relationship Id="rId25" Type="http://schemas.openxmlformats.org/officeDocument/2006/relationships/image" Target="../media/image6.emf"/><Relationship Id="rId2" Type="http://schemas.openxmlformats.org/officeDocument/2006/relationships/customXml" Target="../ink/ink1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8.emf"/><Relationship Id="rId41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24" Type="http://schemas.openxmlformats.org/officeDocument/2006/relationships/customXml" Target="../ink/ink11.xml"/><Relationship Id="rId40" Type="http://schemas.openxmlformats.org/officeDocument/2006/relationships/customXml" Target="../ink/ink15.xml"/><Relationship Id="rId5" Type="http://schemas.openxmlformats.org/officeDocument/2006/relationships/image" Target="../media/image2.png"/><Relationship Id="rId15" Type="http://schemas.openxmlformats.org/officeDocument/2006/relationships/image" Target="../media/image1.emf"/><Relationship Id="rId23" Type="http://schemas.openxmlformats.org/officeDocument/2006/relationships/image" Target="../media/image5.emf"/><Relationship Id="rId28" Type="http://schemas.openxmlformats.org/officeDocument/2006/relationships/customXml" Target="../ink/ink13.xml"/><Relationship Id="rId19" Type="http://schemas.openxmlformats.org/officeDocument/2006/relationships/image" Target="../media/image3.emf"/><Relationship Id="rId4" Type="http://schemas.openxmlformats.org/officeDocument/2006/relationships/customXml" Target="../ink/ink2.xml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7.emf"/><Relationship Id="rId30" Type="http://schemas.openxmlformats.org/officeDocument/2006/relationships/customXml" Target="../ink/ink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0" Type="http://schemas.openxmlformats.org/officeDocument/2006/relationships/customXml" Target="../ink/ink21.xml"/><Relationship Id="rId4" Type="http://schemas.openxmlformats.org/officeDocument/2006/relationships/customXml" Target="../ink/ink18.xml"/><Relationship Id="rId9" Type="http://schemas.openxmlformats.org/officeDocument/2006/relationships/image" Target="../media/image18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1B2FC7F0-645E-42D4-9E37-DFCB2A95195C}"/>
              </a:ext>
            </a:extLst>
          </p:cNvPr>
          <p:cNvSpPr/>
          <p:nvPr/>
        </p:nvSpPr>
        <p:spPr>
          <a:xfrm>
            <a:off x="1866284" y="2535736"/>
            <a:ext cx="5411432" cy="1397320"/>
          </a:xfrm>
          <a:prstGeom prst="rect">
            <a:avLst/>
          </a:prstGeom>
          <a:solidFill>
            <a:schemeClr val="bg1"/>
          </a:solidFill>
          <a:ln w="85725" cmpd="thickThin"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6400800" cy="1752600"/>
          </a:xfrm>
        </p:spPr>
        <p:txBody>
          <a:bodyPr anchor="b">
            <a:normAutofit/>
          </a:bodyPr>
          <a:lstStyle/>
          <a:p>
            <a:pPr algn="r"/>
            <a:endParaRPr lang="en-US" altLang="ko-KR" sz="20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20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2021. 07. 17</a:t>
            </a:r>
          </a:p>
          <a:p>
            <a:pPr algn="r"/>
            <a:r>
              <a:rPr lang="ko-KR" altLang="en-US" sz="20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전주교육대학교 이동성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337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2021 </a:t>
            </a:r>
            <a:r>
              <a:rPr lang="ko-KR" altLang="en-US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질적연구방법론 워크숍</a:t>
            </a:r>
            <a:r>
              <a:rPr lang="en-US" altLang="ko-KR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©</a:t>
            </a:r>
            <a:endParaRPr lang="ko-KR" altLang="en-US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잉크 45">
                <a:extLst>
                  <a:ext uri="{FF2B5EF4-FFF2-40B4-BE49-F238E27FC236}">
                    <a16:creationId xmlns:a16="http://schemas.microsoft.com/office/drawing/2014/main" id="{73414322-1FE6-4BE9-9545-C4B3296CC9AE}"/>
                  </a:ext>
                </a:extLst>
              </p14:cNvPr>
              <p14:cNvContentPartPr/>
              <p14:nvPr/>
            </p14:nvContentPartPr>
            <p14:xfrm>
              <a:off x="6161134" y="6134880"/>
              <a:ext cx="2433240" cy="360"/>
            </p14:xfrm>
          </p:contentPart>
        </mc:Choice>
        <mc:Fallback xmlns="">
          <p:pic>
            <p:nvPicPr>
              <p:cNvPr id="46" name="잉크 45">
                <a:extLst>
                  <a:ext uri="{FF2B5EF4-FFF2-40B4-BE49-F238E27FC236}">
                    <a16:creationId xmlns:a16="http://schemas.microsoft.com/office/drawing/2014/main" id="{73414322-1FE6-4BE9-9545-C4B3296CC9A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25134" y="6062880"/>
                <a:ext cx="250488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F0D090D-29E2-4820-9F41-4B3FAD58FF66}"/>
              </a:ext>
            </a:extLst>
          </p:cNvPr>
          <p:cNvSpPr txBox="1"/>
          <p:nvPr/>
        </p:nvSpPr>
        <p:spPr>
          <a:xfrm>
            <a:off x="2252294" y="2982753"/>
            <a:ext cx="4639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err="1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</a:t>
            </a:r>
            <a:r>
              <a:rPr lang="ko-KR" altLang="en-US" sz="4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연구</a:t>
            </a:r>
            <a:r>
              <a:rPr lang="ko-KR" altLang="en-US" sz="4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와</a:t>
            </a:r>
            <a:r>
              <a:rPr lang="ko-KR" altLang="en-US" sz="4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글쓰기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37" name="잉크 736">
                <a:extLst>
                  <a:ext uri="{FF2B5EF4-FFF2-40B4-BE49-F238E27FC236}">
                    <a16:creationId xmlns:a16="http://schemas.microsoft.com/office/drawing/2014/main" id="{BA511DC3-985A-431A-809F-2640CD86D4B4}"/>
                  </a:ext>
                </a:extLst>
              </p14:cNvPr>
              <p14:cNvContentPartPr/>
              <p14:nvPr/>
            </p14:nvContentPartPr>
            <p14:xfrm>
              <a:off x="2644340" y="191467"/>
              <a:ext cx="509040" cy="267840"/>
            </p14:xfrm>
          </p:contentPart>
        </mc:Choice>
        <mc:Fallback xmlns="">
          <p:pic>
            <p:nvPicPr>
              <p:cNvPr id="737" name="잉크 736">
                <a:extLst>
                  <a:ext uri="{FF2B5EF4-FFF2-40B4-BE49-F238E27FC236}">
                    <a16:creationId xmlns:a16="http://schemas.microsoft.com/office/drawing/2014/main" id="{BA511DC3-985A-431A-809F-2640CD86D4B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35694" y="182827"/>
                <a:ext cx="526692" cy="2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29" name="잉크 828">
                <a:extLst>
                  <a:ext uri="{FF2B5EF4-FFF2-40B4-BE49-F238E27FC236}">
                    <a16:creationId xmlns:a16="http://schemas.microsoft.com/office/drawing/2014/main" id="{F760B8CE-0B7F-449C-B475-C93047BEDE22}"/>
                  </a:ext>
                </a:extLst>
              </p14:cNvPr>
              <p14:cNvContentPartPr/>
              <p14:nvPr/>
            </p14:nvContentPartPr>
            <p14:xfrm>
              <a:off x="2794320" y="1576059"/>
              <a:ext cx="10080" cy="6120"/>
            </p14:xfrm>
          </p:contentPart>
        </mc:Choice>
        <mc:Fallback xmlns="">
          <p:pic>
            <p:nvPicPr>
              <p:cNvPr id="829" name="잉크 828">
                <a:extLst>
                  <a:ext uri="{FF2B5EF4-FFF2-40B4-BE49-F238E27FC236}">
                    <a16:creationId xmlns:a16="http://schemas.microsoft.com/office/drawing/2014/main" id="{F760B8CE-0B7F-449C-B475-C93047BEDE2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85320" y="1567419"/>
                <a:ext cx="27720" cy="2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04" name="잉크 1003">
                <a:extLst>
                  <a:ext uri="{FF2B5EF4-FFF2-40B4-BE49-F238E27FC236}">
                    <a16:creationId xmlns:a16="http://schemas.microsoft.com/office/drawing/2014/main" id="{CA9F2EAC-499F-4C19-B94B-EEC1C7DFF49A}"/>
                  </a:ext>
                </a:extLst>
              </p14:cNvPr>
              <p14:cNvContentPartPr/>
              <p14:nvPr/>
            </p14:nvContentPartPr>
            <p14:xfrm>
              <a:off x="2959706" y="2819231"/>
              <a:ext cx="712440" cy="174240"/>
            </p14:xfrm>
          </p:contentPart>
        </mc:Choice>
        <mc:Fallback xmlns="">
          <p:pic>
            <p:nvPicPr>
              <p:cNvPr id="1004" name="잉크 1003">
                <a:extLst>
                  <a:ext uri="{FF2B5EF4-FFF2-40B4-BE49-F238E27FC236}">
                    <a16:creationId xmlns:a16="http://schemas.microsoft.com/office/drawing/2014/main" id="{CA9F2EAC-499F-4C19-B94B-EEC1C7DFF49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951066" y="2810231"/>
                <a:ext cx="730080" cy="19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80" name="잉크 1079">
                <a:extLst>
                  <a:ext uri="{FF2B5EF4-FFF2-40B4-BE49-F238E27FC236}">
                    <a16:creationId xmlns:a16="http://schemas.microsoft.com/office/drawing/2014/main" id="{E6B8FCF5-44C9-4960-B0F8-6C58F6DDF835}"/>
                  </a:ext>
                </a:extLst>
              </p14:cNvPr>
              <p14:cNvContentPartPr/>
              <p14:nvPr/>
            </p14:nvContentPartPr>
            <p14:xfrm>
              <a:off x="3824111" y="2826436"/>
              <a:ext cx="883800" cy="159840"/>
            </p14:xfrm>
          </p:contentPart>
        </mc:Choice>
        <mc:Fallback xmlns="">
          <p:pic>
            <p:nvPicPr>
              <p:cNvPr id="1080" name="잉크 1079">
                <a:extLst>
                  <a:ext uri="{FF2B5EF4-FFF2-40B4-BE49-F238E27FC236}">
                    <a16:creationId xmlns:a16="http://schemas.microsoft.com/office/drawing/2014/main" id="{E6B8FCF5-44C9-4960-B0F8-6C58F6DDF83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815111" y="2817796"/>
                <a:ext cx="901440" cy="17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" name="잉크 23">
                <a:extLst>
                  <a:ext uri="{FF2B5EF4-FFF2-40B4-BE49-F238E27FC236}">
                    <a16:creationId xmlns:a16="http://schemas.microsoft.com/office/drawing/2014/main" id="{268029CB-F7A5-49CC-92CF-E8BAFF5E9F2A}"/>
                  </a:ext>
                </a:extLst>
              </p14:cNvPr>
              <p14:cNvContentPartPr/>
              <p14:nvPr/>
            </p14:nvContentPartPr>
            <p14:xfrm>
              <a:off x="5624488" y="2860856"/>
              <a:ext cx="121680" cy="110880"/>
            </p14:xfrm>
          </p:contentPart>
        </mc:Choice>
        <mc:Fallback xmlns="">
          <p:pic>
            <p:nvPicPr>
              <p:cNvPr id="24" name="잉크 23">
                <a:extLst>
                  <a:ext uri="{FF2B5EF4-FFF2-40B4-BE49-F238E27FC236}">
                    <a16:creationId xmlns:a16="http://schemas.microsoft.com/office/drawing/2014/main" id="{268029CB-F7A5-49CC-92CF-E8BAFF5E9F2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15488" y="2851856"/>
                <a:ext cx="139320" cy="1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5" name="잉크 24">
                <a:extLst>
                  <a:ext uri="{FF2B5EF4-FFF2-40B4-BE49-F238E27FC236}">
                    <a16:creationId xmlns:a16="http://schemas.microsoft.com/office/drawing/2014/main" id="{A45D68E4-9658-4585-B197-DF8636CDA645}"/>
                  </a:ext>
                </a:extLst>
              </p14:cNvPr>
              <p14:cNvContentPartPr/>
              <p14:nvPr/>
            </p14:nvContentPartPr>
            <p14:xfrm>
              <a:off x="5790448" y="2857976"/>
              <a:ext cx="18720" cy="129600"/>
            </p14:xfrm>
          </p:contentPart>
        </mc:Choice>
        <mc:Fallback xmlns="">
          <p:pic>
            <p:nvPicPr>
              <p:cNvPr id="25" name="잉크 24">
                <a:extLst>
                  <a:ext uri="{FF2B5EF4-FFF2-40B4-BE49-F238E27FC236}">
                    <a16:creationId xmlns:a16="http://schemas.microsoft.com/office/drawing/2014/main" id="{A45D68E4-9658-4585-B197-DF8636CDA64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781448" y="2848951"/>
                <a:ext cx="36360" cy="1472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6" name="잉크 25">
                <a:extLst>
                  <a:ext uri="{FF2B5EF4-FFF2-40B4-BE49-F238E27FC236}">
                    <a16:creationId xmlns:a16="http://schemas.microsoft.com/office/drawing/2014/main" id="{5DF02199-5F4F-448D-9130-2FC2E5068B5B}"/>
                  </a:ext>
                </a:extLst>
              </p14:cNvPr>
              <p14:cNvContentPartPr/>
              <p14:nvPr/>
            </p14:nvContentPartPr>
            <p14:xfrm>
              <a:off x="5790448" y="2855456"/>
              <a:ext cx="95400" cy="124200"/>
            </p14:xfrm>
          </p:contentPart>
        </mc:Choice>
        <mc:Fallback xmlns="">
          <p:pic>
            <p:nvPicPr>
              <p:cNvPr id="26" name="잉크 25">
                <a:extLst>
                  <a:ext uri="{FF2B5EF4-FFF2-40B4-BE49-F238E27FC236}">
                    <a16:creationId xmlns:a16="http://schemas.microsoft.com/office/drawing/2014/main" id="{5DF02199-5F4F-448D-9130-2FC2E5068B5B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781414" y="2846456"/>
                <a:ext cx="113107" cy="14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0" name="잉크 29">
                <a:extLst>
                  <a:ext uri="{FF2B5EF4-FFF2-40B4-BE49-F238E27FC236}">
                    <a16:creationId xmlns:a16="http://schemas.microsoft.com/office/drawing/2014/main" id="{308B4817-5B70-4EFE-9EAA-F69FBC37077B}"/>
                  </a:ext>
                </a:extLst>
              </p14:cNvPr>
              <p14:cNvContentPartPr/>
              <p14:nvPr/>
            </p14:nvContentPartPr>
            <p14:xfrm>
              <a:off x="5932648" y="2857976"/>
              <a:ext cx="147960" cy="124560"/>
            </p14:xfrm>
          </p:contentPart>
        </mc:Choice>
        <mc:Fallback xmlns="">
          <p:pic>
            <p:nvPicPr>
              <p:cNvPr id="30" name="잉크 29">
                <a:extLst>
                  <a:ext uri="{FF2B5EF4-FFF2-40B4-BE49-F238E27FC236}">
                    <a16:creationId xmlns:a16="http://schemas.microsoft.com/office/drawing/2014/main" id="{308B4817-5B70-4EFE-9EAA-F69FBC37077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923648" y="2848950"/>
                <a:ext cx="165600" cy="1422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1" name="잉크 30">
                <a:extLst>
                  <a:ext uri="{FF2B5EF4-FFF2-40B4-BE49-F238E27FC236}">
                    <a16:creationId xmlns:a16="http://schemas.microsoft.com/office/drawing/2014/main" id="{144A35D7-5528-4582-93F7-265BC6270752}"/>
                  </a:ext>
                </a:extLst>
              </p14:cNvPr>
              <p14:cNvContentPartPr/>
              <p14:nvPr/>
            </p14:nvContentPartPr>
            <p14:xfrm>
              <a:off x="6133168" y="2852936"/>
              <a:ext cx="8280" cy="113760"/>
            </p14:xfrm>
          </p:contentPart>
        </mc:Choice>
        <mc:Fallback xmlns="">
          <p:pic>
            <p:nvPicPr>
              <p:cNvPr id="31" name="잉크 30">
                <a:extLst>
                  <a:ext uri="{FF2B5EF4-FFF2-40B4-BE49-F238E27FC236}">
                    <a16:creationId xmlns:a16="http://schemas.microsoft.com/office/drawing/2014/main" id="{144A35D7-5528-4582-93F7-265BC6270752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124168" y="2843936"/>
                <a:ext cx="25920" cy="13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2" name="잉크 31">
                <a:extLst>
                  <a:ext uri="{FF2B5EF4-FFF2-40B4-BE49-F238E27FC236}">
                    <a16:creationId xmlns:a16="http://schemas.microsoft.com/office/drawing/2014/main" id="{CD0FF980-E2FD-483B-9A03-EB7FE2CAF87F}"/>
                  </a:ext>
                </a:extLst>
              </p14:cNvPr>
              <p14:cNvContentPartPr/>
              <p14:nvPr/>
            </p14:nvContentPartPr>
            <p14:xfrm>
              <a:off x="6180328" y="2860856"/>
              <a:ext cx="10800" cy="102960"/>
            </p14:xfrm>
          </p:contentPart>
        </mc:Choice>
        <mc:Fallback xmlns="">
          <p:pic>
            <p:nvPicPr>
              <p:cNvPr id="32" name="잉크 31">
                <a:extLst>
                  <a:ext uri="{FF2B5EF4-FFF2-40B4-BE49-F238E27FC236}">
                    <a16:creationId xmlns:a16="http://schemas.microsoft.com/office/drawing/2014/main" id="{CD0FF980-E2FD-483B-9A03-EB7FE2CAF87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171328" y="2851887"/>
                <a:ext cx="28440" cy="1205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3" name="잉크 32">
                <a:extLst>
                  <a:ext uri="{FF2B5EF4-FFF2-40B4-BE49-F238E27FC236}">
                    <a16:creationId xmlns:a16="http://schemas.microsoft.com/office/drawing/2014/main" id="{024BEB5E-2462-4105-879F-615156033FE5}"/>
                  </a:ext>
                </a:extLst>
              </p14:cNvPr>
              <p14:cNvContentPartPr/>
              <p14:nvPr/>
            </p14:nvContentPartPr>
            <p14:xfrm>
              <a:off x="6183208" y="2865896"/>
              <a:ext cx="95400" cy="113760"/>
            </p14:xfrm>
          </p:contentPart>
        </mc:Choice>
        <mc:Fallback xmlns="">
          <p:pic>
            <p:nvPicPr>
              <p:cNvPr id="33" name="잉크 32">
                <a:extLst>
                  <a:ext uri="{FF2B5EF4-FFF2-40B4-BE49-F238E27FC236}">
                    <a16:creationId xmlns:a16="http://schemas.microsoft.com/office/drawing/2014/main" id="{024BEB5E-2462-4105-879F-615156033FE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174208" y="2856867"/>
                <a:ext cx="113040" cy="1314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7" name="잉크 36">
                <a:extLst>
                  <a:ext uri="{FF2B5EF4-FFF2-40B4-BE49-F238E27FC236}">
                    <a16:creationId xmlns:a16="http://schemas.microsoft.com/office/drawing/2014/main" id="{790DA961-8AA5-414A-AA1D-BF97FB1F4FD9}"/>
                  </a:ext>
                </a:extLst>
              </p14:cNvPr>
              <p14:cNvContentPartPr/>
              <p14:nvPr/>
            </p14:nvContentPartPr>
            <p14:xfrm>
              <a:off x="6320008" y="2868776"/>
              <a:ext cx="124200" cy="147960"/>
            </p14:xfrm>
          </p:contentPart>
        </mc:Choice>
        <mc:Fallback xmlns="">
          <p:pic>
            <p:nvPicPr>
              <p:cNvPr id="37" name="잉크 36">
                <a:extLst>
                  <a:ext uri="{FF2B5EF4-FFF2-40B4-BE49-F238E27FC236}">
                    <a16:creationId xmlns:a16="http://schemas.microsoft.com/office/drawing/2014/main" id="{790DA961-8AA5-414A-AA1D-BF97FB1F4FD9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311008" y="2859776"/>
                <a:ext cx="14184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41" name="잉크 40">
                <a:extLst>
                  <a:ext uri="{FF2B5EF4-FFF2-40B4-BE49-F238E27FC236}">
                    <a16:creationId xmlns:a16="http://schemas.microsoft.com/office/drawing/2014/main" id="{E42E0876-3D5D-4DCA-8A7D-F9D89EE42A19}"/>
                  </a:ext>
                </a:extLst>
              </p14:cNvPr>
              <p14:cNvContentPartPr/>
              <p14:nvPr/>
            </p14:nvContentPartPr>
            <p14:xfrm>
              <a:off x="2426366" y="2819366"/>
              <a:ext cx="143280" cy="121680"/>
            </p14:xfrm>
          </p:contentPart>
        </mc:Choice>
        <mc:Fallback xmlns="">
          <p:pic>
            <p:nvPicPr>
              <p:cNvPr id="41" name="잉크 40">
                <a:extLst>
                  <a:ext uri="{FF2B5EF4-FFF2-40B4-BE49-F238E27FC236}">
                    <a16:creationId xmlns:a16="http://schemas.microsoft.com/office/drawing/2014/main" id="{E42E0876-3D5D-4DCA-8A7D-F9D89EE42A19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417366" y="2810366"/>
                <a:ext cx="160920" cy="13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0" name="잉크 49">
                <a:extLst>
                  <a:ext uri="{FF2B5EF4-FFF2-40B4-BE49-F238E27FC236}">
                    <a16:creationId xmlns:a16="http://schemas.microsoft.com/office/drawing/2014/main" id="{F1A008C6-3896-4B4D-98B5-F4D86D5FF09B}"/>
                  </a:ext>
                </a:extLst>
              </p14:cNvPr>
              <p14:cNvContentPartPr/>
              <p14:nvPr/>
            </p14:nvContentPartPr>
            <p14:xfrm>
              <a:off x="2607446" y="2807486"/>
              <a:ext cx="188280" cy="126360"/>
            </p14:xfrm>
          </p:contentPart>
        </mc:Choice>
        <mc:Fallback xmlns="">
          <p:pic>
            <p:nvPicPr>
              <p:cNvPr id="50" name="잉크 49">
                <a:extLst>
                  <a:ext uri="{FF2B5EF4-FFF2-40B4-BE49-F238E27FC236}">
                    <a16:creationId xmlns:a16="http://schemas.microsoft.com/office/drawing/2014/main" id="{F1A008C6-3896-4B4D-98B5-F4D86D5FF09B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598463" y="2798512"/>
                <a:ext cx="205886" cy="14395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60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2804591" y="1906265"/>
            <a:ext cx="3537673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763668" y="1887215"/>
            <a:ext cx="361669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인간화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(humanization)</a:t>
            </a:r>
            <a:endParaRPr lang="ko-KR" altLang="en-US" sz="27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7037" y="3068960"/>
            <a:ext cx="7689926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사회적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실재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일상적인 실천과 만남을 통해 문화적으로 구성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인본주의자 전통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행동과 경험의 의미 이해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주변화 된 사람들의 삶의 목소리에 주목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하위계층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여성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장애인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삶에 대한 공감 유도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대항문화 역할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침묵하는 사람들의 목소리에 주목</a:t>
            </a:r>
          </a:p>
        </p:txBody>
      </p:sp>
    </p:spTree>
    <p:extLst>
      <p:ext uri="{BB962C8B-B14F-4D97-AF65-F5344CB8AC3E}">
        <p14:creationId xmlns:p14="http://schemas.microsoft.com/office/powerpoint/2010/main" val="247148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/>
        </p:nvGrpSpPr>
        <p:grpSpPr>
          <a:xfrm>
            <a:off x="2483769" y="2367930"/>
            <a:ext cx="4176464" cy="4130754"/>
            <a:chOff x="1907704" y="1399084"/>
            <a:chExt cx="5328593" cy="5270276"/>
          </a:xfrm>
        </p:grpSpPr>
        <p:sp>
          <p:nvSpPr>
            <p:cNvPr id="13" name="도넛 12"/>
            <p:cNvSpPr/>
            <p:nvPr/>
          </p:nvSpPr>
          <p:spPr>
            <a:xfrm>
              <a:off x="2483768" y="1952836"/>
              <a:ext cx="4176464" cy="4176464"/>
            </a:xfrm>
            <a:prstGeom prst="donut">
              <a:avLst>
                <a:gd name="adj" fmla="val 2994"/>
              </a:avLst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" name="타원 1"/>
            <p:cNvSpPr/>
            <p:nvPr/>
          </p:nvSpPr>
          <p:spPr>
            <a:xfrm>
              <a:off x="3815916" y="1399084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맥락성</a:t>
              </a:r>
              <a:endPara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9" name="타원 8"/>
            <p:cNvSpPr/>
            <p:nvPr/>
          </p:nvSpPr>
          <p:spPr>
            <a:xfrm>
              <a:off x="3815916" y="5157192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관계성</a:t>
              </a:r>
            </a:p>
          </p:txBody>
        </p:sp>
        <p:sp>
          <p:nvSpPr>
            <p:cNvPr id="11" name="타원 10"/>
            <p:cNvSpPr/>
            <p:nvPr/>
          </p:nvSpPr>
          <p:spPr>
            <a:xfrm>
              <a:off x="1907704" y="3284984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내러</a:t>
              </a:r>
              <a:endPara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/>
              <a:r>
                <a:rPr lang="ko-KR" altLang="en-US" dirty="0" err="1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티브</a:t>
              </a:r>
              <a:endPara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5724129" y="3290689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인간화</a:t>
              </a: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2643301" y="1556792"/>
            <a:ext cx="3810431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934381" y="1537742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방법적 특징의 상호 관련성</a:t>
            </a:r>
          </a:p>
        </p:txBody>
      </p:sp>
    </p:spTree>
    <p:extLst>
      <p:ext uri="{BB962C8B-B14F-4D97-AF65-F5344CB8AC3E}">
        <p14:creationId xmlns:p14="http://schemas.microsoft.com/office/powerpoint/2010/main" val="408113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5102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연구에서의 분석단위 </a:t>
            </a:r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시간성</a:t>
            </a:r>
            <a:r>
              <a:rPr lang="en-US" altLang="ko-KR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94833" y="1887215"/>
            <a:ext cx="53543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시간적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축을 통한 총체적 관점의 획득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6386" y="3068960"/>
            <a:ext cx="753122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현재와 과거는 분리될 수 없는 시간적 연속선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현재의 시점에서 과거를 해석하고 미래를 조망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전향성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후향성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물리적 시간구조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&lt;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유동적이고 편집적인 시간구조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타임라인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시간적 축에 따라 개인의 삶과 사회적 조건의 관계 탐구</a:t>
            </a:r>
          </a:p>
        </p:txBody>
      </p:sp>
    </p:spTree>
    <p:extLst>
      <p:ext uri="{BB962C8B-B14F-4D97-AF65-F5344CB8AC3E}">
        <p14:creationId xmlns:p14="http://schemas.microsoft.com/office/powerpoint/2010/main" val="376310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5102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연구에서의 분석단위 </a:t>
            </a:r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시간성</a:t>
            </a:r>
            <a:r>
              <a:rPr lang="en-US" altLang="ko-KR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43177" y="1887215"/>
            <a:ext cx="505766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Mandelbaum(1973)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의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분석단위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0368" y="4521894"/>
            <a:ext cx="2650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 err="1">
                <a:latin typeface="+mj-ea"/>
                <a:ea typeface="+mj-ea"/>
              </a:rPr>
              <a:t>내러티브에</a:t>
            </a:r>
            <a:r>
              <a:rPr lang="ko-KR" altLang="en-US" sz="1400" dirty="0">
                <a:latin typeface="+mj-ea"/>
                <a:ea typeface="+mj-ea"/>
              </a:rPr>
              <a:t> 나타난 시공간적 배경</a:t>
            </a:r>
            <a:r>
              <a:rPr lang="en-US" altLang="ko-KR" sz="1400" dirty="0">
                <a:latin typeface="+mj-ea"/>
                <a:ea typeface="+mj-ea"/>
              </a:rPr>
              <a:t>,</a:t>
            </a:r>
          </a:p>
          <a:p>
            <a:pPr algn="ctr"/>
            <a:r>
              <a:rPr lang="ko-KR" altLang="en-US" sz="1400" dirty="0">
                <a:latin typeface="+mj-ea"/>
                <a:ea typeface="+mj-ea"/>
              </a:rPr>
              <a:t>특정한 삶의 영역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49549" y="4521894"/>
            <a:ext cx="2444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삶의 궤적에서 변화를 유발하는</a:t>
            </a:r>
            <a:endParaRPr lang="en-US" altLang="ko-KR" sz="1400" dirty="0">
              <a:latin typeface="+mj-ea"/>
              <a:ea typeface="+mj-ea"/>
            </a:endParaRPr>
          </a:p>
          <a:p>
            <a:pPr algn="ctr"/>
            <a:r>
              <a:rPr lang="ko-KR" altLang="en-US" sz="1400" dirty="0">
                <a:latin typeface="+mj-ea"/>
                <a:ea typeface="+mj-ea"/>
              </a:rPr>
              <a:t>특별한 사건 혹은 경험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1255350" y="2996952"/>
            <a:ext cx="6633300" cy="1080120"/>
            <a:chOff x="1110277" y="2996952"/>
            <a:chExt cx="6633300" cy="1080120"/>
          </a:xfrm>
        </p:grpSpPr>
        <p:sp>
          <p:nvSpPr>
            <p:cNvPr id="2" name="타원 1"/>
            <p:cNvSpPr/>
            <p:nvPr/>
          </p:nvSpPr>
          <p:spPr>
            <a:xfrm>
              <a:off x="1110277" y="2996952"/>
              <a:ext cx="1080120" cy="108012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차원</a:t>
              </a:r>
            </a:p>
          </p:txBody>
        </p:sp>
        <p:sp>
          <p:nvSpPr>
            <p:cNvPr id="9" name="타원 8"/>
            <p:cNvSpPr/>
            <p:nvPr/>
          </p:nvSpPr>
          <p:spPr>
            <a:xfrm>
              <a:off x="3886867" y="2996952"/>
              <a:ext cx="1080120" cy="108012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전환</a:t>
              </a:r>
            </a:p>
          </p:txBody>
        </p:sp>
        <p:sp>
          <p:nvSpPr>
            <p:cNvPr id="11" name="타원 10"/>
            <p:cNvSpPr/>
            <p:nvPr/>
          </p:nvSpPr>
          <p:spPr>
            <a:xfrm>
              <a:off x="6663457" y="2996952"/>
              <a:ext cx="1080120" cy="108012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적응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289646" y="4521894"/>
            <a:ext cx="2117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개인의 고유한 적응양식</a:t>
            </a:r>
            <a:r>
              <a:rPr lang="en-US" altLang="ko-KR" sz="1400" dirty="0">
                <a:latin typeface="+mj-ea"/>
                <a:ea typeface="+mj-ea"/>
              </a:rPr>
              <a:t>,</a:t>
            </a:r>
          </a:p>
          <a:p>
            <a:pPr algn="ctr"/>
            <a:r>
              <a:rPr lang="ko-KR" altLang="en-US" sz="1400" dirty="0">
                <a:latin typeface="+mj-ea"/>
                <a:ea typeface="+mj-ea"/>
              </a:rPr>
              <a:t>경험의 변화와 연속성 이해</a:t>
            </a:r>
          </a:p>
        </p:txBody>
      </p:sp>
    </p:spTree>
    <p:extLst>
      <p:ext uri="{BB962C8B-B14F-4D97-AF65-F5344CB8AC3E}">
        <p14:creationId xmlns:p14="http://schemas.microsoft.com/office/powerpoint/2010/main" val="244673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496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쓰기를 위한 자료 분석 방법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44566" y="1887215"/>
            <a:ext cx="26548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세 가지 분석 방법</a:t>
            </a:r>
          </a:p>
        </p:txBody>
      </p:sp>
      <p:grpSp>
        <p:nvGrpSpPr>
          <p:cNvPr id="20" name="그룹 19"/>
          <p:cNvGrpSpPr/>
          <p:nvPr/>
        </p:nvGrpSpPr>
        <p:grpSpPr>
          <a:xfrm>
            <a:off x="1111334" y="2852936"/>
            <a:ext cx="6921332" cy="1368152"/>
            <a:chOff x="966261" y="2852936"/>
            <a:chExt cx="6921332" cy="1368152"/>
          </a:xfrm>
        </p:grpSpPr>
        <p:sp>
          <p:nvSpPr>
            <p:cNvPr id="21" name="타원 20"/>
            <p:cNvSpPr/>
            <p:nvPr/>
          </p:nvSpPr>
          <p:spPr>
            <a:xfrm>
              <a:off x="966261" y="2852936"/>
              <a:ext cx="1368152" cy="1368152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주제 </a:t>
              </a:r>
              <a:endParaRPr lang="en-US" altLang="ko-KR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분석</a:t>
              </a:r>
            </a:p>
          </p:txBody>
        </p:sp>
        <p:sp>
          <p:nvSpPr>
            <p:cNvPr id="22" name="타원 21"/>
            <p:cNvSpPr/>
            <p:nvPr/>
          </p:nvSpPr>
          <p:spPr>
            <a:xfrm>
              <a:off x="3742851" y="2852936"/>
              <a:ext cx="1368152" cy="1368152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구조</a:t>
              </a:r>
              <a:endParaRPr lang="en-US" altLang="ko-KR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  <a:p>
              <a:pPr algn="ctr"/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분석</a:t>
              </a:r>
            </a:p>
          </p:txBody>
        </p:sp>
        <p:sp>
          <p:nvSpPr>
            <p:cNvPr id="23" name="타원 22"/>
            <p:cNvSpPr/>
            <p:nvPr/>
          </p:nvSpPr>
          <p:spPr>
            <a:xfrm>
              <a:off x="6519441" y="2852936"/>
              <a:ext cx="1368152" cy="1368152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err="1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내러티브</a:t>
              </a:r>
              <a:r>
                <a:rPr lang="ko-KR" altLang="en-US" sz="28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 </a:t>
              </a:r>
              <a:r>
                <a:rPr lang="ko-KR" altLang="en-US" sz="2000" dirty="0">
                  <a:solidFill>
                    <a:srgbClr val="140C0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분석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000960" y="4496891"/>
            <a:ext cx="1588898" cy="338554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총체적 내용 분석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00962" y="5454892"/>
            <a:ext cx="1588898" cy="338554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범주적 내용 분석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5920" y="4869160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개별 </a:t>
            </a:r>
            <a:r>
              <a:rPr lang="ko-KR" altLang="en-US" sz="1400" dirty="0" err="1">
                <a:latin typeface="+mj-ea"/>
                <a:ea typeface="+mj-ea"/>
              </a:rPr>
              <a:t>생애담</a:t>
            </a:r>
            <a:r>
              <a:rPr lang="ko-KR" altLang="en-US" sz="1400" dirty="0">
                <a:latin typeface="+mj-ea"/>
                <a:ea typeface="+mj-ea"/>
              </a:rPr>
              <a:t> 분석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85920" y="5827160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복수 </a:t>
            </a:r>
            <a:r>
              <a:rPr lang="ko-KR" altLang="en-US" sz="1400" dirty="0" err="1">
                <a:latin typeface="+mj-ea"/>
                <a:ea typeface="+mj-ea"/>
              </a:rPr>
              <a:t>생애담</a:t>
            </a:r>
            <a:r>
              <a:rPr lang="ko-KR" altLang="en-US" sz="1400" dirty="0">
                <a:latin typeface="+mj-ea"/>
                <a:ea typeface="+mj-ea"/>
              </a:rPr>
              <a:t> 분석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9164" y="4496891"/>
            <a:ext cx="1165705" cy="338554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총체적 형태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66827" y="4869160"/>
            <a:ext cx="2810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텍스트의 내용 </a:t>
            </a:r>
            <a:r>
              <a:rPr lang="en-US" altLang="ko-KR" sz="1400" dirty="0">
                <a:latin typeface="+mj-ea"/>
                <a:ea typeface="+mj-ea"/>
              </a:rPr>
              <a:t>&lt; </a:t>
            </a:r>
            <a:r>
              <a:rPr lang="ko-KR" altLang="en-US" sz="1400" dirty="0">
                <a:latin typeface="+mj-ea"/>
                <a:ea typeface="+mj-ea"/>
              </a:rPr>
              <a:t>전체적인 구조 분석</a:t>
            </a:r>
            <a:endParaRPr lang="en-US" altLang="ko-KR" sz="1400" dirty="0">
              <a:latin typeface="+mj-ea"/>
              <a:ea typeface="+mj-ea"/>
            </a:endParaRPr>
          </a:p>
          <a:p>
            <a:pPr algn="ctr"/>
            <a:r>
              <a:rPr lang="en-US" altLang="ko-KR" sz="1400" dirty="0">
                <a:latin typeface="+mj-ea"/>
                <a:ea typeface="+mj-ea"/>
              </a:rPr>
              <a:t>(</a:t>
            </a:r>
            <a:r>
              <a:rPr lang="ko-KR" altLang="en-US" sz="1400" dirty="0">
                <a:latin typeface="+mj-ea"/>
                <a:ea typeface="+mj-ea"/>
              </a:rPr>
              <a:t>연대기적 분석</a:t>
            </a:r>
            <a:r>
              <a:rPr lang="en-US" altLang="ko-KR" sz="1400" dirty="0">
                <a:latin typeface="+mj-ea"/>
                <a:ea typeface="+mj-ea"/>
              </a:rPr>
              <a:t>)</a:t>
            </a:r>
            <a:endParaRPr lang="ko-KR" altLang="en-US" sz="1400" dirty="0"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84362" y="4496891"/>
            <a:ext cx="928459" cy="338554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담화분석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36512" y="4869160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atin typeface="+mj-ea"/>
                <a:ea typeface="+mj-ea"/>
              </a:rPr>
              <a:t>이야기의 조직 원리</a:t>
            </a:r>
            <a:r>
              <a:rPr lang="en-US" altLang="ko-KR" sz="1400" dirty="0">
                <a:latin typeface="+mj-ea"/>
                <a:ea typeface="+mj-ea"/>
              </a:rPr>
              <a:t>,</a:t>
            </a:r>
          </a:p>
          <a:p>
            <a:pPr algn="ctr"/>
            <a:r>
              <a:rPr lang="ko-KR" altLang="en-US" sz="1400" dirty="0">
                <a:latin typeface="+mj-ea"/>
                <a:ea typeface="+mj-ea"/>
              </a:rPr>
              <a:t>서사 구조 탐색</a:t>
            </a:r>
            <a:endParaRPr lang="en-US" altLang="ko-KR" sz="1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1318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496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쓰기를 위한 자료 분석 방법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87849" y="1628800"/>
            <a:ext cx="2568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주제 분석의 원리</a:t>
            </a:r>
          </a:p>
        </p:txBody>
      </p:sp>
      <p:grpSp>
        <p:nvGrpSpPr>
          <p:cNvPr id="86" name="그룹 85"/>
          <p:cNvGrpSpPr/>
          <p:nvPr/>
        </p:nvGrpSpPr>
        <p:grpSpPr>
          <a:xfrm>
            <a:off x="894522" y="2348880"/>
            <a:ext cx="7354957" cy="3487914"/>
            <a:chOff x="894522" y="2780928"/>
            <a:chExt cx="7354957" cy="3487914"/>
          </a:xfrm>
        </p:grpSpPr>
        <p:sp>
          <p:nvSpPr>
            <p:cNvPr id="2" name="타원 1"/>
            <p:cNvSpPr/>
            <p:nvPr/>
          </p:nvSpPr>
          <p:spPr>
            <a:xfrm>
              <a:off x="894522" y="2780928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19" name="타원 18"/>
            <p:cNvSpPr/>
            <p:nvPr/>
          </p:nvSpPr>
          <p:spPr>
            <a:xfrm>
              <a:off x="894522" y="3284984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24" name="타원 23"/>
            <p:cNvSpPr/>
            <p:nvPr/>
          </p:nvSpPr>
          <p:spPr>
            <a:xfrm>
              <a:off x="894522" y="3789040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28" name="타원 27"/>
            <p:cNvSpPr/>
            <p:nvPr/>
          </p:nvSpPr>
          <p:spPr>
            <a:xfrm>
              <a:off x="894522" y="4869160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30" name="타원 29"/>
            <p:cNvSpPr/>
            <p:nvPr/>
          </p:nvSpPr>
          <p:spPr>
            <a:xfrm>
              <a:off x="894522" y="5373216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32" name="타원 31"/>
            <p:cNvSpPr/>
            <p:nvPr/>
          </p:nvSpPr>
          <p:spPr>
            <a:xfrm>
              <a:off x="894522" y="5877272"/>
              <a:ext cx="790236" cy="391570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코드</a:t>
              </a: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2708877" y="3228741"/>
              <a:ext cx="1164121" cy="504056"/>
            </a:xfrm>
            <a:prstGeom prst="roundRect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범주</a:t>
              </a:r>
              <a:r>
                <a:rPr lang="en-US" altLang="ko-KR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endPara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34" name="모서리가 둥근 직사각형 33"/>
            <p:cNvSpPr/>
            <p:nvPr/>
          </p:nvSpPr>
          <p:spPr>
            <a:xfrm>
              <a:off x="2708877" y="5316973"/>
              <a:ext cx="1164121" cy="504056"/>
            </a:xfrm>
            <a:prstGeom prst="roundRect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범주</a:t>
              </a:r>
              <a:r>
                <a:rPr lang="en-US" altLang="ko-KR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2</a:t>
              </a:r>
              <a:endPara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cxnSp>
          <p:nvCxnSpPr>
            <p:cNvPr id="9" name="직선 연결선 8"/>
            <p:cNvCxnSpPr>
              <a:stCxn id="2" idx="6"/>
              <a:endCxn id="3" idx="1"/>
            </p:cNvCxnSpPr>
            <p:nvPr/>
          </p:nvCxnSpPr>
          <p:spPr>
            <a:xfrm>
              <a:off x="1684758" y="2976713"/>
              <a:ext cx="1024119" cy="504056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>
              <a:stCxn id="19" idx="6"/>
              <a:endCxn id="3" idx="1"/>
            </p:cNvCxnSpPr>
            <p:nvPr/>
          </p:nvCxnSpPr>
          <p:spPr>
            <a:xfrm>
              <a:off x="1684758" y="3480769"/>
              <a:ext cx="1024119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>
              <a:stCxn id="24" idx="6"/>
              <a:endCxn id="3" idx="1"/>
            </p:cNvCxnSpPr>
            <p:nvPr/>
          </p:nvCxnSpPr>
          <p:spPr>
            <a:xfrm flipV="1">
              <a:off x="1684758" y="3480769"/>
              <a:ext cx="1024119" cy="504056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>
              <a:stCxn id="34" idx="1"/>
              <a:endCxn id="28" idx="6"/>
            </p:cNvCxnSpPr>
            <p:nvPr/>
          </p:nvCxnSpPr>
          <p:spPr>
            <a:xfrm flipH="1" flipV="1">
              <a:off x="1684758" y="5064945"/>
              <a:ext cx="1024119" cy="504056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>
              <a:stCxn id="34" idx="1"/>
              <a:endCxn id="30" idx="6"/>
            </p:cNvCxnSpPr>
            <p:nvPr/>
          </p:nvCxnSpPr>
          <p:spPr>
            <a:xfrm flipH="1">
              <a:off x="1684758" y="5569001"/>
              <a:ext cx="1024119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>
              <a:stCxn id="32" idx="6"/>
              <a:endCxn id="34" idx="1"/>
            </p:cNvCxnSpPr>
            <p:nvPr/>
          </p:nvCxnSpPr>
          <p:spPr>
            <a:xfrm flipV="1">
              <a:off x="1684758" y="5569001"/>
              <a:ext cx="1024119" cy="504056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/>
            <p:cNvCxnSpPr>
              <a:stCxn id="3" idx="2"/>
              <a:endCxn id="34" idx="0"/>
            </p:cNvCxnSpPr>
            <p:nvPr/>
          </p:nvCxnSpPr>
          <p:spPr>
            <a:xfrm>
              <a:off x="3290938" y="3732797"/>
              <a:ext cx="0" cy="1584176"/>
            </a:xfrm>
            <a:prstGeom prst="straightConnector1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모서리가 둥근 직사각형 44"/>
            <p:cNvSpPr/>
            <p:nvPr/>
          </p:nvSpPr>
          <p:spPr>
            <a:xfrm>
              <a:off x="4897117" y="4272857"/>
              <a:ext cx="1164121" cy="504056"/>
            </a:xfrm>
            <a:prstGeom prst="roundRect">
              <a:avLst/>
            </a:prstGeom>
            <a:solidFill>
              <a:srgbClr val="8D58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주제개념</a:t>
              </a:r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7085358" y="4272857"/>
              <a:ext cx="1164121" cy="504056"/>
            </a:xfrm>
            <a:prstGeom prst="roundRect">
              <a:avLst/>
            </a:prstGeom>
            <a:solidFill>
              <a:srgbClr val="4328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이론</a:t>
              </a:r>
            </a:p>
          </p:txBody>
        </p:sp>
        <p:cxnSp>
          <p:nvCxnSpPr>
            <p:cNvPr id="48" name="직선 화살표 연결선 47"/>
            <p:cNvCxnSpPr>
              <a:stCxn id="45" idx="1"/>
            </p:cNvCxnSpPr>
            <p:nvPr/>
          </p:nvCxnSpPr>
          <p:spPr>
            <a:xfrm flipH="1">
              <a:off x="3290938" y="4524885"/>
              <a:ext cx="1606179" cy="0"/>
            </a:xfrm>
            <a:prstGeom prst="straightConnector1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화살표 연결선 49"/>
            <p:cNvCxnSpPr>
              <a:stCxn id="45" idx="3"/>
              <a:endCxn id="46" idx="1"/>
            </p:cNvCxnSpPr>
            <p:nvPr/>
          </p:nvCxnSpPr>
          <p:spPr>
            <a:xfrm>
              <a:off x="6061238" y="4524885"/>
              <a:ext cx="1024120" cy="0"/>
            </a:xfrm>
            <a:prstGeom prst="straightConnector1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그룹 76"/>
            <p:cNvGrpSpPr/>
            <p:nvPr/>
          </p:nvGrpSpPr>
          <p:grpSpPr>
            <a:xfrm>
              <a:off x="4896244" y="5282087"/>
              <a:ext cx="1164121" cy="573827"/>
              <a:chOff x="4322381" y="5316973"/>
              <a:chExt cx="1164121" cy="573827"/>
            </a:xfrm>
          </p:grpSpPr>
          <p:sp>
            <p:nvSpPr>
              <p:cNvPr id="75" name="모서리가 둥근 직사각형 74"/>
              <p:cNvSpPr/>
              <p:nvPr/>
            </p:nvSpPr>
            <p:spPr>
              <a:xfrm>
                <a:off x="4322381" y="5316973"/>
                <a:ext cx="1164121" cy="252028"/>
              </a:xfrm>
              <a:prstGeom prst="roundRect">
                <a:avLst/>
              </a:prstGeom>
              <a:solidFill>
                <a:srgbClr val="C67B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하위범주</a:t>
                </a:r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4322381" y="5638772"/>
                <a:ext cx="1164121" cy="252028"/>
              </a:xfrm>
              <a:prstGeom prst="roundRect">
                <a:avLst/>
              </a:prstGeom>
              <a:solidFill>
                <a:srgbClr val="C67B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하위범주</a:t>
                </a:r>
                <a:endParaRPr lang="en-US" altLang="ko-KR" sz="1600" dirty="0"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  <p:cxnSp>
          <p:nvCxnSpPr>
            <p:cNvPr id="79" name="직선 연결선 78"/>
            <p:cNvCxnSpPr>
              <a:stCxn id="34" idx="3"/>
              <a:endCxn id="75" idx="1"/>
            </p:cNvCxnSpPr>
            <p:nvPr/>
          </p:nvCxnSpPr>
          <p:spPr>
            <a:xfrm flipV="1">
              <a:off x="3872998" y="5408101"/>
              <a:ext cx="1023246" cy="16090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>
              <a:stCxn id="34" idx="3"/>
              <a:endCxn id="76" idx="1"/>
            </p:cNvCxnSpPr>
            <p:nvPr/>
          </p:nvCxnSpPr>
          <p:spPr>
            <a:xfrm>
              <a:off x="3872998" y="5569001"/>
              <a:ext cx="1023246" cy="160899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그룹 88"/>
          <p:cNvGrpSpPr/>
          <p:nvPr/>
        </p:nvGrpSpPr>
        <p:grpSpPr>
          <a:xfrm>
            <a:off x="627439" y="6202590"/>
            <a:ext cx="7702180" cy="369332"/>
            <a:chOff x="574038" y="6202590"/>
            <a:chExt cx="7702180" cy="369332"/>
          </a:xfrm>
        </p:grpSpPr>
        <p:sp>
          <p:nvSpPr>
            <p:cNvPr id="87" name="TextBox 86"/>
            <p:cNvSpPr txBox="1"/>
            <p:nvPr/>
          </p:nvSpPr>
          <p:spPr>
            <a:xfrm>
              <a:off x="574038" y="6202590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특수적</a:t>
              </a:r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/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실제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951816" y="6202590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추상적</a:t>
              </a:r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/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일반</a:t>
              </a:r>
            </a:p>
          </p:txBody>
        </p:sp>
      </p:grpSp>
      <p:cxnSp>
        <p:nvCxnSpPr>
          <p:cNvPr id="91" name="직선 연결선 90"/>
          <p:cNvCxnSpPr>
            <a:stCxn id="87" idx="3"/>
            <a:endCxn id="88" idx="1"/>
          </p:cNvCxnSpPr>
          <p:nvPr/>
        </p:nvCxnSpPr>
        <p:spPr>
          <a:xfrm>
            <a:off x="1951841" y="6387256"/>
            <a:ext cx="505337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36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496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쓰기를 위한 자료 분석 방법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90423" y="2141226"/>
            <a:ext cx="1037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차코딩</a:t>
            </a:r>
            <a:endParaRPr lang="ko-KR" altLang="en-US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90423" y="3174343"/>
            <a:ext cx="1037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차코딩</a:t>
            </a:r>
            <a:endParaRPr lang="ko-KR" altLang="en-US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90423" y="4205443"/>
            <a:ext cx="1037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차코딩</a:t>
            </a:r>
            <a:endParaRPr lang="ko-KR" altLang="en-US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67" name="그룹 66"/>
          <p:cNvGrpSpPr/>
          <p:nvPr/>
        </p:nvGrpSpPr>
        <p:grpSpPr>
          <a:xfrm>
            <a:off x="2059185" y="2286880"/>
            <a:ext cx="5025631" cy="4094448"/>
            <a:chOff x="2271802" y="1945835"/>
            <a:chExt cx="5025631" cy="4094448"/>
          </a:xfrm>
        </p:grpSpPr>
        <p:sp>
          <p:nvSpPr>
            <p:cNvPr id="17" name="TextBox 16"/>
            <p:cNvSpPr txBox="1"/>
            <p:nvPr/>
          </p:nvSpPr>
          <p:spPr>
            <a:xfrm>
              <a:off x="3399244" y="1988445"/>
              <a:ext cx="25158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주제 분석의 핵심 원리</a:t>
              </a:r>
            </a:p>
          </p:txBody>
        </p:sp>
        <p:graphicFrame>
          <p:nvGraphicFramePr>
            <p:cNvPr id="8" name="다이어그램 7"/>
            <p:cNvGraphicFramePr/>
            <p:nvPr>
              <p:extLst>
                <p:ext uri="{D42A27DB-BD31-4B8C-83A1-F6EECF244321}">
                  <p14:modId xmlns:p14="http://schemas.microsoft.com/office/powerpoint/2010/main" val="795337080"/>
                </p:ext>
              </p:extLst>
            </p:nvPr>
          </p:nvGraphicFramePr>
          <p:xfrm>
            <a:off x="2323870" y="1945835"/>
            <a:ext cx="4666553" cy="31110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이등변 삼각형 10"/>
            <p:cNvSpPr/>
            <p:nvPr/>
          </p:nvSpPr>
          <p:spPr>
            <a:xfrm>
              <a:off x="3920347" y="5036403"/>
              <a:ext cx="1473624" cy="1003880"/>
            </a:xfrm>
            <a:prstGeom prst="triangl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3798509" y="2170139"/>
              <a:ext cx="1717063" cy="400110"/>
              <a:chOff x="806775" y="3645024"/>
              <a:chExt cx="2243029" cy="52267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806775" y="3645024"/>
                <a:ext cx="852689" cy="52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0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코드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197115" y="3645024"/>
                <a:ext cx="852689" cy="52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0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코드</a:t>
                </a:r>
              </a:p>
            </p:txBody>
          </p:sp>
        </p:grpSp>
        <p:grpSp>
          <p:nvGrpSpPr>
            <p:cNvPr id="42" name="그룹 41"/>
            <p:cNvGrpSpPr/>
            <p:nvPr/>
          </p:nvGrpSpPr>
          <p:grpSpPr>
            <a:xfrm>
              <a:off x="3798605" y="3275871"/>
              <a:ext cx="1716873" cy="400110"/>
              <a:chOff x="963029" y="3645024"/>
              <a:chExt cx="2242780" cy="522672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963029" y="3645024"/>
                <a:ext cx="852689" cy="52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0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범주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353120" y="3645024"/>
                <a:ext cx="852689" cy="52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0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범주</a:t>
                </a:r>
              </a:p>
            </p:txBody>
          </p:sp>
        </p:grpSp>
        <p:cxnSp>
          <p:nvCxnSpPr>
            <p:cNvPr id="20" name="직선 화살표 연결선 19"/>
            <p:cNvCxnSpPr>
              <a:stCxn id="8" idx="0"/>
            </p:cNvCxnSpPr>
            <p:nvPr/>
          </p:nvCxnSpPr>
          <p:spPr>
            <a:xfrm>
              <a:off x="4657147" y="1945835"/>
              <a:ext cx="1" cy="3090568"/>
            </a:xfrm>
            <a:prstGeom prst="straightConnector1">
              <a:avLst/>
            </a:prstGeom>
            <a:ln w="38100">
              <a:solidFill>
                <a:srgbClr val="140C0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그룹 24"/>
            <p:cNvGrpSpPr/>
            <p:nvPr/>
          </p:nvGrpSpPr>
          <p:grpSpPr>
            <a:xfrm>
              <a:off x="2617599" y="2985803"/>
              <a:ext cx="4079095" cy="1031100"/>
              <a:chOff x="1979712" y="2755528"/>
              <a:chExt cx="5328592" cy="1346944"/>
            </a:xfrm>
          </p:grpSpPr>
          <p:cxnSp>
            <p:nvCxnSpPr>
              <p:cNvPr id="23" name="직선 연결선 22"/>
              <p:cNvCxnSpPr/>
              <p:nvPr/>
            </p:nvCxnSpPr>
            <p:spPr>
              <a:xfrm>
                <a:off x="1979712" y="2755528"/>
                <a:ext cx="5328592" cy="0"/>
              </a:xfrm>
              <a:prstGeom prst="line">
                <a:avLst/>
              </a:prstGeom>
              <a:ln w="28575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>
              <a:xfrm>
                <a:off x="1979712" y="4102472"/>
                <a:ext cx="5328592" cy="0"/>
              </a:xfrm>
              <a:prstGeom prst="line">
                <a:avLst/>
              </a:prstGeom>
              <a:ln w="28575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직선 화살표 연결선 32"/>
            <p:cNvCxnSpPr>
              <a:stCxn id="11" idx="0"/>
            </p:cNvCxnSpPr>
            <p:nvPr/>
          </p:nvCxnSpPr>
          <p:spPr>
            <a:xfrm>
              <a:off x="4657160" y="5036403"/>
              <a:ext cx="0" cy="501940"/>
            </a:xfrm>
            <a:prstGeom prst="straightConnector1">
              <a:avLst/>
            </a:prstGeom>
            <a:ln w="38100">
              <a:solidFill>
                <a:srgbClr val="F4ECD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029964" y="5666096"/>
              <a:ext cx="1165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solidFill>
                    <a:srgbClr val="F4ECDF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글쓰기 작업</a:t>
              </a:r>
            </a:p>
          </p:txBody>
        </p:sp>
        <p:grpSp>
          <p:nvGrpSpPr>
            <p:cNvPr id="57" name="그룹 56"/>
            <p:cNvGrpSpPr/>
            <p:nvPr/>
          </p:nvGrpSpPr>
          <p:grpSpPr>
            <a:xfrm>
              <a:off x="2271802" y="4898642"/>
              <a:ext cx="5025631" cy="338554"/>
              <a:chOff x="2187822" y="4869160"/>
              <a:chExt cx="5893710" cy="397033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187822" y="4869160"/>
                <a:ext cx="764498" cy="397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포화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672522" y="4869160"/>
                <a:ext cx="1409010" cy="397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주제</a:t>
                </a:r>
                <a:r>
                  <a:rPr lang="en-US" altLang="ko-KR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/</a:t>
                </a:r>
                <a:r>
                  <a:rPr lang="ko-KR" altLang="en-US" sz="1600" dirty="0"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이론</a:t>
                </a:r>
              </a:p>
            </p:txBody>
          </p:sp>
        </p:grpSp>
        <p:cxnSp>
          <p:nvCxnSpPr>
            <p:cNvPr id="61" name="직선 화살표 연결선 60"/>
            <p:cNvCxnSpPr>
              <a:stCxn id="55" idx="3"/>
            </p:cNvCxnSpPr>
            <p:nvPr/>
          </p:nvCxnSpPr>
          <p:spPr>
            <a:xfrm flipV="1">
              <a:off x="2923698" y="5056109"/>
              <a:ext cx="1610645" cy="11813"/>
            </a:xfrm>
            <a:prstGeom prst="straightConnector1">
              <a:avLst/>
            </a:prstGeom>
            <a:ln w="38100">
              <a:solidFill>
                <a:srgbClr val="140C0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>
              <a:stCxn id="56" idx="1"/>
            </p:cNvCxnSpPr>
            <p:nvPr/>
          </p:nvCxnSpPr>
          <p:spPr>
            <a:xfrm flipH="1" flipV="1">
              <a:off x="4779953" y="5056109"/>
              <a:ext cx="1316002" cy="11810"/>
            </a:xfrm>
            <a:prstGeom prst="straightConnector1">
              <a:avLst/>
            </a:prstGeom>
            <a:ln w="38100">
              <a:solidFill>
                <a:srgbClr val="140C0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2928762" y="1628800"/>
            <a:ext cx="32864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주제 분석의 핵심 원리</a:t>
            </a:r>
          </a:p>
        </p:txBody>
      </p:sp>
    </p:spTree>
    <p:extLst>
      <p:ext uri="{BB962C8B-B14F-4D97-AF65-F5344CB8AC3E}">
        <p14:creationId xmlns:p14="http://schemas.microsoft.com/office/powerpoint/2010/main" val="127504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657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쓰기를 위한 자료 분석 방법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287837" y="1628800"/>
            <a:ext cx="2568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주제 분석의 절차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623272" y="2456892"/>
            <a:ext cx="7897456" cy="3780420"/>
            <a:chOff x="851008" y="2456892"/>
            <a:chExt cx="7897456" cy="37804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51008" y="2456892"/>
              <a:ext cx="936104" cy="360040"/>
            </a:xfrm>
            <a:prstGeom prst="roundRect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1853264" y="2456892"/>
              <a:ext cx="936104" cy="360040"/>
            </a:xfrm>
            <a:prstGeom prst="roundRect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관계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2855520" y="2456892"/>
              <a:ext cx="5892944" cy="360040"/>
            </a:xfrm>
            <a:prstGeom prst="roundRect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세부적 분석 절차 및 내용</a:t>
              </a:r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851008" y="2924944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1853264" y="2924944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2855520" y="2924944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반복적인 자료 읽기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/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질적 자료 정리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관리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하기</a:t>
              </a:r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851008" y="3515410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2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1853264" y="3515410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2855520" y="3515410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분석적 메모 쓰기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연구자의 통찰과 반영성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endParaRPr lang="ko-KR" altLang="en-US" sz="16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851008" y="4105876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3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1853264" y="4105876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50" name="모서리가 둥근 직사각형 49"/>
            <p:cNvSpPr/>
            <p:nvPr/>
          </p:nvSpPr>
          <p:spPr>
            <a:xfrm>
              <a:off x="2855520" y="4105876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차 코딩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코딩을 통한 코드와 범주 생성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endParaRPr lang="ko-KR" altLang="en-US" sz="16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851008" y="4696342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4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853264" y="4696342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2855520" y="4696342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2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차 코딩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추가적 코딩을 통한 새로운 코드와 범주의 관계 파악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endParaRPr lang="ko-KR" altLang="en-US" sz="16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851008" y="5286808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5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1853264" y="5286808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>
            <a:xfrm>
              <a:off x="2855520" y="5286808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3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차 코딩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최종적 코딩을 통한 범주들의 통합 및 문화적 주제 발견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endParaRPr lang="ko-KR" altLang="en-US" sz="16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851008" y="5877272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6</a:t>
              </a:r>
              <a:r>
                <a:rPr lang="ko-KR" altLang="en-US" sz="17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</a:t>
              </a:r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1853264" y="5877272"/>
              <a:ext cx="93610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2855520" y="5877272"/>
              <a:ext cx="5892944" cy="36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연구결과 재현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시각적 모형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이론제시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명제제시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표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그림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600" dirty="0" err="1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내러티브</a:t>
              </a:r>
              <a:r>
                <a: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endParaRPr lang="ko-KR" altLang="en-US" sz="16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</p:grpSp>
      <p:sp>
        <p:nvSpPr>
          <p:cNvPr id="72" name="오른쪽 화살표 71"/>
          <p:cNvSpPr/>
          <p:nvPr/>
        </p:nvSpPr>
        <p:spPr>
          <a:xfrm rot="5400000" flipV="1">
            <a:off x="1913559" y="2984662"/>
            <a:ext cx="360041" cy="242318"/>
          </a:xfrm>
          <a:prstGeom prst="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왼쪽/오른쪽 화살표 72"/>
          <p:cNvSpPr/>
          <p:nvPr/>
        </p:nvSpPr>
        <p:spPr>
          <a:xfrm rot="5400000" flipV="1">
            <a:off x="1913559" y="3574271"/>
            <a:ext cx="360040" cy="242319"/>
          </a:xfrm>
          <a:prstGeom prst="left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왼쪽/오른쪽 화살표 73"/>
          <p:cNvSpPr/>
          <p:nvPr/>
        </p:nvSpPr>
        <p:spPr>
          <a:xfrm rot="5400000" flipV="1">
            <a:off x="1913560" y="4164737"/>
            <a:ext cx="360040" cy="242319"/>
          </a:xfrm>
          <a:prstGeom prst="left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왼쪽/오른쪽 화살표 74"/>
          <p:cNvSpPr/>
          <p:nvPr/>
        </p:nvSpPr>
        <p:spPr>
          <a:xfrm rot="5400000" flipV="1">
            <a:off x="1913561" y="4755203"/>
            <a:ext cx="360040" cy="242319"/>
          </a:xfrm>
          <a:prstGeom prst="left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왼쪽/오른쪽 화살표 75"/>
          <p:cNvSpPr/>
          <p:nvPr/>
        </p:nvSpPr>
        <p:spPr>
          <a:xfrm rot="5400000" flipV="1">
            <a:off x="1913562" y="5345669"/>
            <a:ext cx="360040" cy="242319"/>
          </a:xfrm>
          <a:prstGeom prst="left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오른쪽 화살표 76"/>
          <p:cNvSpPr/>
          <p:nvPr/>
        </p:nvSpPr>
        <p:spPr>
          <a:xfrm rot="16200000">
            <a:off x="1913560" y="5936134"/>
            <a:ext cx="360041" cy="242318"/>
          </a:xfrm>
          <a:prstGeom prst="rightArrow">
            <a:avLst/>
          </a:prstGeom>
          <a:solidFill>
            <a:srgbClr val="140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208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129012" y="1913057"/>
            <a:ext cx="2172941" cy="507831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781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쓰기에서 저자의 역할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63400" y="1913057"/>
            <a:ext cx="561724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자료 수집에서의 역할 </a:t>
            </a:r>
            <a:r>
              <a:rPr lang="en-US" altLang="ko-KR" sz="2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“1</a:t>
            </a:r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7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66021" y="3029758"/>
            <a:ext cx="6211957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내러티브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인터뷰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하나의 해석적 활동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수평적 권력관계에 기초하여 참여자의 목소리 경청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이야기를 넘어서는 듣기가 필요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수탈자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→ 호혜적인 연인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동반자로서의 연구자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화자의 이야기에 나타난 의미구성 방식을 이해</a:t>
            </a:r>
          </a:p>
        </p:txBody>
      </p:sp>
    </p:spTree>
    <p:extLst>
      <p:ext uri="{BB962C8B-B14F-4D97-AF65-F5344CB8AC3E}">
        <p14:creationId xmlns:p14="http://schemas.microsoft.com/office/powerpoint/2010/main" val="36802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292080" y="1913057"/>
            <a:ext cx="2172941" cy="507831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781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쓰기에서 저자의 역할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68639" y="1913057"/>
            <a:ext cx="600677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분석 및 해석에서의 역할 </a:t>
            </a:r>
            <a:r>
              <a:rPr lang="en-US" altLang="ko-KR" sz="27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“2</a:t>
            </a:r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r>
              <a:rPr lang="en-US" altLang="ko-KR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0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66022" y="3068960"/>
            <a:ext cx="6211957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내러티브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인터뷰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하나의 해석적 활동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수평적 권력관계에 기초하여 참여자의 목소리 경청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이야기를 넘어서는 듣기가 필요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수탈자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→ 호혜적인 연인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동반자로서의 연구자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화자의 이야기에 나타난 의미구성 방식을 이해</a:t>
            </a:r>
          </a:p>
        </p:txBody>
      </p:sp>
    </p:spTree>
    <p:extLst>
      <p:ext uri="{BB962C8B-B14F-4D97-AF65-F5344CB8AC3E}">
        <p14:creationId xmlns:p14="http://schemas.microsoft.com/office/powerpoint/2010/main" val="22980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그룹 50">
            <a:extLst>
              <a:ext uri="{FF2B5EF4-FFF2-40B4-BE49-F238E27FC236}">
                <a16:creationId xmlns:a16="http://schemas.microsoft.com/office/drawing/2014/main" id="{88C51188-AE00-40DB-915A-085CF619ECF9}"/>
              </a:ext>
            </a:extLst>
          </p:cNvPr>
          <p:cNvGrpSpPr/>
          <p:nvPr/>
        </p:nvGrpSpPr>
        <p:grpSpPr>
          <a:xfrm>
            <a:off x="611743" y="1120922"/>
            <a:ext cx="7920514" cy="5368736"/>
            <a:chOff x="502972" y="998259"/>
            <a:chExt cx="8282439" cy="5614061"/>
          </a:xfrm>
        </p:grpSpPr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AB51781C-505B-44F4-8CB5-65BD6ED69EE8}"/>
                </a:ext>
              </a:extLst>
            </p:cNvPr>
            <p:cNvCxnSpPr>
              <a:stCxn id="30" idx="0"/>
            </p:cNvCxnSpPr>
            <p:nvPr/>
          </p:nvCxnSpPr>
          <p:spPr>
            <a:xfrm>
              <a:off x="1504034" y="5569538"/>
              <a:ext cx="6269273" cy="0"/>
            </a:xfrm>
            <a:prstGeom prst="straightConnector1">
              <a:avLst/>
            </a:prstGeom>
            <a:ln w="25400">
              <a:solidFill>
                <a:srgbClr val="140C0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77245FB3-F863-4742-8244-DA275AAC537E}"/>
                </a:ext>
              </a:extLst>
            </p:cNvPr>
            <p:cNvCxnSpPr>
              <a:cxnSpLocks/>
              <a:stCxn id="26" idx="0"/>
              <a:endCxn id="29" idx="0"/>
            </p:cNvCxnSpPr>
            <p:nvPr/>
          </p:nvCxnSpPr>
          <p:spPr>
            <a:xfrm flipH="1">
              <a:off x="1504033" y="3590720"/>
              <a:ext cx="6280316" cy="2"/>
            </a:xfrm>
            <a:prstGeom prst="line">
              <a:avLst/>
            </a:prstGeom>
            <a:ln w="25400"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1754F80-7BB7-478B-B2ED-F671E180AA15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H="1">
              <a:off x="1359732" y="1611904"/>
              <a:ext cx="6424618" cy="0"/>
            </a:xfrm>
            <a:prstGeom prst="line">
              <a:avLst/>
            </a:prstGeom>
            <a:ln w="25400"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B05058A0-051C-4E9C-9DFD-D585629D251E}"/>
                </a:ext>
              </a:extLst>
            </p:cNvPr>
            <p:cNvGrpSpPr/>
            <p:nvPr/>
          </p:nvGrpSpPr>
          <p:grpSpPr>
            <a:xfrm>
              <a:off x="1834754" y="998259"/>
              <a:ext cx="5474492" cy="4861483"/>
              <a:chOff x="1387947" y="1198105"/>
              <a:chExt cx="6368106" cy="5655034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8C83B5B0-2AE6-4592-94C5-EE529CCECD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27774" y="5655032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DF9B7920-02D7-4FC6-AC5B-3ADBFA4C23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4001" y="1202968"/>
                <a:ext cx="1195998" cy="1195998"/>
              </a:xfrm>
              <a:prstGeom prst="rect">
                <a:avLst/>
              </a:prstGeom>
            </p:spPr>
          </p:pic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EF6B2B5E-4DCA-4D72-B2C4-3D6CE47400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7945" y="1198105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EC63D0F1-7D70-4049-9EB2-E5B98A84A7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1892" y="3429000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0E5E5399-10BE-429B-8D6A-3D38B91FD3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7947" y="3429000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32EB6428-5487-4143-9C60-F31841BF93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18120" y="5655032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19" name="그림 18">
                <a:extLst>
                  <a:ext uri="{FF2B5EF4-FFF2-40B4-BE49-F238E27FC236}">
                    <a16:creationId xmlns:a16="http://schemas.microsoft.com/office/drawing/2014/main" id="{0EF7EFF4-5DFE-49D0-98C5-C6CC2A577E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7946" y="3428999"/>
                <a:ext cx="1198107" cy="1198107"/>
              </a:xfrm>
              <a:prstGeom prst="rect">
                <a:avLst/>
              </a:prstGeom>
            </p:spPr>
          </p:pic>
          <p:pic>
            <p:nvPicPr>
              <p:cNvPr id="21" name="그림 20">
                <a:extLst>
                  <a:ext uri="{FF2B5EF4-FFF2-40B4-BE49-F238E27FC236}">
                    <a16:creationId xmlns:a16="http://schemas.microsoft.com/office/drawing/2014/main" id="{24422E2F-C1B4-4386-9767-F952F67AE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7947" y="1202968"/>
                <a:ext cx="1198107" cy="1198107"/>
              </a:xfrm>
              <a:prstGeom prst="rect">
                <a:avLst/>
              </a:prstGeom>
            </p:spPr>
          </p:pic>
        </p:grp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376EA05C-5E87-4370-9080-0553D30A21ED}"/>
                </a:ext>
              </a:extLst>
            </p:cNvPr>
            <p:cNvGrpSpPr/>
            <p:nvPr/>
          </p:nvGrpSpPr>
          <p:grpSpPr>
            <a:xfrm>
              <a:off x="6783289" y="1611903"/>
              <a:ext cx="2002122" cy="1978818"/>
              <a:chOff x="6498491" y="1611903"/>
              <a:chExt cx="2002122" cy="1978818"/>
            </a:xfrm>
          </p:grpSpPr>
          <p:sp>
            <p:nvSpPr>
              <p:cNvPr id="25" name="원호 24">
                <a:extLst>
                  <a:ext uri="{FF2B5EF4-FFF2-40B4-BE49-F238E27FC236}">
                    <a16:creationId xmlns:a16="http://schemas.microsoft.com/office/drawing/2014/main" id="{7E4EB695-7ECC-469F-8CE8-D702BB8E8778}"/>
                  </a:ext>
                </a:extLst>
              </p:cNvPr>
              <p:cNvSpPr/>
              <p:nvPr/>
            </p:nvSpPr>
            <p:spPr>
              <a:xfrm>
                <a:off x="6498492" y="1611904"/>
                <a:ext cx="2002121" cy="1978817"/>
              </a:xfrm>
              <a:prstGeom prst="arc">
                <a:avLst/>
              </a:prstGeom>
              <a:ln w="25400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원호 25">
                <a:extLst>
                  <a:ext uri="{FF2B5EF4-FFF2-40B4-BE49-F238E27FC236}">
                    <a16:creationId xmlns:a16="http://schemas.microsoft.com/office/drawing/2014/main" id="{1FA02085-F716-4E77-B310-504DE8A288A4}"/>
                  </a:ext>
                </a:extLst>
              </p:cNvPr>
              <p:cNvSpPr/>
              <p:nvPr/>
            </p:nvSpPr>
            <p:spPr>
              <a:xfrm flipV="1">
                <a:off x="6498491" y="1611903"/>
                <a:ext cx="2002121" cy="1978817"/>
              </a:xfrm>
              <a:prstGeom prst="arc">
                <a:avLst/>
              </a:prstGeom>
              <a:ln w="25400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B736B3DA-EE9B-4183-84C7-F5D16AD241DE}"/>
                </a:ext>
              </a:extLst>
            </p:cNvPr>
            <p:cNvGrpSpPr/>
            <p:nvPr/>
          </p:nvGrpSpPr>
          <p:grpSpPr>
            <a:xfrm flipH="1">
              <a:off x="502972" y="3590721"/>
              <a:ext cx="2002122" cy="1978818"/>
              <a:chOff x="6498491" y="1611903"/>
              <a:chExt cx="2002122" cy="1978818"/>
            </a:xfrm>
          </p:grpSpPr>
          <p:sp>
            <p:nvSpPr>
              <p:cNvPr id="29" name="원호 28">
                <a:extLst>
                  <a:ext uri="{FF2B5EF4-FFF2-40B4-BE49-F238E27FC236}">
                    <a16:creationId xmlns:a16="http://schemas.microsoft.com/office/drawing/2014/main" id="{DD314797-2F22-4B50-86B8-415A4D259A68}"/>
                  </a:ext>
                </a:extLst>
              </p:cNvPr>
              <p:cNvSpPr/>
              <p:nvPr/>
            </p:nvSpPr>
            <p:spPr>
              <a:xfrm>
                <a:off x="6498492" y="1611904"/>
                <a:ext cx="2002121" cy="1978817"/>
              </a:xfrm>
              <a:prstGeom prst="arc">
                <a:avLst/>
              </a:prstGeom>
              <a:ln w="25400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원호 29">
                <a:extLst>
                  <a:ext uri="{FF2B5EF4-FFF2-40B4-BE49-F238E27FC236}">
                    <a16:creationId xmlns:a16="http://schemas.microsoft.com/office/drawing/2014/main" id="{D5143DC1-38F0-4C39-AA14-6B7A1146BF7E}"/>
                  </a:ext>
                </a:extLst>
              </p:cNvPr>
              <p:cNvSpPr/>
              <p:nvPr/>
            </p:nvSpPr>
            <p:spPr>
              <a:xfrm flipV="1">
                <a:off x="6498491" y="1611903"/>
                <a:ext cx="2002121" cy="1978817"/>
              </a:xfrm>
              <a:prstGeom prst="arc">
                <a:avLst/>
              </a:prstGeom>
              <a:ln w="25400">
                <a:solidFill>
                  <a:srgbClr val="140C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659842B-C153-4499-9CAC-D38388A42254}"/>
                </a:ext>
              </a:extLst>
            </p:cNvPr>
            <p:cNvSpPr txBox="1"/>
            <p:nvPr/>
          </p:nvSpPr>
          <p:spPr>
            <a:xfrm>
              <a:off x="1388583" y="2159623"/>
              <a:ext cx="19223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연구방법의</a:t>
              </a:r>
              <a:endParaRPr lang="en-US" altLang="ko-KR" dirty="0"/>
            </a:p>
            <a:p>
              <a:pPr algn="ctr"/>
              <a:r>
                <a:rPr lang="ko-KR" altLang="en-US" dirty="0"/>
                <a:t>개념과 발달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AE70735-67CB-48B0-BBD7-2EE2104E3FB6}"/>
                </a:ext>
              </a:extLst>
            </p:cNvPr>
            <p:cNvSpPr txBox="1"/>
            <p:nvPr/>
          </p:nvSpPr>
          <p:spPr>
            <a:xfrm>
              <a:off x="3819926" y="2159623"/>
              <a:ext cx="15023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연구의</a:t>
              </a:r>
              <a:endParaRPr lang="en-US" altLang="ko-KR" dirty="0"/>
            </a:p>
            <a:p>
              <a:pPr algn="ctr"/>
              <a:r>
                <a:rPr lang="ko-KR" altLang="en-US" dirty="0"/>
                <a:t>방법적 특징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AAD2C95-1119-46FA-A6FC-902E1D1A873F}"/>
                </a:ext>
              </a:extLst>
            </p:cNvPr>
            <p:cNvSpPr txBox="1"/>
            <p:nvPr/>
          </p:nvSpPr>
          <p:spPr>
            <a:xfrm>
              <a:off x="5822129" y="2159623"/>
              <a:ext cx="19223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연구에서의</a:t>
              </a:r>
              <a:endParaRPr lang="en-US" altLang="ko-KR" dirty="0"/>
            </a:p>
            <a:p>
              <a:pPr algn="ctr"/>
              <a:r>
                <a:rPr lang="ko-KR" altLang="en-US" dirty="0"/>
                <a:t>분석단위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349058-46BF-4ADA-963E-2954FF5AC9EA}"/>
                </a:ext>
              </a:extLst>
            </p:cNvPr>
            <p:cNvSpPr txBox="1"/>
            <p:nvPr/>
          </p:nvSpPr>
          <p:spPr>
            <a:xfrm>
              <a:off x="1359731" y="4077183"/>
              <a:ext cx="19800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쓰기를 윈한</a:t>
              </a:r>
              <a:endParaRPr lang="en-US" altLang="ko-KR" dirty="0"/>
            </a:p>
            <a:p>
              <a:pPr algn="ctr"/>
              <a:r>
                <a:rPr lang="ko-KR" altLang="en-US" dirty="0"/>
                <a:t>자료 분석 방법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098850B-45CE-4F75-BAE2-A9581C57D716}"/>
                </a:ext>
              </a:extLst>
            </p:cNvPr>
            <p:cNvSpPr txBox="1"/>
            <p:nvPr/>
          </p:nvSpPr>
          <p:spPr>
            <a:xfrm>
              <a:off x="3714931" y="4077183"/>
              <a:ext cx="17123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쓰기에서</a:t>
              </a:r>
              <a:endParaRPr lang="en-US" altLang="ko-KR" dirty="0"/>
            </a:p>
            <a:p>
              <a:pPr algn="ctr"/>
              <a:r>
                <a:rPr lang="ko-KR" altLang="en-US" dirty="0"/>
                <a:t>저자의 역할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F02A8FE-05AE-42EA-ACBC-A2BCF3CE3C68}"/>
                </a:ext>
              </a:extLst>
            </p:cNvPr>
            <p:cNvSpPr txBox="1"/>
            <p:nvPr/>
          </p:nvSpPr>
          <p:spPr>
            <a:xfrm>
              <a:off x="5793278" y="4077183"/>
              <a:ext cx="19800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/>
                <a:t>좋은 생애사를</a:t>
              </a:r>
              <a:endParaRPr lang="en-US" altLang="ko-KR" dirty="0"/>
            </a:p>
            <a:p>
              <a:pPr algn="ctr"/>
              <a:r>
                <a:rPr lang="ko-KR" altLang="en-US" dirty="0"/>
                <a:t>쓰기 위한 </a:t>
              </a:r>
              <a:r>
                <a:rPr lang="ko-KR" altLang="en-US" dirty="0" err="1"/>
                <a:t>평가준거</a:t>
              </a:r>
              <a:endParaRPr lang="ko-KR" alt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9475B2B-45F5-4D6E-8845-723406A6983F}"/>
                </a:ext>
              </a:extLst>
            </p:cNvPr>
            <p:cNvSpPr txBox="1"/>
            <p:nvPr/>
          </p:nvSpPr>
          <p:spPr>
            <a:xfrm>
              <a:off x="2320891" y="5965989"/>
              <a:ext cx="19800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연구를 위한</a:t>
              </a:r>
              <a:endParaRPr lang="en-US" altLang="ko-KR" dirty="0"/>
            </a:p>
            <a:p>
              <a:pPr algn="ctr"/>
              <a:r>
                <a:rPr lang="ko-KR" altLang="en-US" dirty="0"/>
                <a:t>글쓰기 전략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881D035-EA27-44E8-9DCB-C38CF0E950C2}"/>
                </a:ext>
              </a:extLst>
            </p:cNvPr>
            <p:cNvSpPr txBox="1"/>
            <p:nvPr/>
          </p:nvSpPr>
          <p:spPr>
            <a:xfrm>
              <a:off x="5082239" y="5965989"/>
              <a:ext cx="12923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err="1"/>
                <a:t>생애사</a:t>
              </a:r>
              <a:r>
                <a:rPr lang="ko-KR" altLang="en-US" dirty="0"/>
                <a:t> 연구</a:t>
              </a:r>
              <a:endParaRPr lang="en-US" altLang="ko-KR" dirty="0"/>
            </a:p>
            <a:p>
              <a:pPr algn="ctr"/>
              <a:r>
                <a:rPr lang="ko-KR" altLang="en-US" dirty="0"/>
                <a:t>사례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F0BE2C1-691D-446D-8D9E-824E3253FAA1}"/>
              </a:ext>
            </a:extLst>
          </p:cNvPr>
          <p:cNvSpPr txBox="1"/>
          <p:nvPr/>
        </p:nvSpPr>
        <p:spPr>
          <a:xfrm>
            <a:off x="3412763" y="307543"/>
            <a:ext cx="2316661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73025" cmpd="thickThin">
            <a:solidFill>
              <a:srgbClr val="F2A32A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CONTENTS</a:t>
            </a:r>
            <a:endParaRPr lang="ko-KR" altLang="en-US" sz="32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1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6755051" y="1913057"/>
            <a:ext cx="1884909" cy="507831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64601" y="1913057"/>
            <a:ext cx="86148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타당도 작업에서의 역할 </a:t>
            </a:r>
            <a:r>
              <a:rPr lang="en-US" altLang="ko-KR" sz="2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4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4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반영성을 강조하는</a:t>
            </a:r>
            <a:r>
              <a:rPr lang="ko-KR" altLang="en-US" sz="24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en-US" altLang="ko-KR" sz="24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3</a:t>
            </a:r>
            <a:r>
              <a:rPr lang="ko-KR" altLang="en-US" sz="24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7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781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쓰기에서 저자의 역할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6709" y="3068960"/>
            <a:ext cx="8538876" cy="2074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삶이 설득력 있게 제시되었는지에 대한 진정성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삶을 실천적으로 개선하고자 하는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변형적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촉매적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타당도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참여자를 연구의 동반자로 간주는 참여적 타당도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연구자의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메타적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사고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 err="1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반영성</a:t>
            </a:r>
            <a:r>
              <a:rPr lang="en-US" altLang="ko-KR" sz="22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(reflexivity), </a:t>
            </a:r>
            <a:r>
              <a:rPr lang="ko-KR" altLang="en-US" sz="22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위치성과 </a:t>
            </a:r>
            <a:r>
              <a:rPr lang="ko-KR" altLang="en-US" sz="2200" dirty="0" err="1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상황성</a:t>
            </a:r>
            <a:r>
              <a:rPr lang="ko-KR" altLang="en-US" sz="22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드러내기</a:t>
            </a:r>
          </a:p>
        </p:txBody>
      </p:sp>
    </p:spTree>
    <p:extLst>
      <p:ext uri="{BB962C8B-B14F-4D97-AF65-F5344CB8AC3E}">
        <p14:creationId xmlns:p14="http://schemas.microsoft.com/office/powerpoint/2010/main" val="165783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8A833EC1-5B8C-4607-B0DE-E32F714AABF7}"/>
              </a:ext>
            </a:extLst>
          </p:cNvPr>
          <p:cNvSpPr/>
          <p:nvPr/>
        </p:nvSpPr>
        <p:spPr>
          <a:xfrm>
            <a:off x="3923893" y="4781896"/>
            <a:ext cx="1296144" cy="332456"/>
          </a:xfrm>
          <a:prstGeom prst="roundRect">
            <a:avLst/>
          </a:prstGeom>
          <a:solidFill>
            <a:srgbClr val="C67B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C1879D3-F10A-4FD0-8BC1-FDA0593F7959}"/>
              </a:ext>
            </a:extLst>
          </p:cNvPr>
          <p:cNvSpPr/>
          <p:nvPr/>
        </p:nvSpPr>
        <p:spPr>
          <a:xfrm>
            <a:off x="6516216" y="4781896"/>
            <a:ext cx="1296144" cy="332456"/>
          </a:xfrm>
          <a:prstGeom prst="roundRect">
            <a:avLst/>
          </a:prstGeom>
          <a:solidFill>
            <a:srgbClr val="9A6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D291F6C8-525A-418F-B002-99212E1B0C4E}"/>
              </a:ext>
            </a:extLst>
          </p:cNvPr>
          <p:cNvSpPr/>
          <p:nvPr/>
        </p:nvSpPr>
        <p:spPr>
          <a:xfrm>
            <a:off x="1331640" y="4787515"/>
            <a:ext cx="1296144" cy="332456"/>
          </a:xfrm>
          <a:prstGeom prst="round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981420" y="1913057"/>
            <a:ext cx="51812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해석적 순환구조와 중층적 역할변화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781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쓰기에서 저자의 역할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화살표: 오각형 2">
            <a:extLst>
              <a:ext uri="{FF2B5EF4-FFF2-40B4-BE49-F238E27FC236}">
                <a16:creationId xmlns:a16="http://schemas.microsoft.com/office/drawing/2014/main" id="{BD531DC9-D914-42F2-AC56-1F481B1CF13A}"/>
              </a:ext>
            </a:extLst>
          </p:cNvPr>
          <p:cNvSpPr/>
          <p:nvPr/>
        </p:nvSpPr>
        <p:spPr>
          <a:xfrm>
            <a:off x="865263" y="2996952"/>
            <a:ext cx="2232248" cy="720081"/>
          </a:xfrm>
          <a:prstGeom prst="homePlate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자료의 수집</a:t>
            </a:r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ECE9BE3B-F02D-45C1-8096-786117E42078}"/>
              </a:ext>
            </a:extLst>
          </p:cNvPr>
          <p:cNvSpPr/>
          <p:nvPr/>
        </p:nvSpPr>
        <p:spPr>
          <a:xfrm>
            <a:off x="3455843" y="2996951"/>
            <a:ext cx="2232248" cy="720081"/>
          </a:xfrm>
          <a:prstGeom prst="chevron">
            <a:avLst/>
          </a:prstGeom>
          <a:solidFill>
            <a:srgbClr val="C67B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분석 및 해석</a:t>
            </a:r>
          </a:p>
        </p:txBody>
      </p:sp>
      <p:sp>
        <p:nvSpPr>
          <p:cNvPr id="11" name="화살표: 갈매기형 수장 10">
            <a:extLst>
              <a:ext uri="{FF2B5EF4-FFF2-40B4-BE49-F238E27FC236}">
                <a16:creationId xmlns:a16="http://schemas.microsoft.com/office/drawing/2014/main" id="{69426E3A-FD45-4559-8B23-402CFB193CC5}"/>
              </a:ext>
            </a:extLst>
          </p:cNvPr>
          <p:cNvSpPr/>
          <p:nvPr/>
        </p:nvSpPr>
        <p:spPr>
          <a:xfrm>
            <a:off x="6046490" y="2996951"/>
            <a:ext cx="2232248" cy="720081"/>
          </a:xfrm>
          <a:prstGeom prst="chevron">
            <a:avLst/>
          </a:prstGeom>
          <a:solidFill>
            <a:srgbClr val="9A6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타당도 작업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9FFA3-3487-47AE-A86E-A386EFEBBBF1}"/>
              </a:ext>
            </a:extLst>
          </p:cNvPr>
          <p:cNvSpPr txBox="1"/>
          <p:nvPr/>
        </p:nvSpPr>
        <p:spPr>
          <a:xfrm>
            <a:off x="805391" y="4293096"/>
            <a:ext cx="235199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‘</a:t>
            </a:r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너</a:t>
            </a:r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(You)’</a:t>
            </a:r>
            <a:r>
              <a:rPr lang="ko-KR" altLang="en-US" sz="1600" dirty="0"/>
              <a:t>의 의미구성 방식</a:t>
            </a:r>
            <a:endParaRPr lang="en-US" altLang="ko-KR" sz="1600" dirty="0"/>
          </a:p>
          <a:p>
            <a:pPr algn="ctr"/>
            <a:endParaRPr lang="en-US" altLang="ko-KR" sz="1600" dirty="0"/>
          </a:p>
          <a:p>
            <a:pPr algn="ctr"/>
            <a:r>
              <a:rPr lang="en-US" altLang="ko-KR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</a:t>
            </a:r>
            <a:r>
              <a:rPr lang="ko-KR" altLang="en-US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endParaRPr lang="en-US" altLang="ko-KR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C3EE9D-BDF4-4098-A6CF-F3F1B3989F34}"/>
              </a:ext>
            </a:extLst>
          </p:cNvPr>
          <p:cNvSpPr txBox="1"/>
          <p:nvPr/>
        </p:nvSpPr>
        <p:spPr>
          <a:xfrm>
            <a:off x="3326144" y="4293096"/>
            <a:ext cx="2491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‘</a:t>
            </a:r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우리</a:t>
            </a:r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(We)’</a:t>
            </a:r>
            <a:r>
              <a:rPr lang="ko-KR" altLang="en-US" sz="1600" dirty="0"/>
              <a:t>의 의미구성 방식</a:t>
            </a:r>
            <a:endParaRPr lang="en-US" altLang="ko-KR" sz="1600" dirty="0"/>
          </a:p>
          <a:p>
            <a:pPr algn="ctr"/>
            <a:endParaRPr lang="en-US" altLang="ko-KR" sz="1600" dirty="0"/>
          </a:p>
          <a:p>
            <a:pPr algn="ctr"/>
            <a:r>
              <a:rPr lang="en-US" altLang="ko-KR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2</a:t>
            </a:r>
            <a:r>
              <a:rPr lang="ko-KR" altLang="en-US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endParaRPr lang="en-US" altLang="ko-KR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41C611-1413-4FBB-B3B0-2D3B45CAF341}"/>
              </a:ext>
            </a:extLst>
          </p:cNvPr>
          <p:cNvSpPr txBox="1"/>
          <p:nvPr/>
        </p:nvSpPr>
        <p:spPr>
          <a:xfrm>
            <a:off x="6142319" y="4293096"/>
            <a:ext cx="20505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‘</a:t>
            </a:r>
            <a:r>
              <a:rPr lang="ko-KR" altLang="en-US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나</a:t>
            </a:r>
            <a:r>
              <a:rPr lang="en-US" altLang="ko-KR" sz="16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(I)’</a:t>
            </a:r>
            <a:r>
              <a:rPr lang="ko-KR" altLang="en-US" sz="1600" dirty="0"/>
              <a:t>의 의미구성 방식</a:t>
            </a:r>
            <a:endParaRPr lang="en-US" altLang="ko-KR" sz="1600" dirty="0"/>
          </a:p>
          <a:p>
            <a:pPr algn="ctr"/>
            <a:endParaRPr lang="en-US" altLang="ko-KR" sz="1600" dirty="0"/>
          </a:p>
          <a:p>
            <a:pPr algn="ctr"/>
            <a:r>
              <a:rPr lang="en-US" altLang="ko-KR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3</a:t>
            </a:r>
            <a:r>
              <a:rPr lang="ko-KR" altLang="en-US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차적 해석자</a:t>
            </a:r>
            <a:endParaRPr lang="en-US" altLang="ko-KR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814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701974" y="1503482"/>
            <a:ext cx="37401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‘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좋은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’ 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생애사의 평가 준거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419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</a:t>
            </a:r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평가준거</a:t>
            </a:r>
            <a:endParaRPr lang="ko-KR" altLang="en-US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E093013F-A77E-4D4D-BDA4-8E0A95803455}"/>
              </a:ext>
            </a:extLst>
          </p:cNvPr>
          <p:cNvGrpSpPr/>
          <p:nvPr/>
        </p:nvGrpSpPr>
        <p:grpSpPr>
          <a:xfrm>
            <a:off x="542062" y="2420888"/>
            <a:ext cx="8059877" cy="3956526"/>
            <a:chOff x="582619" y="2420888"/>
            <a:chExt cx="8059877" cy="3956526"/>
          </a:xfrm>
        </p:grpSpPr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8F8F1B92-0288-473F-A53A-6B51AA87AAAE}"/>
                </a:ext>
              </a:extLst>
            </p:cNvPr>
            <p:cNvSpPr/>
            <p:nvPr/>
          </p:nvSpPr>
          <p:spPr>
            <a:xfrm>
              <a:off x="650790" y="2420888"/>
              <a:ext cx="2112992" cy="730530"/>
            </a:xfrm>
            <a:prstGeom prst="roundRect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Dollard(1935)</a:t>
              </a:r>
              <a:endParaRPr lang="ko-KR" alt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E2B4B7-4000-49A6-BF84-D586E4AC468E}"/>
                </a:ext>
              </a:extLst>
            </p:cNvPr>
            <p:cNvSpPr txBox="1"/>
            <p:nvPr/>
          </p:nvSpPr>
          <p:spPr>
            <a:xfrm>
              <a:off x="582619" y="3365949"/>
              <a:ext cx="2249334" cy="2642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문화적</a:t>
              </a:r>
              <a:r>
                <a:rPr lang="en-US" altLang="ko-KR" sz="1600" dirty="0"/>
                <a:t> </a:t>
              </a:r>
              <a:r>
                <a:rPr lang="ko-KR" altLang="en-US" sz="1600" dirty="0"/>
                <a:t>연구주제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행위의 사회적 타당성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가족의 영향력</a:t>
              </a:r>
              <a:r>
                <a:rPr lang="en-US" altLang="ko-KR" sz="1600" dirty="0"/>
                <a:t>/ </a:t>
              </a:r>
              <a:r>
                <a:rPr lang="ko-KR" altLang="en-US" sz="1600" dirty="0"/>
                <a:t>역할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자료의 정교화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지속적 경험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사회적 상황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자료의 개념화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DEAF42A-4EBC-4167-B820-D0C1ACB877E2}"/>
                </a:ext>
              </a:extLst>
            </p:cNvPr>
            <p:cNvSpPr txBox="1"/>
            <p:nvPr/>
          </p:nvSpPr>
          <p:spPr>
            <a:xfrm>
              <a:off x="3392133" y="3365949"/>
              <a:ext cx="2672526" cy="2642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통찰</a:t>
              </a:r>
              <a:r>
                <a:rPr lang="en-US" altLang="ko-KR" sz="1600" dirty="0"/>
                <a:t>/</a:t>
              </a:r>
              <a:r>
                <a:rPr lang="ko-KR" altLang="en-US" sz="1600" dirty="0"/>
                <a:t>명료화</a:t>
              </a:r>
              <a:r>
                <a:rPr lang="en-US" altLang="ko-KR" sz="1600" dirty="0"/>
                <a:t>/</a:t>
              </a:r>
              <a:r>
                <a:rPr lang="ko-KR" altLang="en-US" sz="1600" dirty="0"/>
                <a:t>관련성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공감</a:t>
              </a:r>
              <a:r>
                <a:rPr lang="en-US" altLang="ko-KR" sz="1600" dirty="0"/>
                <a:t>/</a:t>
              </a:r>
              <a:r>
                <a:rPr lang="ko-KR" altLang="en-US" sz="1600" dirty="0"/>
                <a:t>경험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주관적 세계이해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감정이입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사회적 및 역사적 세계묘사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원인과 의미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감성적 글쓰기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8EB416E-425A-41AC-BF17-4C70EBDACE6E}"/>
                </a:ext>
              </a:extLst>
            </p:cNvPr>
            <p:cNvSpPr txBox="1"/>
            <p:nvPr/>
          </p:nvSpPr>
          <p:spPr>
            <a:xfrm>
              <a:off x="6647281" y="3365949"/>
              <a:ext cx="1877437" cy="3011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도덕적 헌신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연구자 자의식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방법론적 헌신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논리적 일관성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 err="1"/>
                <a:t>전달력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심미적 형태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복수적 지식 요구</a:t>
              </a:r>
              <a:endParaRPr lang="en-US" altLang="ko-KR" sz="1600" dirty="0"/>
            </a:p>
            <a:p>
              <a:pPr marL="285750" indent="-285750">
                <a:lnSpc>
                  <a:spcPct val="150000"/>
                </a:lnSpc>
                <a:buSzPct val="50000"/>
                <a:buFont typeface="Wingdings" panose="05000000000000000000" pitchFamily="2" charset="2"/>
                <a:buChar char="l"/>
              </a:pPr>
              <a:r>
                <a:rPr lang="ko-KR" altLang="en-US" sz="1600" dirty="0"/>
                <a:t>공헌도</a:t>
              </a:r>
            </a:p>
          </p:txBody>
        </p:sp>
        <p:sp>
          <p:nvSpPr>
            <p:cNvPr id="48" name="사각형: 둥근 모서리 47">
              <a:extLst>
                <a:ext uri="{FF2B5EF4-FFF2-40B4-BE49-F238E27FC236}">
                  <a16:creationId xmlns:a16="http://schemas.microsoft.com/office/drawing/2014/main" id="{914CC791-2DCD-4E0B-A313-E9377099C0AC}"/>
                </a:ext>
              </a:extLst>
            </p:cNvPr>
            <p:cNvSpPr/>
            <p:nvPr/>
          </p:nvSpPr>
          <p:spPr>
            <a:xfrm>
              <a:off x="3671900" y="2420888"/>
              <a:ext cx="2112992" cy="730530"/>
            </a:xfrm>
            <a:prstGeom prst="roundRect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Runyan(1984)</a:t>
              </a:r>
              <a:endParaRPr lang="ko-KR" altLang="en-US" dirty="0"/>
            </a:p>
          </p:txBody>
        </p:sp>
        <p:sp>
          <p:nvSpPr>
            <p:cNvPr id="49" name="사각형: 둥근 모서리 48">
              <a:extLst>
                <a:ext uri="{FF2B5EF4-FFF2-40B4-BE49-F238E27FC236}">
                  <a16:creationId xmlns:a16="http://schemas.microsoft.com/office/drawing/2014/main" id="{2E5FF17C-E2B8-4203-986A-750CF0A72A49}"/>
                </a:ext>
              </a:extLst>
            </p:cNvPr>
            <p:cNvSpPr/>
            <p:nvPr/>
          </p:nvSpPr>
          <p:spPr>
            <a:xfrm>
              <a:off x="6529504" y="2420888"/>
              <a:ext cx="2112992" cy="730530"/>
            </a:xfrm>
            <a:prstGeom prst="roundRect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Cole &amp; Knowles</a:t>
              </a:r>
            </a:p>
            <a:p>
              <a:pPr algn="ctr"/>
              <a:r>
                <a:rPr lang="en-US" altLang="ko-KR" dirty="0"/>
                <a:t>(2001)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229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701974" y="1693696"/>
            <a:ext cx="37401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‘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좋은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’ 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생애사의 평가 준거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419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</a:t>
            </a:r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평가준거</a:t>
            </a:r>
            <a:endParaRPr lang="ko-KR" altLang="en-US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914CC791-2DCD-4E0B-A313-E9377099C0AC}"/>
              </a:ext>
            </a:extLst>
          </p:cNvPr>
          <p:cNvSpPr/>
          <p:nvPr/>
        </p:nvSpPr>
        <p:spPr>
          <a:xfrm>
            <a:off x="3515504" y="2698470"/>
            <a:ext cx="2112992" cy="730530"/>
          </a:xfrm>
          <a:prstGeom prst="round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종합 준거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23A0307A-D408-4CF8-9AE5-A12128547FEE}"/>
              </a:ext>
            </a:extLst>
          </p:cNvPr>
          <p:cNvGrpSpPr/>
          <p:nvPr/>
        </p:nvGrpSpPr>
        <p:grpSpPr>
          <a:xfrm>
            <a:off x="1695298" y="3789040"/>
            <a:ext cx="5753405" cy="1432956"/>
            <a:chOff x="2267744" y="3789040"/>
            <a:chExt cx="5753405" cy="143295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95E3B9F-A5AF-4764-A30F-3B93155774A9}"/>
                </a:ext>
              </a:extLst>
            </p:cNvPr>
            <p:cNvSpPr txBox="1"/>
            <p:nvPr/>
          </p:nvSpPr>
          <p:spPr>
            <a:xfrm>
              <a:off x="2267744" y="3789040"/>
              <a:ext cx="1941557" cy="1432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000" dirty="0" err="1"/>
                <a:t>맥락성</a:t>
              </a:r>
              <a:endParaRPr lang="en-US" altLang="ko-KR" sz="20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000" dirty="0" err="1"/>
                <a:t>반영성</a:t>
              </a:r>
              <a:endParaRPr lang="en-US" altLang="ko-KR" sz="20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000" dirty="0"/>
                <a:t>방법론적 헌신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9F210EA-4821-465A-A63A-449DB1A289BF}"/>
                </a:ext>
              </a:extLst>
            </p:cNvPr>
            <p:cNvSpPr txBox="1"/>
            <p:nvPr/>
          </p:nvSpPr>
          <p:spPr>
            <a:xfrm>
              <a:off x="5249236" y="3789040"/>
              <a:ext cx="2771913" cy="971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000" dirty="0"/>
                <a:t>심미적 형태</a:t>
              </a:r>
              <a:endParaRPr lang="en-US" altLang="ko-KR" sz="20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000" dirty="0"/>
                <a:t>학문적 및 실천적 공헌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334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>
            <a:extLst>
              <a:ext uri="{FF2B5EF4-FFF2-40B4-BE49-F238E27FC236}">
                <a16:creationId xmlns:a16="http://schemas.microsoft.com/office/drawing/2014/main" id="{89DEE0B7-42A3-4EDD-B3C0-1E342CDA7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94593"/>
            <a:ext cx="2736304" cy="2736304"/>
          </a:xfrm>
          <a:prstGeom prst="rect">
            <a:avLst/>
          </a:prstGeom>
        </p:spPr>
      </p:pic>
      <p:grpSp>
        <p:nvGrpSpPr>
          <p:cNvPr id="23" name="그룹 22">
            <a:extLst>
              <a:ext uri="{FF2B5EF4-FFF2-40B4-BE49-F238E27FC236}">
                <a16:creationId xmlns:a16="http://schemas.microsoft.com/office/drawing/2014/main" id="{B16BE511-26F5-43E4-BB15-63F3C42EDA5C}"/>
              </a:ext>
            </a:extLst>
          </p:cNvPr>
          <p:cNvGrpSpPr/>
          <p:nvPr/>
        </p:nvGrpSpPr>
        <p:grpSpPr>
          <a:xfrm>
            <a:off x="497045" y="1716155"/>
            <a:ext cx="8149911" cy="4439691"/>
            <a:chOff x="298693" y="1716155"/>
            <a:chExt cx="8149911" cy="4439691"/>
          </a:xfrm>
        </p:grpSpPr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F6A6DE09-CDE5-40A9-8A8F-78096E2BBB8A}"/>
                </a:ext>
              </a:extLst>
            </p:cNvPr>
            <p:cNvGrpSpPr/>
            <p:nvPr/>
          </p:nvGrpSpPr>
          <p:grpSpPr>
            <a:xfrm>
              <a:off x="747535" y="1716155"/>
              <a:ext cx="1922321" cy="1201603"/>
              <a:chOff x="747535" y="1716155"/>
              <a:chExt cx="1922321" cy="1201603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74B483-2438-469F-9A83-F2AF4698E406}"/>
                  </a:ext>
                </a:extLst>
              </p:cNvPr>
              <p:cNvSpPr txBox="1"/>
              <p:nvPr/>
            </p:nvSpPr>
            <p:spPr>
              <a:xfrm>
                <a:off x="1203590" y="1716155"/>
                <a:ext cx="1010213" cy="461665"/>
              </a:xfrm>
              <a:prstGeom prst="rect">
                <a:avLst/>
              </a:prstGeom>
              <a:solidFill>
                <a:srgbClr val="F2A32A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전략 </a:t>
                </a:r>
                <a:r>
                  <a:rPr lang="en-US" altLang="ko-KR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1</a:t>
                </a:r>
                <a:endParaRPr lang="ko-KR" altLang="en-US" sz="24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433EF9-1BD6-4682-886D-BD6A719B66C2}"/>
                  </a:ext>
                </a:extLst>
              </p:cNvPr>
              <p:cNvSpPr txBox="1"/>
              <p:nvPr/>
            </p:nvSpPr>
            <p:spPr>
              <a:xfrm>
                <a:off x="747535" y="2271427"/>
                <a:ext cx="19223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dirty="0"/>
                  <a:t>원 자료를 유용한</a:t>
                </a:r>
                <a:r>
                  <a:rPr lang="en-US" altLang="ko-KR" dirty="0"/>
                  <a:t> </a:t>
                </a:r>
              </a:p>
              <a:p>
                <a:pPr algn="ctr"/>
                <a:r>
                  <a:rPr lang="ko-KR" altLang="en-US" dirty="0"/>
                  <a:t>텍스트로 전환하기</a:t>
                </a:r>
              </a:p>
            </p:txBody>
          </p:sp>
        </p:grpSp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1460C9EB-C998-458F-9CEE-5F32198B3AE6}"/>
                </a:ext>
              </a:extLst>
            </p:cNvPr>
            <p:cNvGrpSpPr/>
            <p:nvPr/>
          </p:nvGrpSpPr>
          <p:grpSpPr>
            <a:xfrm>
              <a:off x="6182441" y="1716155"/>
              <a:ext cx="2190023" cy="1201603"/>
              <a:chOff x="6021277" y="1716155"/>
              <a:chExt cx="2190023" cy="120160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CC17049-36D4-4BC8-9DC6-1F2AB75A6008}"/>
                  </a:ext>
                </a:extLst>
              </p:cNvPr>
              <p:cNvSpPr txBox="1"/>
              <p:nvPr/>
            </p:nvSpPr>
            <p:spPr>
              <a:xfrm>
                <a:off x="6611180" y="1716155"/>
                <a:ext cx="1010213" cy="461665"/>
              </a:xfrm>
              <a:prstGeom prst="rect">
                <a:avLst/>
              </a:prstGeom>
              <a:solidFill>
                <a:srgbClr val="F2A32A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전략 </a:t>
                </a:r>
                <a:r>
                  <a:rPr lang="en-US" altLang="ko-KR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2</a:t>
                </a:r>
                <a:endParaRPr lang="ko-KR" altLang="en-US" sz="24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9DB861-1D31-4A59-AE4C-FA1B3EB4535E}"/>
                  </a:ext>
                </a:extLst>
              </p:cNvPr>
              <p:cNvSpPr txBox="1"/>
              <p:nvPr/>
            </p:nvSpPr>
            <p:spPr>
              <a:xfrm>
                <a:off x="6021277" y="2271427"/>
                <a:ext cx="21900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dirty="0"/>
                  <a:t>참여자의 삶의 맥락과</a:t>
                </a:r>
                <a:endParaRPr lang="en-US" altLang="ko-KR" dirty="0"/>
              </a:p>
              <a:p>
                <a:pPr algn="ctr"/>
                <a:r>
                  <a:rPr lang="ko-KR" altLang="en-US" dirty="0"/>
                  <a:t>배경을 묘사하기</a:t>
                </a:r>
              </a:p>
            </p:txBody>
          </p:sp>
        </p:grp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7DB12BE5-C634-495E-8773-76A0ECA46D55}"/>
                </a:ext>
              </a:extLst>
            </p:cNvPr>
            <p:cNvGrpSpPr/>
            <p:nvPr/>
          </p:nvGrpSpPr>
          <p:grpSpPr>
            <a:xfrm>
              <a:off x="298693" y="4954243"/>
              <a:ext cx="2820003" cy="1201603"/>
              <a:chOff x="5706289" y="1716155"/>
              <a:chExt cx="2820003" cy="120160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CC23478-049E-4A22-9BC7-0FF6D643729F}"/>
                  </a:ext>
                </a:extLst>
              </p:cNvPr>
              <p:cNvSpPr txBox="1"/>
              <p:nvPr/>
            </p:nvSpPr>
            <p:spPr>
              <a:xfrm>
                <a:off x="6611180" y="1716155"/>
                <a:ext cx="1010213" cy="461665"/>
              </a:xfrm>
              <a:prstGeom prst="rect">
                <a:avLst/>
              </a:prstGeom>
              <a:solidFill>
                <a:srgbClr val="F2A32A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전략 </a:t>
                </a:r>
                <a:r>
                  <a:rPr lang="en-US" altLang="ko-KR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3</a:t>
                </a:r>
                <a:endParaRPr lang="ko-KR" altLang="en-US" sz="24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D2DB727-469A-4598-88B0-B436640AE1B7}"/>
                  </a:ext>
                </a:extLst>
              </p:cNvPr>
              <p:cNvSpPr txBox="1"/>
              <p:nvPr/>
            </p:nvSpPr>
            <p:spPr>
              <a:xfrm>
                <a:off x="5706289" y="2271427"/>
                <a:ext cx="282000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dirty="0"/>
                  <a:t>전환점과 변화를</a:t>
                </a:r>
                <a:endParaRPr lang="en-US" altLang="ko-KR" dirty="0"/>
              </a:p>
              <a:p>
                <a:pPr algn="ctr"/>
                <a:r>
                  <a:rPr lang="ko-KR" altLang="en-US" dirty="0"/>
                  <a:t>중심으로 타임라인 구성하기</a:t>
                </a:r>
              </a:p>
            </p:txBody>
          </p:sp>
        </p:grp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5AC6BC7-578D-4CBE-99B9-8B22770EE9D1}"/>
                </a:ext>
              </a:extLst>
            </p:cNvPr>
            <p:cNvGrpSpPr/>
            <p:nvPr/>
          </p:nvGrpSpPr>
          <p:grpSpPr>
            <a:xfrm>
              <a:off x="6106295" y="4954242"/>
              <a:ext cx="2342309" cy="1201603"/>
              <a:chOff x="5945138" y="1729229"/>
              <a:chExt cx="2342309" cy="120160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0077DD6-F2C6-44A2-9792-339789C33858}"/>
                  </a:ext>
                </a:extLst>
              </p:cNvPr>
              <p:cNvSpPr txBox="1"/>
              <p:nvPr/>
            </p:nvSpPr>
            <p:spPr>
              <a:xfrm>
                <a:off x="6611180" y="1729229"/>
                <a:ext cx="1010213" cy="461665"/>
              </a:xfrm>
              <a:prstGeom prst="rect">
                <a:avLst/>
              </a:prstGeom>
              <a:solidFill>
                <a:srgbClr val="F2A32A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전략 </a:t>
                </a:r>
                <a:r>
                  <a:rPr lang="en-US" altLang="ko-KR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4</a:t>
                </a:r>
                <a:endParaRPr lang="ko-KR" altLang="en-US" sz="24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63F91B-183E-4FFC-8F1E-068EEAE1E536}"/>
                  </a:ext>
                </a:extLst>
              </p:cNvPr>
              <p:cNvSpPr txBox="1"/>
              <p:nvPr/>
            </p:nvSpPr>
            <p:spPr>
              <a:xfrm>
                <a:off x="5945138" y="2284501"/>
                <a:ext cx="23423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dirty="0"/>
                  <a:t>참여자의 생애를</a:t>
                </a:r>
                <a:endParaRPr lang="en-US" altLang="ko-KR" dirty="0"/>
              </a:p>
              <a:p>
                <a:pPr algn="ctr"/>
                <a:r>
                  <a:rPr lang="ko-KR" altLang="en-US" dirty="0"/>
                  <a:t>연대기적으로 서술하기</a:t>
                </a:r>
              </a:p>
            </p:txBody>
          </p:sp>
        </p:grpSp>
      </p:grp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3168130D-4E81-4FF3-9E3B-F659C19747D4}"/>
              </a:ext>
            </a:extLst>
          </p:cNvPr>
          <p:cNvCxnSpPr>
            <a:cxnSpLocks/>
          </p:cNvCxnSpPr>
          <p:nvPr/>
        </p:nvCxnSpPr>
        <p:spPr>
          <a:xfrm flipH="1" flipV="1">
            <a:off x="3419872" y="1946988"/>
            <a:ext cx="360040" cy="905948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B0DF6893-5A5F-4B1D-80EA-3B62F0B526F2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2412155" y="1946988"/>
            <a:ext cx="1007717" cy="637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6A648C36-A6A9-47A2-AFBB-F23D0749E24B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836437" y="1946988"/>
            <a:ext cx="1134259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A6B2D8E0-C36D-4074-AB9C-33BDD8CBDAE3}"/>
              </a:ext>
            </a:extLst>
          </p:cNvPr>
          <p:cNvCxnSpPr>
            <a:cxnSpLocks/>
          </p:cNvCxnSpPr>
          <p:nvPr/>
        </p:nvCxnSpPr>
        <p:spPr>
          <a:xfrm flipH="1">
            <a:off x="5292080" y="1946987"/>
            <a:ext cx="544357" cy="877801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9CF09524-992A-44A2-9C5A-960C700A43BC}"/>
              </a:ext>
            </a:extLst>
          </p:cNvPr>
          <p:cNvCxnSpPr>
            <a:cxnSpLocks/>
          </p:cNvCxnSpPr>
          <p:nvPr/>
        </p:nvCxnSpPr>
        <p:spPr>
          <a:xfrm flipH="1">
            <a:off x="2771800" y="4437112"/>
            <a:ext cx="545248" cy="747962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F90A01B4-B84C-490E-8C9F-B4706D3526E4}"/>
              </a:ext>
            </a:extLst>
          </p:cNvPr>
          <p:cNvCxnSpPr>
            <a:stCxn id="18" idx="3"/>
          </p:cNvCxnSpPr>
          <p:nvPr/>
        </p:nvCxnSpPr>
        <p:spPr>
          <a:xfrm flipV="1">
            <a:off x="2412149" y="5185074"/>
            <a:ext cx="359651" cy="2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AB7CAD61-9473-4345-9869-34104C4CDD82}"/>
              </a:ext>
            </a:extLst>
          </p:cNvPr>
          <p:cNvCxnSpPr>
            <a:stCxn id="21" idx="1"/>
          </p:cNvCxnSpPr>
          <p:nvPr/>
        </p:nvCxnSpPr>
        <p:spPr>
          <a:xfrm flipH="1" flipV="1">
            <a:off x="5836437" y="5185074"/>
            <a:ext cx="1134252" cy="1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94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FAF4E0-D642-439F-B79E-BD09C1A66D68}"/>
              </a:ext>
            </a:extLst>
          </p:cNvPr>
          <p:cNvSpPr txBox="1"/>
          <p:nvPr/>
        </p:nvSpPr>
        <p:spPr>
          <a:xfrm>
            <a:off x="924570" y="2492896"/>
            <a:ext cx="7294861" cy="337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  </a:t>
            </a:r>
            <a:r>
              <a:rPr lang="ko-KR" altLang="en-US" dirty="0"/>
              <a:t>제주도 남제주군 성산읍 </a:t>
            </a:r>
            <a:r>
              <a:rPr lang="ko-KR" altLang="en-US" dirty="0" err="1"/>
              <a:t>온평리의</a:t>
            </a:r>
            <a:r>
              <a:rPr lang="ko-KR" altLang="en-US" dirty="0"/>
              <a:t> 해녀인 김순자</a:t>
            </a:r>
            <a:r>
              <a:rPr lang="en-US" altLang="ko-KR" dirty="0"/>
              <a:t>(</a:t>
            </a:r>
            <a:r>
              <a:rPr lang="ko-KR" altLang="en-US" dirty="0"/>
              <a:t>가명</a:t>
            </a:r>
            <a:r>
              <a:rPr lang="en-US" altLang="ko-KR" dirty="0"/>
              <a:t>)</a:t>
            </a:r>
            <a:r>
              <a:rPr lang="ko-KR" altLang="en-US" dirty="0"/>
              <a:t>는 물질에 대한 직업의식이 뚜렷하다</a:t>
            </a:r>
            <a:r>
              <a:rPr lang="en-US" altLang="ko-KR" dirty="0"/>
              <a:t>. </a:t>
            </a:r>
            <a:r>
              <a:rPr lang="ko-KR" altLang="en-US" dirty="0"/>
              <a:t>그녀는 물질을 돈벌이가 좋은 </a:t>
            </a:r>
            <a:r>
              <a:rPr lang="en-US" altLang="ko-KR" dirty="0"/>
              <a:t>“</a:t>
            </a:r>
            <a:r>
              <a:rPr lang="ko-KR" altLang="en-US" dirty="0"/>
              <a:t>자유직종</a:t>
            </a:r>
            <a:r>
              <a:rPr lang="en-US" altLang="ko-KR" dirty="0"/>
              <a:t>”</a:t>
            </a:r>
            <a:r>
              <a:rPr lang="ko-KR" altLang="en-US" dirty="0"/>
              <a:t>이며</a:t>
            </a:r>
            <a:r>
              <a:rPr lang="en-US" altLang="ko-KR" dirty="0"/>
              <a:t>, “</a:t>
            </a:r>
            <a:r>
              <a:rPr lang="ko-KR" altLang="en-US" dirty="0"/>
              <a:t>기술직이나 마찬가지</a:t>
            </a:r>
            <a:r>
              <a:rPr lang="en-US" altLang="ko-KR" dirty="0"/>
              <a:t>”</a:t>
            </a:r>
            <a:r>
              <a:rPr lang="ko-KR" altLang="en-US" dirty="0"/>
              <a:t>로 생각하고 있다</a:t>
            </a:r>
            <a:r>
              <a:rPr lang="en-US" altLang="ko-KR" dirty="0"/>
              <a:t>. </a:t>
            </a:r>
            <a:r>
              <a:rPr lang="ko-KR" altLang="en-US" dirty="0"/>
              <a:t>그녀는 </a:t>
            </a:r>
            <a:r>
              <a:rPr lang="en-US" altLang="ko-KR" dirty="0"/>
              <a:t>1996</a:t>
            </a:r>
            <a:r>
              <a:rPr lang="ko-KR" altLang="en-US" dirty="0"/>
              <a:t>년 한 해 동안 </a:t>
            </a:r>
            <a:r>
              <a:rPr lang="en-US" altLang="ko-KR" dirty="0"/>
              <a:t>1</a:t>
            </a:r>
            <a:r>
              <a:rPr lang="ko-KR" altLang="en-US" dirty="0"/>
              <a:t>천 </a:t>
            </a:r>
            <a:r>
              <a:rPr lang="en-US" altLang="ko-KR" dirty="0"/>
              <a:t>7</a:t>
            </a:r>
            <a:r>
              <a:rPr lang="ko-KR" altLang="en-US" dirty="0"/>
              <a:t>백 </a:t>
            </a:r>
            <a:r>
              <a:rPr lang="en-US" altLang="ko-KR" dirty="0"/>
              <a:t>1</a:t>
            </a:r>
            <a:r>
              <a:rPr lang="ko-KR" altLang="en-US" dirty="0"/>
              <a:t>십여 만원을 벌어</a:t>
            </a:r>
            <a:r>
              <a:rPr lang="en-US" altLang="ko-KR" dirty="0"/>
              <a:t>, </a:t>
            </a:r>
            <a:r>
              <a:rPr lang="ko-KR" altLang="en-US" dirty="0" err="1"/>
              <a:t>온정리</a:t>
            </a:r>
            <a:r>
              <a:rPr lang="ko-KR" altLang="en-US" dirty="0"/>
              <a:t> </a:t>
            </a:r>
            <a:r>
              <a:rPr lang="ko-KR" altLang="en-US" dirty="0" err="1"/>
              <a:t>어촌제</a:t>
            </a:r>
            <a:r>
              <a:rPr lang="ko-KR" altLang="en-US" dirty="0"/>
              <a:t> 소속의 해녀 중에서 가장 많은 물질소득을 올린 상군</a:t>
            </a:r>
            <a:r>
              <a:rPr lang="en-US" altLang="ko-KR" dirty="0"/>
              <a:t>(</a:t>
            </a:r>
            <a:r>
              <a:rPr lang="ko-KR" altLang="en-US" dirty="0"/>
              <a:t>上軍</a:t>
            </a:r>
            <a:r>
              <a:rPr lang="en-US" altLang="ko-KR" dirty="0"/>
              <a:t>) </a:t>
            </a:r>
            <a:r>
              <a:rPr lang="ko-KR" altLang="en-US" dirty="0"/>
              <a:t>해녀이다</a:t>
            </a:r>
            <a:r>
              <a:rPr lang="en-US" altLang="ko-KR" dirty="0"/>
              <a:t>. </a:t>
            </a:r>
            <a:r>
              <a:rPr lang="ko-KR" altLang="en-US" dirty="0"/>
              <a:t>물질은 단순한 노동이 아니라 기술을 요하는 것이기에 잠수 기술에 따라 해녀들은 자신들을 상군</a:t>
            </a:r>
            <a:r>
              <a:rPr lang="en-US" altLang="ko-KR" dirty="0"/>
              <a:t>, </a:t>
            </a:r>
            <a:r>
              <a:rPr lang="ko-KR" altLang="en-US" dirty="0"/>
              <a:t>중군</a:t>
            </a:r>
            <a:r>
              <a:rPr lang="en-US" altLang="ko-KR" dirty="0"/>
              <a:t>(</a:t>
            </a:r>
            <a:r>
              <a:rPr lang="ko-KR" altLang="en-US" dirty="0"/>
              <a:t>中軍</a:t>
            </a:r>
            <a:r>
              <a:rPr lang="en-US" altLang="ko-KR" dirty="0"/>
              <a:t>), </a:t>
            </a:r>
            <a:r>
              <a:rPr lang="ko-KR" altLang="en-US" dirty="0"/>
              <a:t>하군</a:t>
            </a:r>
            <a:r>
              <a:rPr lang="en-US" altLang="ko-KR" dirty="0"/>
              <a:t>(</a:t>
            </a:r>
            <a:r>
              <a:rPr lang="ko-KR" altLang="en-US" dirty="0"/>
              <a:t>下軍</a:t>
            </a:r>
            <a:r>
              <a:rPr lang="en-US" altLang="ko-KR" dirty="0"/>
              <a:t>)</a:t>
            </a:r>
            <a:r>
              <a:rPr lang="ko-KR" altLang="en-US" dirty="0"/>
              <a:t>으로 나눈다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 algn="r">
              <a:lnSpc>
                <a:spcPct val="150000"/>
              </a:lnSpc>
            </a:pPr>
            <a:r>
              <a:rPr lang="en-US" altLang="ko-KR" dirty="0"/>
              <a:t>(</a:t>
            </a:r>
            <a:r>
              <a:rPr lang="ko-KR" altLang="en-US" dirty="0"/>
              <a:t>유철인</a:t>
            </a:r>
            <a:r>
              <a:rPr lang="en-US" altLang="ko-KR" dirty="0"/>
              <a:t>, 1998: 98)</a:t>
            </a:r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2569729" y="1624481"/>
            <a:ext cx="400462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삶의 맥락과 배경 묘사 예시</a:t>
            </a:r>
          </a:p>
        </p:txBody>
      </p:sp>
    </p:spTree>
    <p:extLst>
      <p:ext uri="{BB962C8B-B14F-4D97-AF65-F5344CB8AC3E}">
        <p14:creationId xmlns:p14="http://schemas.microsoft.com/office/powerpoint/2010/main" val="27340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직선 연결선 125">
            <a:extLst>
              <a:ext uri="{FF2B5EF4-FFF2-40B4-BE49-F238E27FC236}">
                <a16:creationId xmlns:a16="http://schemas.microsoft.com/office/drawing/2014/main" id="{C3916E14-67CF-4296-8D8E-67EE442EE759}"/>
              </a:ext>
            </a:extLst>
          </p:cNvPr>
          <p:cNvCxnSpPr/>
          <p:nvPr/>
        </p:nvCxnSpPr>
        <p:spPr>
          <a:xfrm>
            <a:off x="8675993" y="4005064"/>
            <a:ext cx="0" cy="1800200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직선 연결선 126">
            <a:extLst>
              <a:ext uri="{FF2B5EF4-FFF2-40B4-BE49-F238E27FC236}">
                <a16:creationId xmlns:a16="http://schemas.microsoft.com/office/drawing/2014/main" id="{95394C13-1B95-4254-AD16-C04270BB8A63}"/>
              </a:ext>
            </a:extLst>
          </p:cNvPr>
          <p:cNvCxnSpPr/>
          <p:nvPr/>
        </p:nvCxnSpPr>
        <p:spPr>
          <a:xfrm>
            <a:off x="7524328" y="4005064"/>
            <a:ext cx="0" cy="1800200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직선 연결선 127">
            <a:extLst>
              <a:ext uri="{FF2B5EF4-FFF2-40B4-BE49-F238E27FC236}">
                <a16:creationId xmlns:a16="http://schemas.microsoft.com/office/drawing/2014/main" id="{A4129231-0335-4ECA-B135-FC6AD541CB9E}"/>
              </a:ext>
            </a:extLst>
          </p:cNvPr>
          <p:cNvCxnSpPr/>
          <p:nvPr/>
        </p:nvCxnSpPr>
        <p:spPr>
          <a:xfrm>
            <a:off x="6372200" y="4005064"/>
            <a:ext cx="0" cy="1800200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직선 연결선 128">
            <a:extLst>
              <a:ext uri="{FF2B5EF4-FFF2-40B4-BE49-F238E27FC236}">
                <a16:creationId xmlns:a16="http://schemas.microsoft.com/office/drawing/2014/main" id="{E3A444F7-C8BC-4F36-B051-23ED48117B4B}"/>
              </a:ext>
            </a:extLst>
          </p:cNvPr>
          <p:cNvCxnSpPr/>
          <p:nvPr/>
        </p:nvCxnSpPr>
        <p:spPr>
          <a:xfrm>
            <a:off x="6171999" y="4005064"/>
            <a:ext cx="0" cy="1800200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2972084" y="1624481"/>
            <a:ext cx="31999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타임라인 만들기 예시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9509E8E4-AE98-41EF-8937-AC1A3DA993B9}"/>
              </a:ext>
            </a:extLst>
          </p:cNvPr>
          <p:cNvCxnSpPr>
            <a:cxnSpLocks/>
          </p:cNvCxnSpPr>
          <p:nvPr/>
        </p:nvCxnSpPr>
        <p:spPr>
          <a:xfrm>
            <a:off x="468007" y="2924944"/>
            <a:ext cx="8207986" cy="0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0C9A630B-16CF-4CDD-BC40-74AC6D989CC6}"/>
              </a:ext>
            </a:extLst>
          </p:cNvPr>
          <p:cNvCxnSpPr>
            <a:cxnSpLocks/>
          </p:cNvCxnSpPr>
          <p:nvPr/>
        </p:nvCxnSpPr>
        <p:spPr>
          <a:xfrm>
            <a:off x="468007" y="2924944"/>
            <a:ext cx="0" cy="578770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C0BD4ACD-B630-445B-ABAC-B084A7DA189D}"/>
              </a:ext>
            </a:extLst>
          </p:cNvPr>
          <p:cNvCxnSpPr>
            <a:cxnSpLocks/>
          </p:cNvCxnSpPr>
          <p:nvPr/>
        </p:nvCxnSpPr>
        <p:spPr>
          <a:xfrm>
            <a:off x="1115616" y="2924944"/>
            <a:ext cx="0" cy="578770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D815BDFE-BF0C-4BF1-8C60-0798B67B11A0}"/>
              </a:ext>
            </a:extLst>
          </p:cNvPr>
          <p:cNvCxnSpPr>
            <a:cxnSpLocks/>
          </p:cNvCxnSpPr>
          <p:nvPr/>
        </p:nvCxnSpPr>
        <p:spPr>
          <a:xfrm>
            <a:off x="2051720" y="2924944"/>
            <a:ext cx="0" cy="1009657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4755C1BA-D5C2-4C34-9F2B-36294094FE58}"/>
              </a:ext>
            </a:extLst>
          </p:cNvPr>
          <p:cNvCxnSpPr>
            <a:cxnSpLocks/>
          </p:cNvCxnSpPr>
          <p:nvPr/>
        </p:nvCxnSpPr>
        <p:spPr>
          <a:xfrm>
            <a:off x="2627784" y="2924944"/>
            <a:ext cx="0" cy="1009657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56029C22-8AE7-4B5F-B678-82C1CCB839E4}"/>
              </a:ext>
            </a:extLst>
          </p:cNvPr>
          <p:cNvCxnSpPr>
            <a:cxnSpLocks/>
          </p:cNvCxnSpPr>
          <p:nvPr/>
        </p:nvCxnSpPr>
        <p:spPr>
          <a:xfrm>
            <a:off x="4932040" y="2924944"/>
            <a:ext cx="0" cy="1009657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C5E23D7A-3D72-47AF-8420-93B84FAD75CE}"/>
              </a:ext>
            </a:extLst>
          </p:cNvPr>
          <p:cNvCxnSpPr>
            <a:cxnSpLocks/>
          </p:cNvCxnSpPr>
          <p:nvPr/>
        </p:nvCxnSpPr>
        <p:spPr>
          <a:xfrm>
            <a:off x="7524328" y="2924944"/>
            <a:ext cx="0" cy="1009657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A89FDE7B-6E2C-4C03-AAA8-94F796C62AE0}"/>
              </a:ext>
            </a:extLst>
          </p:cNvPr>
          <p:cNvCxnSpPr>
            <a:cxnSpLocks/>
          </p:cNvCxnSpPr>
          <p:nvPr/>
        </p:nvCxnSpPr>
        <p:spPr>
          <a:xfrm>
            <a:off x="8675993" y="2924944"/>
            <a:ext cx="0" cy="1009657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4E7EFF6-F435-4D74-B6D4-3E26A7C983F7}"/>
              </a:ext>
            </a:extLst>
          </p:cNvPr>
          <p:cNvSpPr txBox="1"/>
          <p:nvPr/>
        </p:nvSpPr>
        <p:spPr>
          <a:xfrm>
            <a:off x="429719" y="2924943"/>
            <a:ext cx="397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2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C85C3A-173F-4958-88D8-8DED986A12B0}"/>
              </a:ext>
            </a:extLst>
          </p:cNvPr>
          <p:cNvSpPr txBox="1"/>
          <p:nvPr/>
        </p:nvSpPr>
        <p:spPr>
          <a:xfrm>
            <a:off x="1040703" y="2924943"/>
            <a:ext cx="4860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10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세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300E1B-F28B-4F4E-A9C1-95040463DCF7}"/>
              </a:ext>
            </a:extLst>
          </p:cNvPr>
          <p:cNvSpPr txBox="1"/>
          <p:nvPr/>
        </p:nvSpPr>
        <p:spPr>
          <a:xfrm>
            <a:off x="1609772" y="2924943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12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8F4A75-A4EF-4D76-BD00-B3CAD0FF660D}"/>
              </a:ext>
            </a:extLst>
          </p:cNvPr>
          <p:cNvSpPr txBox="1"/>
          <p:nvPr/>
        </p:nvSpPr>
        <p:spPr>
          <a:xfrm>
            <a:off x="1990304" y="2924943"/>
            <a:ext cx="5277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7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학년</a:t>
            </a:r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E805EB55-3727-4899-B1B6-2AECF29C22A9}"/>
              </a:ext>
            </a:extLst>
          </p:cNvPr>
          <p:cNvCxnSpPr>
            <a:cxnSpLocks/>
          </p:cNvCxnSpPr>
          <p:nvPr/>
        </p:nvCxnSpPr>
        <p:spPr>
          <a:xfrm>
            <a:off x="2627784" y="3186553"/>
            <a:ext cx="6048672" cy="0"/>
          </a:xfrm>
          <a:prstGeom prst="line">
            <a:avLst/>
          </a:prstGeom>
          <a:ln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C9943F7-AEEE-42A9-AF7A-C894FB804C0F}"/>
              </a:ext>
            </a:extLst>
          </p:cNvPr>
          <p:cNvSpPr txBox="1"/>
          <p:nvPr/>
        </p:nvSpPr>
        <p:spPr>
          <a:xfrm>
            <a:off x="2577613" y="2924943"/>
            <a:ext cx="5277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9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학년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C52892-1C61-48FA-A58A-769DD2645962}"/>
              </a:ext>
            </a:extLst>
          </p:cNvPr>
          <p:cNvSpPr txBox="1"/>
          <p:nvPr/>
        </p:nvSpPr>
        <p:spPr>
          <a:xfrm>
            <a:off x="2935696" y="2924943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10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학년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D3CC64-3DD6-4410-A7D9-09F7E2B7820A}"/>
              </a:ext>
            </a:extLst>
          </p:cNvPr>
          <p:cNvSpPr txBox="1"/>
          <p:nvPr/>
        </p:nvSpPr>
        <p:spPr>
          <a:xfrm>
            <a:off x="3387622" y="2924943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11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학년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31C97B-081C-40D3-A959-3A46CD10068F}"/>
              </a:ext>
            </a:extLst>
          </p:cNvPr>
          <p:cNvSpPr txBox="1"/>
          <p:nvPr/>
        </p:nvSpPr>
        <p:spPr>
          <a:xfrm>
            <a:off x="4317768" y="2924943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12</a:t>
            </a:r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학년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E91AF3EC-B69E-4EEA-898F-B3184F311920}"/>
              </a:ext>
            </a:extLst>
          </p:cNvPr>
          <p:cNvCxnSpPr>
            <a:cxnSpLocks/>
          </p:cNvCxnSpPr>
          <p:nvPr/>
        </p:nvCxnSpPr>
        <p:spPr>
          <a:xfrm>
            <a:off x="3018304" y="2924944"/>
            <a:ext cx="0" cy="432048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EDE2710F-0F7A-4FAF-9818-0C955C4DCDA1}"/>
              </a:ext>
            </a:extLst>
          </p:cNvPr>
          <p:cNvCxnSpPr>
            <a:cxnSpLocks/>
          </p:cNvCxnSpPr>
          <p:nvPr/>
        </p:nvCxnSpPr>
        <p:spPr>
          <a:xfrm>
            <a:off x="3461400" y="2924944"/>
            <a:ext cx="0" cy="432048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3FBC0B47-1F3F-4530-903E-FC81A748FEF4}"/>
              </a:ext>
            </a:extLst>
          </p:cNvPr>
          <p:cNvCxnSpPr>
            <a:cxnSpLocks/>
          </p:cNvCxnSpPr>
          <p:nvPr/>
        </p:nvCxnSpPr>
        <p:spPr>
          <a:xfrm>
            <a:off x="4377525" y="2924944"/>
            <a:ext cx="0" cy="432048"/>
          </a:xfrm>
          <a:prstGeom prst="line">
            <a:avLst/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672FBFD-6AC7-4F7D-8138-B9BF348F9E64}"/>
              </a:ext>
            </a:extLst>
          </p:cNvPr>
          <p:cNvSpPr txBox="1"/>
          <p:nvPr/>
        </p:nvSpPr>
        <p:spPr>
          <a:xfrm>
            <a:off x="449116" y="3503714"/>
            <a:ext cx="4411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교통</a:t>
            </a:r>
            <a:endParaRPr lang="en-US" altLang="ko-KR" sz="1100" dirty="0"/>
          </a:p>
          <a:p>
            <a:r>
              <a:rPr lang="ko-KR" altLang="en-US" sz="1100" dirty="0"/>
              <a:t>사고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84FDC6C-86D2-46AC-A7A6-D2411C57A302}"/>
              </a:ext>
            </a:extLst>
          </p:cNvPr>
          <p:cNvSpPr txBox="1"/>
          <p:nvPr/>
        </p:nvSpPr>
        <p:spPr>
          <a:xfrm>
            <a:off x="1063145" y="3503714"/>
            <a:ext cx="569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삼촌과</a:t>
            </a:r>
            <a:endParaRPr lang="en-US" altLang="ko-KR" sz="1100" dirty="0"/>
          </a:p>
          <a:p>
            <a:r>
              <a:rPr lang="ko-KR" altLang="en-US" sz="1100" dirty="0"/>
              <a:t>만남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AA12AC-2A28-416B-ACBB-B64569C79C7E}"/>
              </a:ext>
            </a:extLst>
          </p:cNvPr>
          <p:cNvSpPr txBox="1"/>
          <p:nvPr/>
        </p:nvSpPr>
        <p:spPr>
          <a:xfrm>
            <a:off x="1542336" y="3503714"/>
            <a:ext cx="569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100" dirty="0"/>
              <a:t>생부와</a:t>
            </a:r>
            <a:endParaRPr lang="en-US" altLang="ko-KR" sz="1100" dirty="0"/>
          </a:p>
          <a:p>
            <a:pPr algn="r"/>
            <a:r>
              <a:rPr lang="ko-KR" altLang="en-US" sz="1100" dirty="0"/>
              <a:t>만남</a:t>
            </a:r>
            <a:endParaRPr lang="en-US" altLang="ko-KR" sz="11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3CEE11-60C7-4B4B-ABED-8452FB864D24}"/>
              </a:ext>
            </a:extLst>
          </p:cNvPr>
          <p:cNvSpPr txBox="1"/>
          <p:nvPr/>
        </p:nvSpPr>
        <p:spPr>
          <a:xfrm>
            <a:off x="2021587" y="3503714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세례</a:t>
            </a:r>
            <a:endParaRPr lang="en-US" altLang="ko-KR" sz="1100" dirty="0"/>
          </a:p>
        </p:txBody>
      </p:sp>
      <p:cxnSp>
        <p:nvCxnSpPr>
          <p:cNvPr id="82" name="직선 연결선 81">
            <a:extLst>
              <a:ext uri="{FF2B5EF4-FFF2-40B4-BE49-F238E27FC236}">
                <a16:creationId xmlns:a16="http://schemas.microsoft.com/office/drawing/2014/main" id="{506A3D2E-0485-4E44-8D83-6CB6BD3C8191}"/>
              </a:ext>
            </a:extLst>
          </p:cNvPr>
          <p:cNvCxnSpPr>
            <a:cxnSpLocks/>
          </p:cNvCxnSpPr>
          <p:nvPr/>
        </p:nvCxnSpPr>
        <p:spPr>
          <a:xfrm>
            <a:off x="3347864" y="3186553"/>
            <a:ext cx="0" cy="1178551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 83">
            <a:extLst>
              <a:ext uri="{FF2B5EF4-FFF2-40B4-BE49-F238E27FC236}">
                <a16:creationId xmlns:a16="http://schemas.microsoft.com/office/drawing/2014/main" id="{83D42198-9AEE-448E-8ABD-5D82A456DCEE}"/>
              </a:ext>
            </a:extLst>
          </p:cNvPr>
          <p:cNvCxnSpPr>
            <a:cxnSpLocks/>
          </p:cNvCxnSpPr>
          <p:nvPr/>
        </p:nvCxnSpPr>
        <p:spPr>
          <a:xfrm>
            <a:off x="3635896" y="3186553"/>
            <a:ext cx="0" cy="578771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CF866002-1DB1-4EEA-AAC7-3850FBFF3ADB}"/>
              </a:ext>
            </a:extLst>
          </p:cNvPr>
          <p:cNvCxnSpPr>
            <a:cxnSpLocks/>
          </p:cNvCxnSpPr>
          <p:nvPr/>
        </p:nvCxnSpPr>
        <p:spPr>
          <a:xfrm>
            <a:off x="4207221" y="3186553"/>
            <a:ext cx="0" cy="1178551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>
            <a:extLst>
              <a:ext uri="{FF2B5EF4-FFF2-40B4-BE49-F238E27FC236}">
                <a16:creationId xmlns:a16="http://schemas.microsoft.com/office/drawing/2014/main" id="{FD786E56-2039-404C-91D7-C248AB0DAD8E}"/>
              </a:ext>
            </a:extLst>
          </p:cNvPr>
          <p:cNvCxnSpPr>
            <a:cxnSpLocks/>
          </p:cNvCxnSpPr>
          <p:nvPr/>
        </p:nvCxnSpPr>
        <p:spPr>
          <a:xfrm>
            <a:off x="4499992" y="3186553"/>
            <a:ext cx="0" cy="578771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9549E367-0A50-49B5-9FFD-E93FEB2C0454}"/>
              </a:ext>
            </a:extLst>
          </p:cNvPr>
          <p:cNvSpPr txBox="1"/>
          <p:nvPr/>
        </p:nvSpPr>
        <p:spPr>
          <a:xfrm>
            <a:off x="3305433" y="3816362"/>
            <a:ext cx="73289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엄마 투옥</a:t>
            </a:r>
            <a:endParaRPr lang="en-US" altLang="ko-KR" sz="1100" dirty="0"/>
          </a:p>
          <a:p>
            <a:r>
              <a:rPr lang="ko-KR" altLang="en-US" sz="1100" dirty="0"/>
              <a:t>할머니와</a:t>
            </a:r>
            <a:endParaRPr lang="en-US" altLang="ko-KR" sz="1100" dirty="0"/>
          </a:p>
          <a:p>
            <a:r>
              <a:rPr lang="ko-KR" altLang="en-US" sz="1100" dirty="0"/>
              <a:t>동거</a:t>
            </a:r>
            <a:endParaRPr lang="en-US" altLang="ko-KR" sz="11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6631B82-79F2-4209-9377-73F3A506AA97}"/>
              </a:ext>
            </a:extLst>
          </p:cNvPr>
          <p:cNvSpPr txBox="1"/>
          <p:nvPr/>
        </p:nvSpPr>
        <p:spPr>
          <a:xfrm>
            <a:off x="4156594" y="3816362"/>
            <a:ext cx="89639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엄마 출소 후</a:t>
            </a:r>
            <a:endParaRPr lang="en-US" altLang="ko-KR" sz="1100" dirty="0"/>
          </a:p>
          <a:p>
            <a:r>
              <a:rPr lang="ko-KR" altLang="en-US" sz="1100" dirty="0"/>
              <a:t>동거 </a:t>
            </a:r>
            <a:r>
              <a:rPr lang="en-US" altLang="ko-KR" sz="1100" dirty="0"/>
              <a:t>&amp; </a:t>
            </a:r>
            <a:r>
              <a:rPr lang="ko-KR" altLang="en-US" sz="1100" dirty="0"/>
              <a:t>이사</a:t>
            </a:r>
            <a:endParaRPr lang="en-US" altLang="ko-KR" sz="1100" dirty="0"/>
          </a:p>
          <a:p>
            <a:r>
              <a:rPr lang="ko-KR" altLang="en-US" sz="1100" dirty="0"/>
              <a:t>로 인한 전학</a:t>
            </a:r>
            <a:endParaRPr lang="en-US" altLang="ko-KR" sz="11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AA03FF0-2251-4549-A5DE-43564B29EE44}"/>
              </a:ext>
            </a:extLst>
          </p:cNvPr>
          <p:cNvSpPr txBox="1"/>
          <p:nvPr/>
        </p:nvSpPr>
        <p:spPr>
          <a:xfrm>
            <a:off x="3563888" y="3358153"/>
            <a:ext cx="9541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err="1"/>
              <a:t>로슨사건으로</a:t>
            </a:r>
            <a:endParaRPr lang="en-US" altLang="ko-KR" sz="1100" dirty="0"/>
          </a:p>
          <a:p>
            <a:r>
              <a:rPr lang="ko-KR" altLang="en-US" sz="1100" dirty="0"/>
              <a:t>대안학교 행</a:t>
            </a:r>
            <a:endParaRPr lang="en-US" altLang="ko-KR" sz="11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B1128D8-A12E-49F3-BF8D-435DCDA3D558}"/>
              </a:ext>
            </a:extLst>
          </p:cNvPr>
          <p:cNvSpPr txBox="1"/>
          <p:nvPr/>
        </p:nvSpPr>
        <p:spPr>
          <a:xfrm>
            <a:off x="4423244" y="3213875"/>
            <a:ext cx="5693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엄마와</a:t>
            </a:r>
            <a:endParaRPr lang="en-US" altLang="ko-KR" sz="1100" dirty="0"/>
          </a:p>
          <a:p>
            <a:r>
              <a:rPr lang="ko-KR" altLang="en-US" sz="1100" dirty="0"/>
              <a:t>싸움</a:t>
            </a:r>
            <a:r>
              <a:rPr lang="en-US" altLang="ko-KR" sz="1100" dirty="0"/>
              <a:t>&amp;</a:t>
            </a:r>
          </a:p>
          <a:p>
            <a:r>
              <a:rPr lang="ko-KR" altLang="en-US" sz="1100" dirty="0"/>
              <a:t>자퇴</a:t>
            </a:r>
            <a:endParaRPr lang="en-US" altLang="ko-KR" sz="1100" dirty="0"/>
          </a:p>
        </p:txBody>
      </p: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9D00059B-456F-4819-8626-7419C7B8B610}"/>
              </a:ext>
            </a:extLst>
          </p:cNvPr>
          <p:cNvCxnSpPr>
            <a:cxnSpLocks/>
          </p:cNvCxnSpPr>
          <p:nvPr/>
        </p:nvCxnSpPr>
        <p:spPr>
          <a:xfrm>
            <a:off x="6372200" y="3186553"/>
            <a:ext cx="0" cy="748048"/>
          </a:xfrm>
          <a:prstGeom prst="line">
            <a:avLst/>
          </a:prstGeom>
          <a:ln>
            <a:solidFill>
              <a:srgbClr val="4328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06BADD01-8EF1-4853-960C-3EA9CE5AC02C}"/>
              </a:ext>
            </a:extLst>
          </p:cNvPr>
          <p:cNvCxnSpPr>
            <a:cxnSpLocks/>
          </p:cNvCxnSpPr>
          <p:nvPr/>
        </p:nvCxnSpPr>
        <p:spPr>
          <a:xfrm>
            <a:off x="6171999" y="3186553"/>
            <a:ext cx="0" cy="748048"/>
          </a:xfrm>
          <a:prstGeom prst="line">
            <a:avLst/>
          </a:prstGeom>
          <a:ln w="19050">
            <a:solidFill>
              <a:srgbClr val="43280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01355E62-DB5B-4C1D-9327-5BA57BAF5445}"/>
              </a:ext>
            </a:extLst>
          </p:cNvPr>
          <p:cNvSpPr txBox="1"/>
          <p:nvPr/>
        </p:nvSpPr>
        <p:spPr>
          <a:xfrm>
            <a:off x="5651594" y="3503714"/>
            <a:ext cx="569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100" dirty="0"/>
              <a:t>삼촌의</a:t>
            </a:r>
            <a:endParaRPr lang="en-US" altLang="ko-KR" sz="1100" dirty="0"/>
          </a:p>
          <a:p>
            <a:pPr algn="r"/>
            <a:r>
              <a:rPr lang="ko-KR" altLang="en-US" sz="1100" dirty="0"/>
              <a:t>죽음</a:t>
            </a:r>
            <a:endParaRPr lang="en-US" altLang="ko-KR" sz="11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3F214A4-BB35-4FCB-8C4D-1AA5B0C7AF23}"/>
              </a:ext>
            </a:extLst>
          </p:cNvPr>
          <p:cNvSpPr txBox="1"/>
          <p:nvPr/>
        </p:nvSpPr>
        <p:spPr>
          <a:xfrm>
            <a:off x="6315432" y="3503714"/>
            <a:ext cx="9541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남자친구와의</a:t>
            </a:r>
            <a:endParaRPr lang="en-US" altLang="ko-KR" sz="1100" dirty="0"/>
          </a:p>
          <a:p>
            <a:r>
              <a:rPr lang="ko-KR" altLang="en-US" sz="1100" dirty="0"/>
              <a:t>만남</a:t>
            </a:r>
            <a:endParaRPr lang="en-US" altLang="ko-KR" sz="11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DFFA75F-5103-404D-B8F1-6DB712FDC8CE}"/>
              </a:ext>
            </a:extLst>
          </p:cNvPr>
          <p:cNvSpPr txBox="1"/>
          <p:nvPr/>
        </p:nvSpPr>
        <p:spPr>
          <a:xfrm>
            <a:off x="452304" y="2582126"/>
            <a:ext cx="675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유년기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D525288-4439-4730-8396-F8930DB4F923}"/>
              </a:ext>
            </a:extLst>
          </p:cNvPr>
          <p:cNvSpPr txBox="1"/>
          <p:nvPr/>
        </p:nvSpPr>
        <p:spPr>
          <a:xfrm>
            <a:off x="1122991" y="2573451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/>
              <a:t>초등학교</a:t>
            </a:r>
            <a:endParaRPr lang="ko-KR" altLang="en-US" sz="14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3B84769-404D-4D78-A50B-19A3C2F4B13A}"/>
              </a:ext>
            </a:extLst>
          </p:cNvPr>
          <p:cNvSpPr txBox="1"/>
          <p:nvPr/>
        </p:nvSpPr>
        <p:spPr>
          <a:xfrm>
            <a:off x="1994952" y="2573451"/>
            <a:ext cx="675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중학교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1F146A0-471C-44EF-93C3-2E6585EA6C51}"/>
              </a:ext>
            </a:extLst>
          </p:cNvPr>
          <p:cNvSpPr txBox="1"/>
          <p:nvPr/>
        </p:nvSpPr>
        <p:spPr>
          <a:xfrm>
            <a:off x="3737249" y="2573451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고등학교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BD74897-003F-450E-B6C7-F4DDCBAEC0BB}"/>
              </a:ext>
            </a:extLst>
          </p:cNvPr>
          <p:cNvSpPr txBox="1"/>
          <p:nvPr/>
        </p:nvSpPr>
        <p:spPr>
          <a:xfrm>
            <a:off x="5282978" y="2573451"/>
            <a:ext cx="1778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고교 휴학 </a:t>
            </a:r>
            <a:r>
              <a:rPr lang="en-US" altLang="ko-KR" sz="1400" dirty="0"/>
              <a:t>: 1</a:t>
            </a:r>
            <a:r>
              <a:rPr lang="ko-KR" altLang="en-US" sz="1400" dirty="0"/>
              <a:t>년 </a:t>
            </a:r>
            <a:r>
              <a:rPr lang="en-US" altLang="ko-KR" sz="1400" dirty="0"/>
              <a:t>2</a:t>
            </a:r>
            <a:r>
              <a:rPr lang="ko-KR" altLang="en-US" sz="1400" dirty="0"/>
              <a:t>개월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BF43F807-93FF-4F56-87FF-E46EC67EF1FE}"/>
              </a:ext>
            </a:extLst>
          </p:cNvPr>
          <p:cNvSpPr txBox="1"/>
          <p:nvPr/>
        </p:nvSpPr>
        <p:spPr>
          <a:xfrm>
            <a:off x="7485104" y="2573451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/>
              <a:t>복학 </a:t>
            </a:r>
            <a:r>
              <a:rPr lang="en-US" altLang="ko-KR" sz="1400" dirty="0"/>
              <a:t>: </a:t>
            </a:r>
            <a:r>
              <a:rPr lang="ko-KR" altLang="en-US" sz="1400" dirty="0"/>
              <a:t>한 학기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31E7344-31DE-4688-95B0-44AC9FA90313}"/>
              </a:ext>
            </a:extLst>
          </p:cNvPr>
          <p:cNvSpPr txBox="1"/>
          <p:nvPr/>
        </p:nvSpPr>
        <p:spPr>
          <a:xfrm>
            <a:off x="7773385" y="2924943"/>
            <a:ext cx="6976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1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대안학교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8E5C7BB-97E7-4B5F-8A0A-45F8761AD41F}"/>
              </a:ext>
            </a:extLst>
          </p:cNvPr>
          <p:cNvSpPr txBox="1"/>
          <p:nvPr/>
        </p:nvSpPr>
        <p:spPr>
          <a:xfrm>
            <a:off x="7485104" y="3328035"/>
            <a:ext cx="115288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남자친구와</a:t>
            </a:r>
            <a:r>
              <a:rPr lang="en-US" altLang="ko-KR" sz="1100" dirty="0"/>
              <a:t> </a:t>
            </a:r>
            <a:r>
              <a:rPr lang="ko-KR" altLang="en-US" sz="1100" dirty="0"/>
              <a:t>함께</a:t>
            </a:r>
            <a:endParaRPr lang="en-US" altLang="ko-KR" sz="1100" dirty="0"/>
          </a:p>
          <a:p>
            <a:r>
              <a:rPr lang="ko-KR" altLang="en-US" sz="1100" dirty="0"/>
              <a:t>전에 살던 도시로</a:t>
            </a:r>
            <a:endParaRPr lang="en-US" altLang="ko-KR" sz="1100" dirty="0"/>
          </a:p>
          <a:p>
            <a:r>
              <a:rPr lang="ko-KR" altLang="en-US" sz="1100" dirty="0"/>
              <a:t>이사와 복학</a:t>
            </a:r>
            <a:endParaRPr lang="en-US" altLang="ko-KR" sz="11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9" name="잉크 108">
                <a:extLst>
                  <a:ext uri="{FF2B5EF4-FFF2-40B4-BE49-F238E27FC236}">
                    <a16:creationId xmlns:a16="http://schemas.microsoft.com/office/drawing/2014/main" id="{36D4A82B-06DD-4FED-9B07-D778C8C2A0BF}"/>
                  </a:ext>
                </a:extLst>
              </p14:cNvPr>
              <p14:cNvContentPartPr/>
              <p14:nvPr/>
            </p14:nvContentPartPr>
            <p14:xfrm>
              <a:off x="2240340" y="3223140"/>
              <a:ext cx="360" cy="360"/>
            </p14:xfrm>
          </p:contentPart>
        </mc:Choice>
        <mc:Fallback xmlns="">
          <p:pic>
            <p:nvPicPr>
              <p:cNvPr id="109" name="잉크 108">
                <a:extLst>
                  <a:ext uri="{FF2B5EF4-FFF2-40B4-BE49-F238E27FC236}">
                    <a16:creationId xmlns:a16="http://schemas.microsoft.com/office/drawing/2014/main" id="{36D4A82B-06DD-4FED-9B07-D778C8C2A0B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31340" y="321414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4" name="왼쪽 중괄호 113">
            <a:extLst>
              <a:ext uri="{FF2B5EF4-FFF2-40B4-BE49-F238E27FC236}">
                <a16:creationId xmlns:a16="http://schemas.microsoft.com/office/drawing/2014/main" id="{18010394-F969-46F9-9D51-FE4CDEA827D0}"/>
              </a:ext>
            </a:extLst>
          </p:cNvPr>
          <p:cNvSpPr/>
          <p:nvPr/>
        </p:nvSpPr>
        <p:spPr>
          <a:xfrm rot="16200000">
            <a:off x="3634212" y="3430685"/>
            <a:ext cx="291396" cy="2304251"/>
          </a:xfrm>
          <a:prstGeom prst="leftBrace">
            <a:avLst>
              <a:gd name="adj1" fmla="val 23810"/>
              <a:gd name="adj2" fmla="val 50000"/>
            </a:avLst>
          </a:prstGeom>
          <a:ln w="19050">
            <a:solidFill>
              <a:srgbClr val="432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49100E4-AFD4-4747-B777-6E990F52285E}"/>
              </a:ext>
            </a:extLst>
          </p:cNvPr>
          <p:cNvSpPr txBox="1"/>
          <p:nvPr/>
        </p:nvSpPr>
        <p:spPr>
          <a:xfrm>
            <a:off x="3075230" y="4748195"/>
            <a:ext cx="14093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100" dirty="0"/>
              <a:t>나쁜 친구들과 어울림</a:t>
            </a:r>
            <a:endParaRPr lang="en-US" altLang="ko-KR" sz="1100" dirty="0"/>
          </a:p>
        </p:txBody>
      </p:sp>
      <p:sp>
        <p:nvSpPr>
          <p:cNvPr id="124" name="설명선: 위쪽 화살표 123">
            <a:extLst>
              <a:ext uri="{FF2B5EF4-FFF2-40B4-BE49-F238E27FC236}">
                <a16:creationId xmlns:a16="http://schemas.microsoft.com/office/drawing/2014/main" id="{D37FFC3A-A4ED-4359-9C42-9D58FB960C18}"/>
              </a:ext>
            </a:extLst>
          </p:cNvPr>
          <p:cNvSpPr/>
          <p:nvPr/>
        </p:nvSpPr>
        <p:spPr>
          <a:xfrm>
            <a:off x="5467038" y="3832110"/>
            <a:ext cx="1493984" cy="747939"/>
          </a:xfrm>
          <a:prstGeom prst="upArrowCallou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/>
              <a:t>‘Believe in myself’</a:t>
            </a:r>
          </a:p>
          <a:p>
            <a:pPr algn="ctr"/>
            <a:r>
              <a:rPr lang="ko-KR" altLang="en-US" sz="1200" dirty="0"/>
              <a:t>시작</a:t>
            </a:r>
            <a:endParaRPr lang="en-US" altLang="ko-KR" sz="12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4" name="잉크 153">
                <a:extLst>
                  <a:ext uri="{FF2B5EF4-FFF2-40B4-BE49-F238E27FC236}">
                    <a16:creationId xmlns:a16="http://schemas.microsoft.com/office/drawing/2014/main" id="{CE0F215E-CB81-4686-8E1D-F95DF174AF54}"/>
                  </a:ext>
                </a:extLst>
              </p14:cNvPr>
              <p14:cNvContentPartPr/>
              <p14:nvPr/>
            </p14:nvContentPartPr>
            <p14:xfrm>
              <a:off x="8290560" y="6080700"/>
              <a:ext cx="360" cy="360"/>
            </p14:xfrm>
          </p:contentPart>
        </mc:Choice>
        <mc:Fallback xmlns="">
          <p:pic>
            <p:nvPicPr>
              <p:cNvPr id="154" name="잉크 153">
                <a:extLst>
                  <a:ext uri="{FF2B5EF4-FFF2-40B4-BE49-F238E27FC236}">
                    <a16:creationId xmlns:a16="http://schemas.microsoft.com/office/drawing/2014/main" id="{CE0F215E-CB81-4686-8E1D-F95DF174AF5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81560" y="607170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1" name="잉크 170">
                <a:extLst>
                  <a:ext uri="{FF2B5EF4-FFF2-40B4-BE49-F238E27FC236}">
                    <a16:creationId xmlns:a16="http://schemas.microsoft.com/office/drawing/2014/main" id="{91DA82F1-4B07-4BE0-B578-33FDE26617B4}"/>
                  </a:ext>
                </a:extLst>
              </p14:cNvPr>
              <p14:cNvContentPartPr/>
              <p14:nvPr/>
            </p14:nvContentPartPr>
            <p14:xfrm>
              <a:off x="6143520" y="4903500"/>
              <a:ext cx="2567160" cy="935640"/>
            </p14:xfrm>
          </p:contentPart>
        </mc:Choice>
        <mc:Fallback xmlns="">
          <p:pic>
            <p:nvPicPr>
              <p:cNvPr id="171" name="잉크 170">
                <a:extLst>
                  <a:ext uri="{FF2B5EF4-FFF2-40B4-BE49-F238E27FC236}">
                    <a16:creationId xmlns:a16="http://schemas.microsoft.com/office/drawing/2014/main" id="{91DA82F1-4B07-4BE0-B578-33FDE26617B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34520" y="4894500"/>
                <a:ext cx="2584800" cy="95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44" name="잉크 243">
                <a:extLst>
                  <a:ext uri="{FF2B5EF4-FFF2-40B4-BE49-F238E27FC236}">
                    <a16:creationId xmlns:a16="http://schemas.microsoft.com/office/drawing/2014/main" id="{6C630941-3BDF-4EE0-B394-4397BED20A5A}"/>
                  </a:ext>
                </a:extLst>
              </p14:cNvPr>
              <p14:cNvContentPartPr/>
              <p14:nvPr/>
            </p14:nvContentPartPr>
            <p14:xfrm>
              <a:off x="4959100" y="5618460"/>
              <a:ext cx="1084320" cy="220680"/>
            </p14:xfrm>
          </p:contentPart>
        </mc:Choice>
        <mc:Fallback xmlns="">
          <p:pic>
            <p:nvPicPr>
              <p:cNvPr id="244" name="잉크 243">
                <a:extLst>
                  <a:ext uri="{FF2B5EF4-FFF2-40B4-BE49-F238E27FC236}">
                    <a16:creationId xmlns:a16="http://schemas.microsoft.com/office/drawing/2014/main" id="{6C630941-3BDF-4EE0-B394-4397BED20A5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50100" y="5609460"/>
                <a:ext cx="110196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6" name="잉크 245">
                <a:extLst>
                  <a:ext uri="{FF2B5EF4-FFF2-40B4-BE49-F238E27FC236}">
                    <a16:creationId xmlns:a16="http://schemas.microsoft.com/office/drawing/2014/main" id="{C297D0C9-95BD-4C48-874A-C86A1C998A3D}"/>
                  </a:ext>
                </a:extLst>
              </p14:cNvPr>
              <p14:cNvContentPartPr/>
              <p14:nvPr/>
            </p14:nvContentPartPr>
            <p14:xfrm>
              <a:off x="5157100" y="5298060"/>
              <a:ext cx="695880" cy="217440"/>
            </p14:xfrm>
          </p:contentPart>
        </mc:Choice>
        <mc:Fallback xmlns="">
          <p:pic>
            <p:nvPicPr>
              <p:cNvPr id="246" name="잉크 245">
                <a:extLst>
                  <a:ext uri="{FF2B5EF4-FFF2-40B4-BE49-F238E27FC236}">
                    <a16:creationId xmlns:a16="http://schemas.microsoft.com/office/drawing/2014/main" id="{C297D0C9-95BD-4C48-874A-C86A1C998A3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48100" y="5289060"/>
                <a:ext cx="713520" cy="235080"/>
              </a:xfrm>
              <a:prstGeom prst="rect">
                <a:avLst/>
              </a:prstGeom>
            </p:spPr>
          </p:pic>
        </mc:Fallback>
      </mc:AlternateContent>
      <p:sp>
        <p:nvSpPr>
          <p:cNvPr id="247" name="TextBox 246">
            <a:extLst>
              <a:ext uri="{FF2B5EF4-FFF2-40B4-BE49-F238E27FC236}">
                <a16:creationId xmlns:a16="http://schemas.microsoft.com/office/drawing/2014/main" id="{D4420DD0-7773-4F7D-BF01-27C85BF4B21C}"/>
              </a:ext>
            </a:extLst>
          </p:cNvPr>
          <p:cNvSpPr txBox="1"/>
          <p:nvPr/>
        </p:nvSpPr>
        <p:spPr>
          <a:xfrm>
            <a:off x="2066346" y="6165304"/>
            <a:ext cx="501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/>
              <a:t>타임라인 만들기</a:t>
            </a:r>
            <a:r>
              <a:rPr lang="en-US" altLang="ko-KR" dirty="0"/>
              <a:t>(</a:t>
            </a:r>
            <a:r>
              <a:rPr lang="ko-KR" altLang="en-US" dirty="0"/>
              <a:t>전영국</a:t>
            </a:r>
            <a:r>
              <a:rPr lang="en-US" altLang="ko-KR" dirty="0"/>
              <a:t>·</a:t>
            </a:r>
            <a:r>
              <a:rPr lang="ko-KR" altLang="en-US" dirty="0" err="1"/>
              <a:t>배성아</a:t>
            </a:r>
            <a:r>
              <a:rPr lang="en-US" altLang="ko-KR" dirty="0"/>
              <a:t>·</a:t>
            </a:r>
            <a:r>
              <a:rPr lang="ko-KR" altLang="en-US" dirty="0"/>
              <a:t>이현주</a:t>
            </a:r>
            <a:r>
              <a:rPr lang="en-US" altLang="ko-KR" dirty="0"/>
              <a:t>, 2013: 13)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84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30710EE5-D5CB-49F1-BA77-FC410048D96E}"/>
              </a:ext>
            </a:extLst>
          </p:cNvPr>
          <p:cNvGrpSpPr/>
          <p:nvPr/>
        </p:nvGrpSpPr>
        <p:grpSpPr>
          <a:xfrm>
            <a:off x="312156" y="2199165"/>
            <a:ext cx="8519689" cy="3682617"/>
            <a:chOff x="289976" y="2199165"/>
            <a:chExt cx="8519689" cy="3682617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18641845-5257-426E-A633-08E73A8D4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4376" y="2593961"/>
              <a:ext cx="2745788" cy="2736936"/>
            </a:xfrm>
            <a:prstGeom prst="rect">
              <a:avLst/>
            </a:prstGeom>
          </p:spPr>
        </p:pic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B16BE511-26F5-43E4-BB15-63F3C42EDA5C}"/>
                </a:ext>
              </a:extLst>
            </p:cNvPr>
            <p:cNvGrpSpPr/>
            <p:nvPr/>
          </p:nvGrpSpPr>
          <p:grpSpPr>
            <a:xfrm>
              <a:off x="402277" y="2199165"/>
              <a:ext cx="8407388" cy="3682617"/>
              <a:chOff x="203925" y="2199165"/>
              <a:chExt cx="8407388" cy="3682617"/>
            </a:xfrm>
          </p:grpSpPr>
          <p:grpSp>
            <p:nvGrpSpPr>
              <p:cNvPr id="15" name="그룹 14">
                <a:extLst>
                  <a:ext uri="{FF2B5EF4-FFF2-40B4-BE49-F238E27FC236}">
                    <a16:creationId xmlns:a16="http://schemas.microsoft.com/office/drawing/2014/main" id="{F6A6DE09-CDE5-40A9-8A8F-78096E2BBB8A}"/>
                  </a:ext>
                </a:extLst>
              </p:cNvPr>
              <p:cNvGrpSpPr/>
              <p:nvPr/>
            </p:nvGrpSpPr>
            <p:grpSpPr>
              <a:xfrm>
                <a:off x="203925" y="2235558"/>
                <a:ext cx="2864887" cy="1201603"/>
                <a:chOff x="203925" y="2235558"/>
                <a:chExt cx="2864887" cy="1201603"/>
              </a:xfrm>
            </p:grpSpPr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D74B483-2438-469F-9A83-F2AF4698E406}"/>
                    </a:ext>
                  </a:extLst>
                </p:cNvPr>
                <p:cNvSpPr txBox="1"/>
                <p:nvPr/>
              </p:nvSpPr>
              <p:spPr>
                <a:xfrm>
                  <a:off x="1131258" y="2235558"/>
                  <a:ext cx="1010213" cy="461665"/>
                </a:xfrm>
                <a:prstGeom prst="rect">
                  <a:avLst/>
                </a:prstGeom>
                <a:solidFill>
                  <a:srgbClr val="F2A32A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전략 </a:t>
                  </a:r>
                  <a:r>
                    <a:rPr lang="en-US" altLang="ko-KR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6</a:t>
                  </a:r>
                  <a:endPara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endParaRP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2433EF9-1BD6-4682-886D-BD6A719B66C2}"/>
                    </a:ext>
                  </a:extLst>
                </p:cNvPr>
                <p:cNvSpPr txBox="1"/>
                <p:nvPr/>
              </p:nvSpPr>
              <p:spPr>
                <a:xfrm>
                  <a:off x="203925" y="2790830"/>
                  <a:ext cx="286488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dirty="0" err="1"/>
                    <a:t>교텍스트성</a:t>
                  </a:r>
                  <a:r>
                    <a:rPr lang="en-US" altLang="ko-KR" dirty="0"/>
                    <a:t>(intertextuality)</a:t>
                  </a:r>
                </a:p>
                <a:p>
                  <a:pPr algn="ctr"/>
                  <a:r>
                    <a:rPr lang="ko-KR" altLang="en-US" dirty="0"/>
                    <a:t>추구하기</a:t>
                  </a:r>
                </a:p>
              </p:txBody>
            </p:sp>
          </p:grpSp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id="{1460C9EB-C998-458F-9CEE-5F32198B3AE6}"/>
                  </a:ext>
                </a:extLst>
              </p:cNvPr>
              <p:cNvGrpSpPr/>
              <p:nvPr/>
            </p:nvGrpSpPr>
            <p:grpSpPr>
              <a:xfrm>
                <a:off x="5943595" y="2199165"/>
                <a:ext cx="2667718" cy="1478602"/>
                <a:chOff x="5782431" y="2199165"/>
                <a:chExt cx="2667718" cy="1478602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CC17049-36D4-4BC8-9DC6-1F2AB75A6008}"/>
                    </a:ext>
                  </a:extLst>
                </p:cNvPr>
                <p:cNvSpPr txBox="1"/>
                <p:nvPr/>
              </p:nvSpPr>
              <p:spPr>
                <a:xfrm>
                  <a:off x="6611180" y="2199165"/>
                  <a:ext cx="1010213" cy="461665"/>
                </a:xfrm>
                <a:prstGeom prst="rect">
                  <a:avLst/>
                </a:prstGeom>
                <a:solidFill>
                  <a:srgbClr val="F2A32A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전략 </a:t>
                  </a:r>
                  <a:r>
                    <a:rPr lang="en-US" altLang="ko-KR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5</a:t>
                  </a:r>
                  <a:endPara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C9DB861-1D31-4A59-AE4C-FA1B3EB4535E}"/>
                    </a:ext>
                  </a:extLst>
                </p:cNvPr>
                <p:cNvSpPr txBox="1"/>
                <p:nvPr/>
              </p:nvSpPr>
              <p:spPr>
                <a:xfrm>
                  <a:off x="5782431" y="2754437"/>
                  <a:ext cx="2667718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dirty="0"/>
                    <a:t>개인적 이야기를</a:t>
                  </a:r>
                  <a:endParaRPr lang="en-US" altLang="ko-KR" dirty="0"/>
                </a:p>
                <a:p>
                  <a:pPr algn="ctr"/>
                  <a:r>
                    <a:rPr lang="ko-KR" altLang="en-US" dirty="0"/>
                    <a:t>사회문화적 맥락 및 조건에</a:t>
                  </a:r>
                  <a:endParaRPr lang="en-US" altLang="ko-KR" dirty="0"/>
                </a:p>
                <a:p>
                  <a:pPr algn="ctr"/>
                  <a:r>
                    <a:rPr lang="ko-KR" altLang="en-US" dirty="0"/>
                    <a:t>연결하기</a:t>
                  </a:r>
                </a:p>
              </p:txBody>
            </p:sp>
          </p:grpSp>
          <p:grpSp>
            <p:nvGrpSpPr>
              <p:cNvPr id="20" name="그룹 19">
                <a:extLst>
                  <a:ext uri="{FF2B5EF4-FFF2-40B4-BE49-F238E27FC236}">
                    <a16:creationId xmlns:a16="http://schemas.microsoft.com/office/drawing/2014/main" id="{85AC6BC7-578D-4CBE-99B9-8B22770EE9D1}"/>
                  </a:ext>
                </a:extLst>
              </p:cNvPr>
              <p:cNvGrpSpPr/>
              <p:nvPr/>
            </p:nvGrpSpPr>
            <p:grpSpPr>
              <a:xfrm>
                <a:off x="6316292" y="4680179"/>
                <a:ext cx="1922321" cy="1201603"/>
                <a:chOff x="6155135" y="1455166"/>
                <a:chExt cx="1922321" cy="1201603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0077DD6-F2C6-44A2-9792-339789C33858}"/>
                    </a:ext>
                  </a:extLst>
                </p:cNvPr>
                <p:cNvSpPr txBox="1"/>
                <p:nvPr/>
              </p:nvSpPr>
              <p:spPr>
                <a:xfrm>
                  <a:off x="6611180" y="1455166"/>
                  <a:ext cx="1010213" cy="461665"/>
                </a:xfrm>
                <a:prstGeom prst="rect">
                  <a:avLst/>
                </a:prstGeom>
                <a:solidFill>
                  <a:srgbClr val="F2A32A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전략 </a:t>
                  </a:r>
                  <a:r>
                    <a:rPr lang="en-US" altLang="ko-KR" sz="2400" dirty="0">
                      <a:solidFill>
                        <a:srgbClr val="F4ECDF"/>
                      </a:solidFill>
                      <a:latin typeface="나눔스퀘어 Bold" panose="020B0600000101010101" pitchFamily="50" charset="-127"/>
                      <a:ea typeface="나눔스퀘어 Bold" panose="020B0600000101010101" pitchFamily="50" charset="-127"/>
                    </a:rPr>
                    <a:t>7</a:t>
                  </a:r>
                  <a:endParaRPr lang="ko-KR" altLang="en-US" sz="2400" dirty="0">
                    <a:solidFill>
                      <a:srgbClr val="F4ECD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163F91B-183E-4FFC-8F1E-068EEAE1E536}"/>
                    </a:ext>
                  </a:extLst>
                </p:cNvPr>
                <p:cNvSpPr txBox="1"/>
                <p:nvPr/>
              </p:nvSpPr>
              <p:spPr>
                <a:xfrm>
                  <a:off x="6155135" y="2010438"/>
                  <a:ext cx="192232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dirty="0"/>
                    <a:t>연구자의 반영성과</a:t>
                  </a:r>
                  <a:endParaRPr lang="en-US" altLang="ko-KR" dirty="0"/>
                </a:p>
                <a:p>
                  <a:pPr algn="ctr"/>
                  <a:r>
                    <a:rPr lang="ko-KR" altLang="en-US" dirty="0" err="1"/>
                    <a:t>위치성</a:t>
                  </a:r>
                  <a:r>
                    <a:rPr lang="ko-KR" altLang="en-US" dirty="0"/>
                    <a:t> 드러내기</a:t>
                  </a:r>
                </a:p>
              </p:txBody>
            </p:sp>
          </p:grpSp>
        </p:grp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B0DF6893-5A5F-4B1D-80EA-3B62F0B526F2}"/>
                </a:ext>
              </a:extLst>
            </p:cNvPr>
            <p:cNvCxnSpPr>
              <a:cxnSpLocks/>
              <a:endCxn id="6" idx="3"/>
            </p:cNvCxnSpPr>
            <p:nvPr/>
          </p:nvCxnSpPr>
          <p:spPr>
            <a:xfrm flipH="1">
              <a:off x="2339823" y="2466391"/>
              <a:ext cx="727858" cy="0"/>
            </a:xfrm>
            <a:prstGeom prst="line">
              <a:avLst/>
            </a:prstGeom>
            <a:ln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6A648C36-A6A9-47A2-AFBB-F23D0749E24B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5836437" y="2429998"/>
              <a:ext cx="1134259" cy="0"/>
            </a:xfrm>
            <a:prstGeom prst="line">
              <a:avLst/>
            </a:prstGeom>
            <a:ln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A6B2D8E0-C36D-4074-AB9C-33BDD8CBDA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2003" y="2429998"/>
              <a:ext cx="1174435" cy="867715"/>
            </a:xfrm>
            <a:prstGeom prst="line">
              <a:avLst/>
            </a:prstGeom>
            <a:ln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AB7CAD61-9473-4345-9869-34104C4CDD82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6141947" y="4911012"/>
              <a:ext cx="828742" cy="0"/>
            </a:xfrm>
            <a:prstGeom prst="line">
              <a:avLst/>
            </a:prstGeom>
            <a:ln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B6028DC-CE56-475C-B5BD-7C4DB04CB775}"/>
                </a:ext>
              </a:extLst>
            </p:cNvPr>
            <p:cNvSpPr txBox="1"/>
            <p:nvPr/>
          </p:nvSpPr>
          <p:spPr>
            <a:xfrm>
              <a:off x="289976" y="3456957"/>
              <a:ext cx="3727302" cy="96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300" dirty="0"/>
                <a:t>다양한 자료에 근거하여 이야기를 서술하기</a:t>
              </a:r>
              <a:endParaRPr lang="en-US" altLang="ko-KR" sz="13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300" dirty="0"/>
                <a:t>공동의 의미해석을 통하여 공유된 의미 추구하기</a:t>
              </a:r>
              <a:endParaRPr lang="en-US" altLang="ko-KR" sz="13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300" dirty="0"/>
                <a:t>기존의 선행연구 및 사회이론</a:t>
              </a:r>
              <a:r>
                <a:rPr lang="en-US" altLang="ko-KR" sz="1300" dirty="0"/>
                <a:t>/</a:t>
              </a:r>
              <a:r>
                <a:rPr lang="ko-KR" altLang="en-US" sz="1300" dirty="0"/>
                <a:t>철학에 연결하기</a:t>
              </a:r>
              <a:endParaRPr lang="en-US" altLang="ko-KR" sz="1300" dirty="0"/>
            </a:p>
          </p:txBody>
        </p: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68F28EF0-4A4D-46DF-9F98-33A01B8C0DB4}"/>
                </a:ext>
              </a:extLst>
            </p:cNvPr>
            <p:cNvCxnSpPr>
              <a:cxnSpLocks/>
            </p:cNvCxnSpPr>
            <p:nvPr/>
          </p:nvCxnSpPr>
          <p:spPr>
            <a:xfrm>
              <a:off x="3067681" y="2477470"/>
              <a:ext cx="446695" cy="321421"/>
            </a:xfrm>
            <a:prstGeom prst="line">
              <a:avLst/>
            </a:prstGeom>
            <a:ln>
              <a:solidFill>
                <a:srgbClr val="140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448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1818148" y="1624481"/>
            <a:ext cx="55077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교텍스트성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연속체</a:t>
            </a:r>
            <a:r>
              <a:rPr lang="en-US" altLang="ko-KR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(Plummer, 2001)</a:t>
            </a:r>
            <a:endParaRPr lang="ko-KR" altLang="en-US" sz="27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015852D-D2A1-4C96-875F-E9429AB02876}"/>
              </a:ext>
            </a:extLst>
          </p:cNvPr>
          <p:cNvGrpSpPr/>
          <p:nvPr/>
        </p:nvGrpSpPr>
        <p:grpSpPr>
          <a:xfrm>
            <a:off x="355847" y="2406371"/>
            <a:ext cx="8432306" cy="720082"/>
            <a:chOff x="235251" y="2996951"/>
            <a:chExt cx="8432306" cy="720082"/>
          </a:xfrm>
        </p:grpSpPr>
        <p:sp>
          <p:nvSpPr>
            <p:cNvPr id="7" name="화살표: 오각형 6">
              <a:extLst>
                <a:ext uri="{FF2B5EF4-FFF2-40B4-BE49-F238E27FC236}">
                  <a16:creationId xmlns:a16="http://schemas.microsoft.com/office/drawing/2014/main" id="{ACB15AC2-E3A7-47D9-AF94-2573D43FA815}"/>
                </a:ext>
              </a:extLst>
            </p:cNvPr>
            <p:cNvSpPr/>
            <p:nvPr/>
          </p:nvSpPr>
          <p:spPr>
            <a:xfrm>
              <a:off x="235251" y="2996952"/>
              <a:ext cx="1744461" cy="720081"/>
            </a:xfrm>
            <a:prstGeom prst="homePlat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1</a:t>
              </a:r>
              <a:r>
                <a:rPr lang="ko-KR" altLang="en-US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국면</a:t>
              </a:r>
            </a:p>
          </p:txBody>
        </p:sp>
        <p:sp>
          <p:nvSpPr>
            <p:cNvPr id="8" name="화살표: 갈매기형 수장 7">
              <a:extLst>
                <a:ext uri="{FF2B5EF4-FFF2-40B4-BE49-F238E27FC236}">
                  <a16:creationId xmlns:a16="http://schemas.microsoft.com/office/drawing/2014/main" id="{2ADC71E5-45F2-41C9-9EEA-F0CEAB35B51E}"/>
                </a:ext>
              </a:extLst>
            </p:cNvPr>
            <p:cNvSpPr/>
            <p:nvPr/>
          </p:nvSpPr>
          <p:spPr>
            <a:xfrm>
              <a:off x="1907704" y="2996951"/>
              <a:ext cx="1744461" cy="720081"/>
            </a:xfrm>
            <a:prstGeom prst="chevron">
              <a:avLst/>
            </a:prstGeom>
            <a:solidFill>
              <a:srgbClr val="C67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2</a:t>
              </a:r>
              <a:r>
                <a:rPr lang="ko-KR" altLang="en-US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국면</a:t>
              </a:r>
            </a:p>
          </p:txBody>
        </p:sp>
        <p:sp>
          <p:nvSpPr>
            <p:cNvPr id="9" name="화살표: 갈매기형 수장 8">
              <a:extLst>
                <a:ext uri="{FF2B5EF4-FFF2-40B4-BE49-F238E27FC236}">
                  <a16:creationId xmlns:a16="http://schemas.microsoft.com/office/drawing/2014/main" id="{78E5C4BB-5CCE-4256-98A2-CB40DC6F3EEA}"/>
                </a:ext>
              </a:extLst>
            </p:cNvPr>
            <p:cNvSpPr/>
            <p:nvPr/>
          </p:nvSpPr>
          <p:spPr>
            <a:xfrm>
              <a:off x="3580157" y="2996951"/>
              <a:ext cx="1744461" cy="720081"/>
            </a:xfrm>
            <a:prstGeom prst="chevron">
              <a:avLst/>
            </a:prstGeom>
            <a:solidFill>
              <a:srgbClr val="9A60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3</a:t>
              </a:r>
              <a:r>
                <a:rPr lang="ko-KR" altLang="en-US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국면</a:t>
              </a:r>
            </a:p>
          </p:txBody>
        </p:sp>
        <p:sp>
          <p:nvSpPr>
            <p:cNvPr id="11" name="화살표: 갈매기형 수장 10">
              <a:extLst>
                <a:ext uri="{FF2B5EF4-FFF2-40B4-BE49-F238E27FC236}">
                  <a16:creationId xmlns:a16="http://schemas.microsoft.com/office/drawing/2014/main" id="{54F5D8C1-2439-4405-8460-D591EFDC3367}"/>
                </a:ext>
              </a:extLst>
            </p:cNvPr>
            <p:cNvSpPr/>
            <p:nvPr/>
          </p:nvSpPr>
          <p:spPr>
            <a:xfrm>
              <a:off x="5250643" y="2996951"/>
              <a:ext cx="1744461" cy="720081"/>
            </a:xfrm>
            <a:prstGeom prst="chevron">
              <a:avLst/>
            </a:prstGeom>
            <a:solidFill>
              <a:srgbClr val="784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4</a:t>
              </a:r>
              <a:r>
                <a:rPr lang="ko-KR" altLang="en-US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국면</a:t>
              </a:r>
            </a:p>
          </p:txBody>
        </p:sp>
        <p:sp>
          <p:nvSpPr>
            <p:cNvPr id="12" name="화살표: 갈매기형 수장 11">
              <a:extLst>
                <a:ext uri="{FF2B5EF4-FFF2-40B4-BE49-F238E27FC236}">
                  <a16:creationId xmlns:a16="http://schemas.microsoft.com/office/drawing/2014/main" id="{5CE388A8-E69C-4526-A41F-835229825DD1}"/>
                </a:ext>
              </a:extLst>
            </p:cNvPr>
            <p:cNvSpPr/>
            <p:nvPr/>
          </p:nvSpPr>
          <p:spPr>
            <a:xfrm>
              <a:off x="6923096" y="2996951"/>
              <a:ext cx="1744461" cy="720081"/>
            </a:xfrm>
            <a:prstGeom prst="chevron">
              <a:avLst/>
            </a:prstGeom>
            <a:solidFill>
              <a:srgbClr val="4328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5</a:t>
              </a:r>
              <a:r>
                <a:rPr lang="ko-KR" altLang="en-US" sz="2000" dirty="0">
                  <a:solidFill>
                    <a:srgbClr val="F4ECD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국면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48B5968-EF48-41DF-B4F8-B1419454495F}"/>
              </a:ext>
            </a:extLst>
          </p:cNvPr>
          <p:cNvSpPr txBox="1"/>
          <p:nvPr/>
        </p:nvSpPr>
        <p:spPr>
          <a:xfrm>
            <a:off x="425613" y="3429000"/>
            <a:ext cx="1604927" cy="135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참여자의 순수한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구성물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/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원 자료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j-ea"/>
                <a:ea typeface="+mj-ea"/>
              </a:rPr>
              <a:t>(</a:t>
            </a:r>
            <a:r>
              <a:rPr lang="ko-KR" altLang="en-US" sz="1400" dirty="0">
                <a:latin typeface="+mj-ea"/>
                <a:ea typeface="+mj-ea"/>
              </a:rPr>
              <a:t>일기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편지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자서전</a:t>
            </a:r>
            <a:r>
              <a:rPr lang="en-US" altLang="ko-KR" sz="1400" dirty="0">
                <a:latin typeface="+mj-ea"/>
                <a:ea typeface="+mj-ea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j-ea"/>
                <a:ea typeface="+mj-ea"/>
              </a:rPr>
              <a:t>메모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책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 err="1">
                <a:latin typeface="+mj-ea"/>
                <a:ea typeface="+mj-ea"/>
              </a:rPr>
              <a:t>생애담</a:t>
            </a:r>
            <a:r>
              <a:rPr lang="en-US" altLang="ko-KR" sz="1400" dirty="0">
                <a:latin typeface="+mj-ea"/>
                <a:ea typeface="+mj-ea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3E64D3-34DA-4CE3-96EA-BF40C5C082A2}"/>
              </a:ext>
            </a:extLst>
          </p:cNvPr>
          <p:cNvSpPr txBox="1"/>
          <p:nvPr/>
        </p:nvSpPr>
        <p:spPr>
          <a:xfrm>
            <a:off x="2244742" y="3429000"/>
            <a:ext cx="1311576" cy="135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편집된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개인적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문서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/>
              <a:t>(</a:t>
            </a:r>
            <a:r>
              <a:rPr lang="ko-KR" altLang="en-US" sz="1400" dirty="0"/>
              <a:t>텍스트로 </a:t>
            </a:r>
            <a:endParaRPr lang="en-US" altLang="ko-KR" sz="1400" dirty="0"/>
          </a:p>
          <a:p>
            <a:pPr algn="ctr">
              <a:lnSpc>
                <a:spcPct val="150000"/>
              </a:lnSpc>
            </a:pPr>
            <a:r>
              <a:rPr lang="ko-KR" altLang="en-US" sz="1400" dirty="0"/>
              <a:t>변환된 원 자료</a:t>
            </a:r>
            <a:r>
              <a:rPr lang="en-US" altLang="ko-KR" sz="14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378BAB-AA17-4C56-937A-B1F9AAA1FB90}"/>
              </a:ext>
            </a:extLst>
          </p:cNvPr>
          <p:cNvSpPr txBox="1"/>
          <p:nvPr/>
        </p:nvSpPr>
        <p:spPr>
          <a:xfrm>
            <a:off x="3862513" y="3429000"/>
            <a:ext cx="1418978" cy="1030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체계적 및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주제적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분석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/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해석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j-ea"/>
                <a:ea typeface="+mj-ea"/>
              </a:rPr>
              <a:t>(</a:t>
            </a:r>
            <a:r>
              <a:rPr lang="ko-KR" altLang="en-US" sz="1400" dirty="0">
                <a:latin typeface="+mj-ea"/>
                <a:ea typeface="+mj-ea"/>
              </a:rPr>
              <a:t>공동 해석</a:t>
            </a:r>
            <a:r>
              <a:rPr lang="en-US" altLang="ko-KR" sz="1400" dirty="0">
                <a:latin typeface="+mj-ea"/>
                <a:ea typeface="+mj-ea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310D7C-7A39-4E93-A31F-6C7540CB434F}"/>
              </a:ext>
            </a:extLst>
          </p:cNvPr>
          <p:cNvSpPr txBox="1"/>
          <p:nvPr/>
        </p:nvSpPr>
        <p:spPr>
          <a:xfrm>
            <a:off x="5452230" y="3429000"/>
            <a:ext cx="1582484" cy="1030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각각의 일화를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통한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분석 및 해석의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검증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/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예시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74F5D8-9E56-4C9E-8DA8-F2B6BE3E1E98}"/>
              </a:ext>
            </a:extLst>
          </p:cNvPr>
          <p:cNvSpPr txBox="1"/>
          <p:nvPr/>
        </p:nvSpPr>
        <p:spPr>
          <a:xfrm>
            <a:off x="7003657" y="3429000"/>
            <a:ext cx="1824537" cy="1030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사회과학자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연구자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)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의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순수한 이론</a:t>
            </a:r>
            <a:r>
              <a:rPr lang="en-US" altLang="ko-KR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/</a:t>
            </a:r>
            <a:r>
              <a:rPr lang="ko-KR" altLang="en-US" sz="14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지식 구성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j-ea"/>
              </a:rPr>
              <a:t>(</a:t>
            </a:r>
            <a:r>
              <a:rPr lang="ko-KR" altLang="en-US" sz="1400" dirty="0">
                <a:latin typeface="+mj-ea"/>
              </a:rPr>
              <a:t>사회과학적 이론</a:t>
            </a:r>
            <a:r>
              <a:rPr lang="en-US" altLang="ko-KR" sz="1400" dirty="0">
                <a:latin typeface="+mj-ea"/>
              </a:rPr>
              <a:t>)</a:t>
            </a:r>
            <a:endParaRPr lang="en-US" altLang="ko-KR" sz="14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AE0517-FAF7-424D-8718-DDB86EDFCE9A}"/>
              </a:ext>
            </a:extLst>
          </p:cNvPr>
          <p:cNvSpPr txBox="1"/>
          <p:nvPr/>
        </p:nvSpPr>
        <p:spPr>
          <a:xfrm>
            <a:off x="581905" y="595898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참여자 중심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EB5AA3-22F5-4E27-A04A-5ADB7BB19CEC}"/>
              </a:ext>
            </a:extLst>
          </p:cNvPr>
          <p:cNvSpPr txBox="1"/>
          <p:nvPr/>
        </p:nvSpPr>
        <p:spPr>
          <a:xfrm>
            <a:off x="7269751" y="595898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연구자 중심</a:t>
            </a: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DD27F65-7591-46ED-A68D-780FEDDCE531}"/>
              </a:ext>
            </a:extLst>
          </p:cNvPr>
          <p:cNvCxnSpPr>
            <a:stCxn id="15" idx="3"/>
            <a:endCxn id="21" idx="1"/>
          </p:cNvCxnSpPr>
          <p:nvPr/>
        </p:nvCxnSpPr>
        <p:spPr>
          <a:xfrm>
            <a:off x="1874246" y="6143650"/>
            <a:ext cx="5395505" cy="0"/>
          </a:xfrm>
          <a:prstGeom prst="straightConnector1">
            <a:avLst/>
          </a:prstGeom>
          <a:ln w="28575">
            <a:solidFill>
              <a:srgbClr val="43280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471FFE8-876F-4674-AE03-F9B6A8D0FC5B}"/>
              </a:ext>
            </a:extLst>
          </p:cNvPr>
          <p:cNvSpPr txBox="1"/>
          <p:nvPr/>
        </p:nvSpPr>
        <p:spPr>
          <a:xfrm>
            <a:off x="3778353" y="5497319"/>
            <a:ext cx="1467068" cy="400110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교텍스트성</a:t>
            </a:r>
            <a:endParaRPr lang="ko-KR" altLang="en-US" sz="20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079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모서리가 둥근 직사각형 14">
            <a:extLst>
              <a:ext uri="{FF2B5EF4-FFF2-40B4-BE49-F238E27FC236}">
                <a16:creationId xmlns:a16="http://schemas.microsoft.com/office/drawing/2014/main" id="{20548728-95E1-4A54-900B-CB9434314015}"/>
              </a:ext>
            </a:extLst>
          </p:cNvPr>
          <p:cNvSpPr/>
          <p:nvPr/>
        </p:nvSpPr>
        <p:spPr>
          <a:xfrm>
            <a:off x="4313818" y="2204864"/>
            <a:ext cx="1397111" cy="742925"/>
          </a:xfrm>
          <a:prstGeom prst="roundRect">
            <a:avLst/>
          </a:prstGeom>
          <a:solidFill>
            <a:srgbClr val="F2A32A"/>
          </a:solidFill>
          <a:ln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이야기를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맥락화하기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4" name="모서리가 둥근 직사각형 14">
            <a:extLst>
              <a:ext uri="{FF2B5EF4-FFF2-40B4-BE49-F238E27FC236}">
                <a16:creationId xmlns:a16="http://schemas.microsoft.com/office/drawing/2014/main" id="{95B5EF6F-E49F-4A58-849A-0F754FFD926B}"/>
              </a:ext>
            </a:extLst>
          </p:cNvPr>
          <p:cNvSpPr/>
          <p:nvPr/>
        </p:nvSpPr>
        <p:spPr>
          <a:xfrm>
            <a:off x="2792269" y="2204864"/>
            <a:ext cx="1397111" cy="742925"/>
          </a:xfrm>
          <a:prstGeom prst="roundRect">
            <a:avLst/>
          </a:prstGeom>
          <a:solidFill>
            <a:srgbClr val="F2A32A"/>
          </a:solidFill>
          <a:ln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연대기적으로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서술하기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3" name="모서리가 둥근 직사각형 14">
            <a:extLst>
              <a:ext uri="{FF2B5EF4-FFF2-40B4-BE49-F238E27FC236}">
                <a16:creationId xmlns:a16="http://schemas.microsoft.com/office/drawing/2014/main" id="{0A6F5B0A-A200-41E0-93D0-2C6E04391F43}"/>
              </a:ext>
            </a:extLst>
          </p:cNvPr>
          <p:cNvSpPr/>
          <p:nvPr/>
        </p:nvSpPr>
        <p:spPr>
          <a:xfrm>
            <a:off x="1270720" y="2204864"/>
            <a:ext cx="1397111" cy="742925"/>
          </a:xfrm>
          <a:prstGeom prst="roundRect">
            <a:avLst/>
          </a:prstGeom>
          <a:solidFill>
            <a:srgbClr val="F2A32A"/>
          </a:solidFill>
          <a:ln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타임라인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구성하기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좋은 생애사를 쓰기 위한 글쓰기 전략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2049" y="1443241"/>
            <a:ext cx="31999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</a:t>
            </a:r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글쓰기의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모서리가 둥근 직사각형 14"/>
          <p:cNvSpPr/>
          <p:nvPr/>
        </p:nvSpPr>
        <p:spPr>
          <a:xfrm>
            <a:off x="5835367" y="2204864"/>
            <a:ext cx="1397111" cy="742925"/>
          </a:xfrm>
          <a:prstGeom prst="roundRect">
            <a:avLst/>
          </a:prstGeom>
          <a:solidFill>
            <a:srgbClr val="F2A32A"/>
          </a:solidFill>
          <a:ln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교텍스트성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추구하기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6" name="모서리가 둥근 직사각형 21">
            <a:extLst>
              <a:ext uri="{FF2B5EF4-FFF2-40B4-BE49-F238E27FC236}">
                <a16:creationId xmlns:a16="http://schemas.microsoft.com/office/drawing/2014/main" id="{19F7BEFE-AF1A-413A-8168-30EC406DF244}"/>
              </a:ext>
            </a:extLst>
          </p:cNvPr>
          <p:cNvSpPr/>
          <p:nvPr/>
        </p:nvSpPr>
        <p:spPr>
          <a:xfrm>
            <a:off x="287523" y="3122966"/>
            <a:ext cx="828093" cy="742925"/>
          </a:xfrm>
          <a:prstGeom prst="roundRect">
            <a:avLst/>
          </a:prstGeom>
          <a:solidFill>
            <a:srgbClr val="F2A3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논의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대상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7" name="모서리가 둥근 직사각형 27">
            <a:extLst>
              <a:ext uri="{FF2B5EF4-FFF2-40B4-BE49-F238E27FC236}">
                <a16:creationId xmlns:a16="http://schemas.microsoft.com/office/drawing/2014/main" id="{424D4EDF-82CE-4A19-88BC-D95FAB272910}"/>
              </a:ext>
            </a:extLst>
          </p:cNvPr>
          <p:cNvSpPr/>
          <p:nvPr/>
        </p:nvSpPr>
        <p:spPr>
          <a:xfrm>
            <a:off x="287523" y="4041068"/>
            <a:ext cx="828093" cy="742925"/>
          </a:xfrm>
          <a:prstGeom prst="roundRect">
            <a:avLst/>
          </a:prstGeom>
          <a:solidFill>
            <a:srgbClr val="F2A3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강조점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8" name="모서리가 둥근 직사각형 33">
            <a:extLst>
              <a:ext uri="{FF2B5EF4-FFF2-40B4-BE49-F238E27FC236}">
                <a16:creationId xmlns:a16="http://schemas.microsoft.com/office/drawing/2014/main" id="{C9F45EAF-4053-4420-9C64-0732D818DD04}"/>
              </a:ext>
            </a:extLst>
          </p:cNvPr>
          <p:cNvSpPr/>
          <p:nvPr/>
        </p:nvSpPr>
        <p:spPr>
          <a:xfrm>
            <a:off x="287523" y="4959170"/>
            <a:ext cx="828093" cy="742925"/>
          </a:xfrm>
          <a:prstGeom prst="roundRect">
            <a:avLst/>
          </a:prstGeom>
          <a:solidFill>
            <a:srgbClr val="F2A3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지향점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9" name="모서리가 둥근 직사각형 39">
            <a:extLst>
              <a:ext uri="{FF2B5EF4-FFF2-40B4-BE49-F238E27FC236}">
                <a16:creationId xmlns:a16="http://schemas.microsoft.com/office/drawing/2014/main" id="{5C1D17A7-76E3-4CD2-A6BD-6494900C4AAA}"/>
              </a:ext>
            </a:extLst>
          </p:cNvPr>
          <p:cNvSpPr/>
          <p:nvPr/>
        </p:nvSpPr>
        <p:spPr>
          <a:xfrm>
            <a:off x="287523" y="5877272"/>
            <a:ext cx="828093" cy="742925"/>
          </a:xfrm>
          <a:prstGeom prst="roundRect">
            <a:avLst/>
          </a:prstGeom>
          <a:solidFill>
            <a:srgbClr val="F2A3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목적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50" name="모서리가 둥근 직사각형 14">
            <a:extLst>
              <a:ext uri="{FF2B5EF4-FFF2-40B4-BE49-F238E27FC236}">
                <a16:creationId xmlns:a16="http://schemas.microsoft.com/office/drawing/2014/main" id="{AD1DC032-737D-43DF-B118-844F4414FDDE}"/>
              </a:ext>
            </a:extLst>
          </p:cNvPr>
          <p:cNvSpPr/>
          <p:nvPr/>
        </p:nvSpPr>
        <p:spPr>
          <a:xfrm>
            <a:off x="7356916" y="2204864"/>
            <a:ext cx="1397111" cy="742925"/>
          </a:xfrm>
          <a:prstGeom prst="roundRect">
            <a:avLst/>
          </a:prstGeom>
          <a:solidFill>
            <a:srgbClr val="F2A32A"/>
          </a:solidFill>
          <a:ln>
            <a:solidFill>
              <a:srgbClr val="F2A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다양성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추구하기</a:t>
            </a:r>
            <a:endParaRPr lang="en-US" altLang="ko-KR" sz="16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51" name="모서리가 둥근 직사각형 14">
            <a:extLst>
              <a:ext uri="{FF2B5EF4-FFF2-40B4-BE49-F238E27FC236}">
                <a16:creationId xmlns:a16="http://schemas.microsoft.com/office/drawing/2014/main" id="{9596436A-1672-4274-BFD1-B4B200D3ECA5}"/>
              </a:ext>
            </a:extLst>
          </p:cNvPr>
          <p:cNvSpPr/>
          <p:nvPr/>
        </p:nvSpPr>
        <p:spPr>
          <a:xfrm>
            <a:off x="4313818" y="311729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삶과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이야기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2" name="모서리가 둥근 직사각형 14">
            <a:extLst>
              <a:ext uri="{FF2B5EF4-FFF2-40B4-BE49-F238E27FC236}">
                <a16:creationId xmlns:a16="http://schemas.microsoft.com/office/drawing/2014/main" id="{DCA58A8B-B7E0-4B8E-8D32-944779769C96}"/>
              </a:ext>
            </a:extLst>
          </p:cNvPr>
          <p:cNvSpPr/>
          <p:nvPr/>
        </p:nvSpPr>
        <p:spPr>
          <a:xfrm>
            <a:off x="2792269" y="311729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사건의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연속적 시간성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3" name="모서리가 둥근 직사각형 14">
            <a:extLst>
              <a:ext uri="{FF2B5EF4-FFF2-40B4-BE49-F238E27FC236}">
                <a16:creationId xmlns:a16="http://schemas.microsoft.com/office/drawing/2014/main" id="{FCCD13C6-65D5-459C-A604-EF0913054AA2}"/>
              </a:ext>
            </a:extLst>
          </p:cNvPr>
          <p:cNvSpPr/>
          <p:nvPr/>
        </p:nvSpPr>
        <p:spPr>
          <a:xfrm>
            <a:off x="1270720" y="311729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역사적인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삶의 여정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4" name="모서리가 둥근 직사각형 14">
            <a:extLst>
              <a:ext uri="{FF2B5EF4-FFF2-40B4-BE49-F238E27FC236}">
                <a16:creationId xmlns:a16="http://schemas.microsoft.com/office/drawing/2014/main" id="{2683BA3B-DC3D-42F1-8AC0-E9B076711ED0}"/>
              </a:ext>
            </a:extLst>
          </p:cNvPr>
          <p:cNvSpPr/>
          <p:nvPr/>
        </p:nvSpPr>
        <p:spPr>
          <a:xfrm>
            <a:off x="5835367" y="311729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연구자와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 해석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5" name="모서리가 둥근 직사각형 14">
            <a:extLst>
              <a:ext uri="{FF2B5EF4-FFF2-40B4-BE49-F238E27FC236}">
                <a16:creationId xmlns:a16="http://schemas.microsoft.com/office/drawing/2014/main" id="{31CF6DF7-8CEE-45F5-94C2-60E999789535}"/>
              </a:ext>
            </a:extLst>
          </p:cNvPr>
          <p:cNvSpPr/>
          <p:nvPr/>
        </p:nvSpPr>
        <p:spPr>
          <a:xfrm>
            <a:off x="7356916" y="311729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연구자의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자기서술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6" name="모서리가 둥근 직사각형 14">
            <a:extLst>
              <a:ext uri="{FF2B5EF4-FFF2-40B4-BE49-F238E27FC236}">
                <a16:creationId xmlns:a16="http://schemas.microsoft.com/office/drawing/2014/main" id="{86A369DB-AEC4-4FFE-A170-B1963FCABA47}"/>
              </a:ext>
            </a:extLst>
          </p:cNvPr>
          <p:cNvSpPr/>
          <p:nvPr/>
        </p:nvSpPr>
        <p:spPr>
          <a:xfrm>
            <a:off x="4313818" y="4041068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참여자의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대표성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7" name="모서리가 둥근 직사각형 14">
            <a:extLst>
              <a:ext uri="{FF2B5EF4-FFF2-40B4-BE49-F238E27FC236}">
                <a16:creationId xmlns:a16="http://schemas.microsoft.com/office/drawing/2014/main" id="{D78A1E62-8479-4A21-A67C-8A5CF3E17D3A}"/>
              </a:ext>
            </a:extLst>
          </p:cNvPr>
          <p:cNvSpPr/>
          <p:nvPr/>
        </p:nvSpPr>
        <p:spPr>
          <a:xfrm>
            <a:off x="2792269" y="4041068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중요한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사건들의 관계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8" name="모서리가 둥근 직사각형 14">
            <a:extLst>
              <a:ext uri="{FF2B5EF4-FFF2-40B4-BE49-F238E27FC236}">
                <a16:creationId xmlns:a16="http://schemas.microsoft.com/office/drawing/2014/main" id="{BEE34D77-A296-4BA1-8AFF-D73F2FCD122A}"/>
              </a:ext>
            </a:extLst>
          </p:cNvPr>
          <p:cNvSpPr/>
          <p:nvPr/>
        </p:nvSpPr>
        <p:spPr>
          <a:xfrm>
            <a:off x="1270720" y="4041068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전환점 변화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9" name="모서리가 둥근 직사각형 14">
            <a:extLst>
              <a:ext uri="{FF2B5EF4-FFF2-40B4-BE49-F238E27FC236}">
                <a16:creationId xmlns:a16="http://schemas.microsoft.com/office/drawing/2014/main" id="{28B38DCA-3E5F-4D30-B2C1-E7DFA3508662}"/>
              </a:ext>
            </a:extLst>
          </p:cNvPr>
          <p:cNvSpPr/>
          <p:nvPr/>
        </p:nvSpPr>
        <p:spPr>
          <a:xfrm>
            <a:off x="5835367" y="4041068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이야기의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진실성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0" name="모서리가 둥근 직사각형 14">
            <a:extLst>
              <a:ext uri="{FF2B5EF4-FFF2-40B4-BE49-F238E27FC236}">
                <a16:creationId xmlns:a16="http://schemas.microsoft.com/office/drawing/2014/main" id="{9E3BDD60-4346-40E5-9BA2-A5C1B3C1B9D1}"/>
              </a:ext>
            </a:extLst>
          </p:cNvPr>
          <p:cNvSpPr/>
          <p:nvPr/>
        </p:nvSpPr>
        <p:spPr>
          <a:xfrm>
            <a:off x="7356916" y="4041068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반영성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 err="1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위치성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1" name="모서리가 둥근 직사각형 14">
            <a:extLst>
              <a:ext uri="{FF2B5EF4-FFF2-40B4-BE49-F238E27FC236}">
                <a16:creationId xmlns:a16="http://schemas.microsoft.com/office/drawing/2014/main" id="{1AB24F06-44EC-40B1-BC96-14A2C7789FB5}"/>
              </a:ext>
            </a:extLst>
          </p:cNvPr>
          <p:cNvSpPr/>
          <p:nvPr/>
        </p:nvSpPr>
        <p:spPr>
          <a:xfrm>
            <a:off x="4313818" y="4959170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신뢰성의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추구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2" name="모서리가 둥근 직사각형 14">
            <a:extLst>
              <a:ext uri="{FF2B5EF4-FFF2-40B4-BE49-F238E27FC236}">
                <a16:creationId xmlns:a16="http://schemas.microsoft.com/office/drawing/2014/main" id="{F2D1BF38-2025-460C-B5AF-1A486DAAC3CA}"/>
              </a:ext>
            </a:extLst>
          </p:cNvPr>
          <p:cNvSpPr/>
          <p:nvPr/>
        </p:nvSpPr>
        <p:spPr>
          <a:xfrm>
            <a:off x="2792269" y="4959170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이야기의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일관성과 모순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3" name="모서리가 둥근 직사각형 14">
            <a:extLst>
              <a:ext uri="{FF2B5EF4-FFF2-40B4-BE49-F238E27FC236}">
                <a16:creationId xmlns:a16="http://schemas.microsoft.com/office/drawing/2014/main" id="{D2E379E7-93F4-42A7-B59D-44605C2EAE4E}"/>
              </a:ext>
            </a:extLst>
          </p:cNvPr>
          <p:cNvSpPr/>
          <p:nvPr/>
        </p:nvSpPr>
        <p:spPr>
          <a:xfrm>
            <a:off x="1270720" y="4959170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삶의 구조와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의미 이해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4" name="모서리가 둥근 직사각형 14">
            <a:extLst>
              <a:ext uri="{FF2B5EF4-FFF2-40B4-BE49-F238E27FC236}">
                <a16:creationId xmlns:a16="http://schemas.microsoft.com/office/drawing/2014/main" id="{15FFCC00-FC13-411C-A61E-7903B508ABD3}"/>
              </a:ext>
            </a:extLst>
          </p:cNvPr>
          <p:cNvSpPr/>
          <p:nvPr/>
        </p:nvSpPr>
        <p:spPr>
          <a:xfrm>
            <a:off x="5835367" y="4959170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공동적 해석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5" name="모서리가 둥근 직사각형 14">
            <a:extLst>
              <a:ext uri="{FF2B5EF4-FFF2-40B4-BE49-F238E27FC236}">
                <a16:creationId xmlns:a16="http://schemas.microsoft.com/office/drawing/2014/main" id="{1059C53C-C18E-48FE-B8F4-7717F6677DFA}"/>
              </a:ext>
            </a:extLst>
          </p:cNvPr>
          <p:cNvSpPr/>
          <p:nvPr/>
        </p:nvSpPr>
        <p:spPr>
          <a:xfrm>
            <a:off x="7356916" y="4959170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목소리의</a:t>
            </a:r>
            <a:r>
              <a:rPr lang="en-US" altLang="ko-KR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혼합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6" name="모서리가 둥근 직사각형 14">
            <a:extLst>
              <a:ext uri="{FF2B5EF4-FFF2-40B4-BE49-F238E27FC236}">
                <a16:creationId xmlns:a16="http://schemas.microsoft.com/office/drawing/2014/main" id="{6C3E86A5-97C5-4AAA-AE6A-724071B6BD6A}"/>
              </a:ext>
            </a:extLst>
          </p:cNvPr>
          <p:cNvSpPr/>
          <p:nvPr/>
        </p:nvSpPr>
        <p:spPr>
          <a:xfrm>
            <a:off x="4313818" y="587727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개인과</a:t>
            </a:r>
            <a:r>
              <a:rPr lang="en-US" altLang="ko-KR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맥락</a:t>
            </a:r>
            <a:r>
              <a:rPr lang="en-US" altLang="ko-KR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조건의 연결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7" name="모서리가 둥근 직사각형 14">
            <a:extLst>
              <a:ext uri="{FF2B5EF4-FFF2-40B4-BE49-F238E27FC236}">
                <a16:creationId xmlns:a16="http://schemas.microsoft.com/office/drawing/2014/main" id="{47C8D25D-1A2A-4E93-BB51-20D1450D5DAC}"/>
              </a:ext>
            </a:extLst>
          </p:cNvPr>
          <p:cNvSpPr/>
          <p:nvPr/>
        </p:nvSpPr>
        <p:spPr>
          <a:xfrm>
            <a:off x="2792269" y="587727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연구 참여자의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변화과정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8" name="모서리가 둥근 직사각형 14">
            <a:extLst>
              <a:ext uri="{FF2B5EF4-FFF2-40B4-BE49-F238E27FC236}">
                <a16:creationId xmlns:a16="http://schemas.microsoft.com/office/drawing/2014/main" id="{983F6155-2DA3-4793-818F-1925CBD71D1A}"/>
              </a:ext>
            </a:extLst>
          </p:cNvPr>
          <p:cNvSpPr/>
          <p:nvPr/>
        </p:nvSpPr>
        <p:spPr>
          <a:xfrm>
            <a:off x="1270720" y="587727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이야기의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플롯</a:t>
            </a:r>
            <a:r>
              <a:rPr lang="en-US" altLang="ko-KR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(Plot)</a:t>
            </a:r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구성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9" name="모서리가 둥근 직사각형 14">
            <a:extLst>
              <a:ext uri="{FF2B5EF4-FFF2-40B4-BE49-F238E27FC236}">
                <a16:creationId xmlns:a16="http://schemas.microsoft.com/office/drawing/2014/main" id="{29101552-04DF-4E73-A32E-1F054190D82D}"/>
              </a:ext>
            </a:extLst>
          </p:cNvPr>
          <p:cNvSpPr/>
          <p:nvPr/>
        </p:nvSpPr>
        <p:spPr>
          <a:xfrm>
            <a:off x="5835367" y="587727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공유된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의미 추구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70" name="모서리가 둥근 직사각형 14">
            <a:extLst>
              <a:ext uri="{FF2B5EF4-FFF2-40B4-BE49-F238E27FC236}">
                <a16:creationId xmlns:a16="http://schemas.microsoft.com/office/drawing/2014/main" id="{1C74585F-26A8-49E1-AED5-00286FABF46B}"/>
              </a:ext>
            </a:extLst>
          </p:cNvPr>
          <p:cNvSpPr/>
          <p:nvPr/>
        </p:nvSpPr>
        <p:spPr>
          <a:xfrm>
            <a:off x="7356916" y="5877272"/>
            <a:ext cx="1397111" cy="7429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서술의 엄밀성</a:t>
            </a:r>
            <a:endParaRPr lang="en-US" altLang="ko-KR" sz="14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721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115616" y="1906265"/>
            <a:ext cx="1656184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7276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연구방법의 개념과 발달 </a:t>
            </a:r>
            <a:r>
              <a:rPr lang="en-US" altLang="ko-KR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너무나 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0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1226" y="1887215"/>
            <a:ext cx="706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철학적 배경 </a:t>
            </a:r>
            <a:r>
              <a:rPr lang="en-US" altLang="ko-KR" sz="2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4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포스트모던 철학과 해석적 패러다임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75393" y="3068960"/>
            <a:ext cx="6543523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en-US" altLang="ko-KR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Dilthey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의 전기 연구와 해석학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Weber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의 이해 사회학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E. Husserl, A. </a:t>
            </a:r>
            <a:r>
              <a:rPr lang="en-US" altLang="ko-KR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Schütz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의 현상학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미국 시카고학파의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상호작용론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(SI)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민속방법론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내러티브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분석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담화 이론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분석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후기구조주의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포스트모더니즘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ko-KR" altLang="en-US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잉크 1">
                <a:extLst>
                  <a:ext uri="{FF2B5EF4-FFF2-40B4-BE49-F238E27FC236}">
                    <a16:creationId xmlns:a16="http://schemas.microsoft.com/office/drawing/2014/main" id="{26B72874-68D5-41D0-AF72-A63A2B52F734}"/>
                  </a:ext>
                </a:extLst>
              </p14:cNvPr>
              <p14:cNvContentPartPr/>
              <p14:nvPr/>
            </p14:nvContentPartPr>
            <p14:xfrm>
              <a:off x="9852921" y="2341881"/>
              <a:ext cx="360" cy="19080"/>
            </p14:xfrm>
          </p:contentPart>
        </mc:Choice>
        <mc:Fallback xmlns="">
          <p:pic>
            <p:nvPicPr>
              <p:cNvPr id="2" name="잉크 1">
                <a:extLst>
                  <a:ext uri="{FF2B5EF4-FFF2-40B4-BE49-F238E27FC236}">
                    <a16:creationId xmlns:a16="http://schemas.microsoft.com/office/drawing/2014/main" id="{26B72874-68D5-41D0-AF72-A63A2B52F73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44281" y="2332881"/>
                <a:ext cx="18000" cy="3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301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62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연구사례를 다시 이야기하기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553913" y="2059797"/>
            <a:ext cx="8036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사례</a:t>
            </a:r>
            <a:r>
              <a:rPr lang="en-US" altLang="ko-KR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1 : </a:t>
            </a:r>
            <a:r>
              <a:rPr lang="ko-KR" altLang="en-US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교원의 정치적 중립성 재개념화에 대한 </a:t>
            </a:r>
            <a:r>
              <a:rPr lang="ko-KR" altLang="en-US" sz="2000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</a:t>
            </a:r>
            <a:r>
              <a:rPr lang="ko-KR" altLang="en-US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연구</a:t>
            </a:r>
            <a:r>
              <a:rPr lang="en-US" altLang="ko-KR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</a:t>
            </a:r>
            <a:r>
              <a:rPr lang="ko-KR" altLang="en-US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이동성</a:t>
            </a:r>
            <a:r>
              <a:rPr lang="en-US" altLang="ko-KR" sz="20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2017)</a:t>
            </a:r>
            <a:endParaRPr lang="ko-KR" altLang="en-US" sz="2000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7DDB7-2176-49C8-9BBE-8E3DBC1C94A8}"/>
              </a:ext>
            </a:extLst>
          </p:cNvPr>
          <p:cNvSpPr txBox="1"/>
          <p:nvPr/>
        </p:nvSpPr>
        <p:spPr>
          <a:xfrm>
            <a:off x="781540" y="3322951"/>
            <a:ext cx="7580921" cy="1714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국가보안법에 걸린 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‘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최통일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’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교사의 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생애담</a:t>
            </a:r>
            <a:endParaRPr lang="en-US" altLang="ko-KR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문서분석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(document analysis)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에 근거한 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</a:t>
            </a:r>
            <a:endParaRPr lang="en-US" altLang="ko-KR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역사교육에서의 전문성 및 자주성 추구 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“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시대정신의 실현“</a:t>
            </a:r>
            <a:endParaRPr lang="en-US" altLang="ko-KR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정치적 중립성에 대한 재개념화 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“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규범적 및 법적 개념에서 실천적 개념으로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endParaRPr lang="ko-KR" altLang="en-US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282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77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연구사례를 다시 이야기하기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FAF4E0-D642-439F-B79E-BD09C1A66D68}"/>
              </a:ext>
            </a:extLst>
          </p:cNvPr>
          <p:cNvSpPr txBox="1"/>
          <p:nvPr/>
        </p:nvSpPr>
        <p:spPr>
          <a:xfrm>
            <a:off x="1848185" y="2844389"/>
            <a:ext cx="5447630" cy="296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꿈꾸지 않으면 사는 게 아니라고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별 헤는 마음으로 없는 길 </a:t>
            </a:r>
            <a:r>
              <a:rPr lang="ko-KR" altLang="en-US" dirty="0" err="1"/>
              <a:t>가려네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사랑하지 않으면 사는 게 아니라고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설레는 마음으로 낯선 길 </a:t>
            </a:r>
            <a:r>
              <a:rPr lang="ko-KR" altLang="en-US" dirty="0" err="1"/>
              <a:t>가려하네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(</a:t>
            </a:r>
            <a:r>
              <a:rPr lang="ko-KR" altLang="en-US" dirty="0"/>
              <a:t>하략</a:t>
            </a:r>
            <a:r>
              <a:rPr lang="en-US" altLang="ko-KR" dirty="0"/>
              <a:t>)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 algn="r">
              <a:lnSpc>
                <a:spcPct val="150000"/>
              </a:lnSpc>
            </a:pPr>
            <a:r>
              <a:rPr lang="en-US" altLang="ko-KR" dirty="0"/>
              <a:t>(</a:t>
            </a:r>
            <a:r>
              <a:rPr lang="ko-KR" altLang="en-US" dirty="0" err="1"/>
              <a:t>산청간디고등학교</a:t>
            </a:r>
            <a:r>
              <a:rPr lang="ko-KR" altLang="en-US" dirty="0"/>
              <a:t> 교가</a:t>
            </a:r>
            <a:r>
              <a:rPr lang="en-US" altLang="ko-KR" dirty="0"/>
              <a:t>, </a:t>
            </a:r>
            <a:r>
              <a:rPr lang="ko-KR" altLang="en-US" dirty="0" err="1"/>
              <a:t>양희창</a:t>
            </a:r>
            <a:r>
              <a:rPr lang="ko-KR" altLang="en-US" dirty="0"/>
              <a:t> 작사</a:t>
            </a:r>
            <a:r>
              <a:rPr lang="en-US" altLang="ko-KR" dirty="0"/>
              <a:t>, </a:t>
            </a:r>
            <a:r>
              <a:rPr lang="ko-KR" altLang="en-US" dirty="0"/>
              <a:t>정혜진 작곡</a:t>
            </a:r>
            <a:r>
              <a:rPr lang="en-US" altLang="ko-KR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3489052" y="1942402"/>
            <a:ext cx="216597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꿈꾸지 않으면</a:t>
            </a:r>
          </a:p>
        </p:txBody>
      </p:sp>
    </p:spTree>
    <p:extLst>
      <p:ext uri="{BB962C8B-B14F-4D97-AF65-F5344CB8AC3E}">
        <p14:creationId xmlns:p14="http://schemas.microsoft.com/office/powerpoint/2010/main" val="237628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endParaRPr lang="ko-KR" altLang="en-US" sz="9600" dirty="0">
              <a:solidFill>
                <a:srgbClr val="F2A32A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462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연구사례를 다시 이야기하기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E8EEE7D-16CF-4872-B97A-B9C2D12BF2C5}"/>
              </a:ext>
            </a:extLst>
          </p:cNvPr>
          <p:cNvSpPr txBox="1"/>
          <p:nvPr/>
        </p:nvSpPr>
        <p:spPr>
          <a:xfrm>
            <a:off x="162788" y="1595760"/>
            <a:ext cx="881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사례</a:t>
            </a:r>
            <a:r>
              <a:rPr lang="en-US" altLang="ko-KR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2 : </a:t>
            </a:r>
            <a:r>
              <a:rPr lang="ko-KR" altLang="en-US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한 대안학교 교장의 정체성 및 역할 변화에 대한 </a:t>
            </a:r>
            <a:r>
              <a:rPr lang="ko-KR" altLang="en-US" dirty="0" err="1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</a:t>
            </a:r>
            <a:r>
              <a:rPr lang="en-US" altLang="ko-KR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연구</a:t>
            </a:r>
            <a:r>
              <a:rPr lang="en-US" altLang="ko-KR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</a:t>
            </a:r>
            <a:r>
              <a:rPr lang="ko-KR" altLang="en-US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이동성</a:t>
            </a:r>
            <a:r>
              <a:rPr lang="en-US" altLang="ko-KR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2018)</a:t>
            </a:r>
            <a:endParaRPr lang="ko-KR" altLang="en-US" dirty="0">
              <a:solidFill>
                <a:srgbClr val="140C0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7DDB7-2176-49C8-9BBE-8E3DBC1C94A8}"/>
              </a:ext>
            </a:extLst>
          </p:cNvPr>
          <p:cNvSpPr txBox="1"/>
          <p:nvPr/>
        </p:nvSpPr>
        <p:spPr>
          <a:xfrm>
            <a:off x="903368" y="4810964"/>
            <a:ext cx="7337265" cy="1714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연구 참여자의 시를 기반으로 한 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쓰기</a:t>
            </a:r>
            <a:endParaRPr lang="en-US" altLang="ko-KR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비판적 삶과 교육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: “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시인의 상심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傷心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으로 학교교육을 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견뎌내기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endParaRPr lang="en-US" altLang="ko-KR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대안학교 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국어교사로서의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해방적 삶과 교육실천 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“</a:t>
            </a:r>
            <a:r>
              <a:rPr lang="ko-KR" altLang="en-US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군자불기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君子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不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器</a:t>
            </a:r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en-US" altLang="ko-KR" dirty="0">
                <a:latin typeface="+mn-ea"/>
              </a:rPr>
              <a:t>‘</a:t>
            </a:r>
            <a:r>
              <a:rPr lang="ko-KR" altLang="en-US" dirty="0">
                <a:latin typeface="+mn-ea"/>
              </a:rPr>
              <a:t>교사</a:t>
            </a:r>
            <a:r>
              <a:rPr lang="en-US" altLang="ko-KR" dirty="0">
                <a:latin typeface="+mn-ea"/>
              </a:rPr>
              <a:t>’</a:t>
            </a:r>
            <a:r>
              <a:rPr lang="ko-KR" altLang="en-US" dirty="0">
                <a:latin typeface="+mn-ea"/>
              </a:rPr>
              <a:t>의 마음으로 학교장 역할 수행하기 </a:t>
            </a:r>
            <a:r>
              <a:rPr lang="en-US" altLang="ko-KR" dirty="0">
                <a:latin typeface="+mn-ea"/>
              </a:rPr>
              <a:t>: “</a:t>
            </a:r>
            <a:r>
              <a:rPr lang="ko-KR" altLang="en-US" dirty="0">
                <a:latin typeface="+mn-ea"/>
              </a:rPr>
              <a:t>돌담과도 같은 울타리가 되기</a:t>
            </a:r>
            <a:r>
              <a:rPr lang="en-US" altLang="ko-KR" dirty="0">
                <a:latin typeface="+mn-ea"/>
              </a:rPr>
              <a:t>”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F7C6CCE8-C683-40F1-B785-70B60B2F4E9B}"/>
              </a:ext>
            </a:extLst>
          </p:cNvPr>
          <p:cNvGrpSpPr/>
          <p:nvPr/>
        </p:nvGrpSpPr>
        <p:grpSpPr>
          <a:xfrm>
            <a:off x="1883529" y="2204864"/>
            <a:ext cx="5376943" cy="2485425"/>
            <a:chOff x="1883529" y="2277112"/>
            <a:chExt cx="5376943" cy="2485425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C3D5E519-FF94-414C-92D1-4420418A228D}"/>
                </a:ext>
              </a:extLst>
            </p:cNvPr>
            <p:cNvGrpSpPr/>
            <p:nvPr/>
          </p:nvGrpSpPr>
          <p:grpSpPr>
            <a:xfrm>
              <a:off x="1883529" y="2277112"/>
              <a:ext cx="5376943" cy="2160000"/>
              <a:chOff x="2123729" y="2201038"/>
              <a:chExt cx="5376943" cy="216000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498BFC5C-CD45-46D5-B253-DD0D1F20A1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23729" y="2201038"/>
                <a:ext cx="2611765" cy="2160000"/>
              </a:xfrm>
              <a:prstGeom prst="rect">
                <a:avLst/>
              </a:prstGeom>
            </p:spPr>
          </p:pic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6806EFC0-334E-4FDF-B7A6-D7EEEC0CE3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8" y="2201038"/>
                <a:ext cx="2496624" cy="2160000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C79895-2DC1-4E52-986C-A1A0CB0D98C3}"/>
                </a:ext>
              </a:extLst>
            </p:cNvPr>
            <p:cNvSpPr txBox="1"/>
            <p:nvPr/>
          </p:nvSpPr>
          <p:spPr>
            <a:xfrm>
              <a:off x="1954938" y="4485538"/>
              <a:ext cx="24689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dirty="0"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교정의</a:t>
              </a:r>
              <a:r>
                <a:rPr lang="en-US" altLang="ko-KR" sz="1200" dirty="0"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 </a:t>
              </a:r>
              <a:r>
                <a:rPr lang="ko-KR" altLang="en-US" sz="1200" dirty="0"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나무 뒤에 숨어있는 하얀 사람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CBB162B-C366-4C4B-B02D-D67C02BAA0BD}"/>
                </a:ext>
              </a:extLst>
            </p:cNvPr>
            <p:cNvSpPr txBox="1"/>
            <p:nvPr/>
          </p:nvSpPr>
          <p:spPr>
            <a:xfrm>
              <a:off x="5551939" y="4485538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dirty="0" err="1"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남호섭</a:t>
              </a:r>
              <a:r>
                <a:rPr lang="ko-KR" altLang="en-US" sz="1200" dirty="0"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 교장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752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A3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8F109DB-A858-412A-92AB-A97ECE319001}"/>
              </a:ext>
            </a:extLst>
          </p:cNvPr>
          <p:cNvSpPr txBox="1"/>
          <p:nvPr/>
        </p:nvSpPr>
        <p:spPr>
          <a:xfrm>
            <a:off x="5303300" y="2276872"/>
            <a:ext cx="31133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800" dirty="0">
                <a:solidFill>
                  <a:schemeClr val="bg1">
                    <a:lumMod val="6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Q &amp; A</a:t>
            </a:r>
            <a:endParaRPr lang="ko-KR" altLang="en-US" sz="8800" dirty="0">
              <a:solidFill>
                <a:schemeClr val="bg1">
                  <a:lumMod val="6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CF41CE-F829-417B-B218-C93F91879A75}"/>
              </a:ext>
            </a:extLst>
          </p:cNvPr>
          <p:cNvSpPr txBox="1"/>
          <p:nvPr/>
        </p:nvSpPr>
        <p:spPr>
          <a:xfrm>
            <a:off x="5120559" y="3075057"/>
            <a:ext cx="34788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ko-KR" sz="4800" dirty="0">
              <a:solidFill>
                <a:srgbClr val="F4ECD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4800" dirty="0">
                <a:solidFill>
                  <a:srgbClr val="F4ECD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질문과 답변</a:t>
            </a:r>
          </a:p>
        </p:txBody>
      </p:sp>
    </p:spTree>
    <p:extLst>
      <p:ext uri="{BB962C8B-B14F-4D97-AF65-F5344CB8AC3E}">
        <p14:creationId xmlns:p14="http://schemas.microsoft.com/office/powerpoint/2010/main" val="380703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84151" y="1906265"/>
            <a:ext cx="2729119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6390" y="1902316"/>
            <a:ext cx="6450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생애사</a:t>
            </a:r>
            <a:r>
              <a:rPr lang="ko-KR" altLang="en-US" sz="20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연구의 발달 </a:t>
            </a:r>
            <a:r>
              <a:rPr lang="en-US" altLang="ko-KR" sz="20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“</a:t>
            </a:r>
            <a:r>
              <a:rPr lang="ko-KR" altLang="en-US" sz="20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오래된 그리고 새로운 연구방법</a:t>
            </a:r>
            <a:r>
              <a:rPr lang="en-US" altLang="ko-KR" sz="2000" dirty="0">
                <a:solidFill>
                  <a:srgbClr val="140C0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endParaRPr lang="ko-KR" altLang="en-US" sz="2000" dirty="0">
              <a:solidFill>
                <a:srgbClr val="140C0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7276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연구방법의 개념과 발달 </a:t>
            </a:r>
            <a:r>
              <a:rPr lang="en-US" altLang="ko-KR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너무나 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0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/>
        </p:nvCxnSpPr>
        <p:spPr>
          <a:xfrm>
            <a:off x="0" y="4365104"/>
            <a:ext cx="9144000" cy="0"/>
          </a:xfrm>
          <a:prstGeom prst="line">
            <a:avLst/>
          </a:prstGeom>
          <a:ln w="38100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그룹 8"/>
          <p:cNvGrpSpPr/>
          <p:nvPr/>
        </p:nvGrpSpPr>
        <p:grpSpPr>
          <a:xfrm>
            <a:off x="840610" y="4262619"/>
            <a:ext cx="7462781" cy="204970"/>
            <a:chOff x="919070" y="4262619"/>
            <a:chExt cx="7462781" cy="204970"/>
          </a:xfrm>
        </p:grpSpPr>
        <p:sp>
          <p:nvSpPr>
            <p:cNvPr id="8" name="타원 7"/>
            <p:cNvSpPr/>
            <p:nvPr/>
          </p:nvSpPr>
          <p:spPr>
            <a:xfrm flipV="1">
              <a:off x="919070" y="4262619"/>
              <a:ext cx="204970" cy="204970"/>
            </a:xfrm>
            <a:prstGeom prst="ellips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 flipV="1">
              <a:off x="2733523" y="4262619"/>
              <a:ext cx="204970" cy="204970"/>
            </a:xfrm>
            <a:prstGeom prst="ellips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 flipV="1">
              <a:off x="4547976" y="4262619"/>
              <a:ext cx="204970" cy="204970"/>
            </a:xfrm>
            <a:prstGeom prst="ellips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 flipV="1">
              <a:off x="6362429" y="4262619"/>
              <a:ext cx="204970" cy="204970"/>
            </a:xfrm>
            <a:prstGeom prst="ellips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 flipV="1">
              <a:off x="8176881" y="4262619"/>
              <a:ext cx="204970" cy="204970"/>
            </a:xfrm>
            <a:prstGeom prst="ellipse">
              <a:avLst/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1395" y="4653136"/>
            <a:ext cx="1643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1920-1930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년대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22173" y="465313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1935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43656" y="4653136"/>
            <a:ext cx="1056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1950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8104" y="4653136"/>
            <a:ext cx="1056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1960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년대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60961" y="465313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1980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년대 이후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5306" y="5517232"/>
            <a:ext cx="2332690" cy="338554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시카고학파 중심의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황금기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69566" y="3159809"/>
            <a:ext cx="3276859" cy="584775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Dollard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의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유럽과 아메리카에서의 폴란드 농부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endParaRPr lang="ko-KR" altLang="en-US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12690" y="5394121"/>
            <a:ext cx="2518638" cy="584775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실증주의 패러다임으로 인한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쇠락의 길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7437" y="3153255"/>
            <a:ext cx="2198038" cy="584775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독일의 이해 사회학을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중심으로 한 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94132" y="5394120"/>
            <a:ext cx="1898277" cy="584775"/>
          </a:xfrm>
          <a:prstGeom prst="rect">
            <a:avLst/>
          </a:prstGeom>
          <a:solidFill>
            <a:srgbClr val="F2A32A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포스트모더니즘의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출현과 제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의 전성기</a:t>
            </a:r>
          </a:p>
        </p:txBody>
      </p:sp>
      <p:cxnSp>
        <p:nvCxnSpPr>
          <p:cNvPr id="28" name="직선 연결선 27"/>
          <p:cNvCxnSpPr>
            <a:stCxn id="16" idx="2"/>
            <a:endCxn id="22" idx="0"/>
          </p:cNvCxnSpPr>
          <p:nvPr/>
        </p:nvCxnSpPr>
        <p:spPr>
          <a:xfrm>
            <a:off x="943095" y="4991690"/>
            <a:ext cx="598556" cy="525542"/>
          </a:xfrm>
          <a:prstGeom prst="line">
            <a:avLst/>
          </a:prstGeom>
          <a:ln w="28575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>
            <a:stCxn id="11" idx="4"/>
            <a:endCxn id="23" idx="2"/>
          </p:cNvCxnSpPr>
          <p:nvPr/>
        </p:nvCxnSpPr>
        <p:spPr>
          <a:xfrm flipH="1" flipV="1">
            <a:off x="2707996" y="3744584"/>
            <a:ext cx="49552" cy="518035"/>
          </a:xfrm>
          <a:prstGeom prst="line">
            <a:avLst/>
          </a:prstGeom>
          <a:ln w="28575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>
            <a:stCxn id="18" idx="2"/>
            <a:endCxn id="24" idx="0"/>
          </p:cNvCxnSpPr>
          <p:nvPr/>
        </p:nvCxnSpPr>
        <p:spPr>
          <a:xfrm>
            <a:off x="4572007" y="4991690"/>
            <a:ext cx="2" cy="402431"/>
          </a:xfrm>
          <a:prstGeom prst="line">
            <a:avLst/>
          </a:prstGeom>
          <a:ln w="28575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stCxn id="13" idx="4"/>
            <a:endCxn id="25" idx="2"/>
          </p:cNvCxnSpPr>
          <p:nvPr/>
        </p:nvCxnSpPr>
        <p:spPr>
          <a:xfrm flipV="1">
            <a:off x="6386454" y="3738030"/>
            <a:ext cx="2" cy="524589"/>
          </a:xfrm>
          <a:prstGeom prst="line">
            <a:avLst/>
          </a:prstGeom>
          <a:ln w="28575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20" idx="2"/>
            <a:endCxn id="26" idx="0"/>
          </p:cNvCxnSpPr>
          <p:nvPr/>
        </p:nvCxnSpPr>
        <p:spPr>
          <a:xfrm flipH="1">
            <a:off x="7943271" y="4991690"/>
            <a:ext cx="257636" cy="402430"/>
          </a:xfrm>
          <a:prstGeom prst="line">
            <a:avLst/>
          </a:prstGeom>
          <a:ln w="28575"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57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7276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연구방법의 개념과 발달 </a:t>
            </a:r>
            <a:r>
              <a:rPr lang="en-US" altLang="ko-KR" sz="20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“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</a:t>
            </a:r>
            <a:r>
              <a:rPr lang="ko-KR" altLang="en-US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너무나 인간적인</a:t>
            </a:r>
            <a:r>
              <a:rPr lang="en-US" altLang="ko-KR" sz="2000" dirty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”</a:t>
            </a:r>
            <a:endParaRPr lang="ko-KR" altLang="en-US" sz="2000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0870" y="1443241"/>
            <a:ext cx="360226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140C0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유사 연구 방법과의 비교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41"/>
          <p:cNvGrpSpPr/>
          <p:nvPr/>
        </p:nvGrpSpPr>
        <p:grpSpPr>
          <a:xfrm>
            <a:off x="287524" y="2204864"/>
            <a:ext cx="8568953" cy="4415333"/>
            <a:chOff x="251519" y="2204864"/>
            <a:chExt cx="8568953" cy="4415333"/>
          </a:xfrm>
        </p:grpSpPr>
        <p:grpSp>
          <p:nvGrpSpPr>
            <p:cNvPr id="8" name="그룹 7"/>
            <p:cNvGrpSpPr/>
            <p:nvPr/>
          </p:nvGrpSpPr>
          <p:grpSpPr>
            <a:xfrm>
              <a:off x="1403648" y="2204864"/>
              <a:ext cx="7416824" cy="742925"/>
              <a:chOff x="1142618" y="2852936"/>
              <a:chExt cx="7542838" cy="720080"/>
            </a:xfrm>
          </p:grpSpPr>
          <p:sp>
            <p:nvSpPr>
              <p:cNvPr id="3" name="모서리가 둥근 직사각형 2"/>
              <p:cNvSpPr/>
              <p:nvPr/>
            </p:nvSpPr>
            <p:spPr>
              <a:xfrm>
                <a:off x="1142618" y="2852936"/>
                <a:ext cx="1710191" cy="720080"/>
              </a:xfrm>
              <a:prstGeom prst="roundRect">
                <a:avLst/>
              </a:prstGeom>
              <a:noFill/>
              <a:ln>
                <a:solidFill>
                  <a:srgbClr val="F2A3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자서전</a:t>
                </a:r>
                <a:endPara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(autobiography)</a:t>
                </a:r>
                <a:endParaRPr lang="ko-KR" altLang="en-US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12" name="모서리가 둥근 직사각형 11"/>
              <p:cNvSpPr/>
              <p:nvPr/>
            </p:nvSpPr>
            <p:spPr>
              <a:xfrm>
                <a:off x="3086834" y="2852936"/>
                <a:ext cx="1710191" cy="720080"/>
              </a:xfrm>
              <a:prstGeom prst="roundRect">
                <a:avLst/>
              </a:prstGeom>
              <a:noFill/>
              <a:ln>
                <a:solidFill>
                  <a:srgbClr val="F2A3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자문화기술지</a:t>
                </a:r>
                <a:endPara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en-US" altLang="ko-KR" sz="12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(auto-ethnography)</a:t>
                </a:r>
                <a:endParaRPr lang="ko-KR" altLang="en-US" sz="12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5031050" y="2852936"/>
                <a:ext cx="1710191" cy="720080"/>
              </a:xfrm>
              <a:prstGeom prst="roundRect">
                <a:avLst/>
              </a:prstGeom>
              <a:noFill/>
              <a:ln>
                <a:solidFill>
                  <a:srgbClr val="F2A3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생애담</a:t>
                </a:r>
                <a:endPara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en-US" altLang="ko-KR" sz="16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(life story)</a:t>
                </a:r>
                <a:endParaRPr lang="ko-KR" altLang="en-US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15" name="모서리가 둥근 직사각형 14"/>
              <p:cNvSpPr/>
              <p:nvPr/>
            </p:nvSpPr>
            <p:spPr>
              <a:xfrm>
                <a:off x="6975265" y="2852936"/>
                <a:ext cx="1710191" cy="720080"/>
              </a:xfrm>
              <a:prstGeom prst="roundRect">
                <a:avLst/>
              </a:prstGeom>
              <a:solidFill>
                <a:srgbClr val="F2A32A"/>
              </a:solidFill>
              <a:ln>
                <a:solidFill>
                  <a:srgbClr val="F2A32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생애사</a:t>
                </a:r>
                <a:endParaRPr lang="en-US" altLang="ko-KR" sz="16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en-US" altLang="ko-KR" sz="16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(life history)</a:t>
                </a:r>
              </a:p>
            </p:txBody>
          </p:sp>
        </p:grpSp>
        <p:grpSp>
          <p:nvGrpSpPr>
            <p:cNvPr id="18" name="그룹 17"/>
            <p:cNvGrpSpPr/>
            <p:nvPr/>
          </p:nvGrpSpPr>
          <p:grpSpPr>
            <a:xfrm>
              <a:off x="251519" y="3122966"/>
              <a:ext cx="8568953" cy="742925"/>
              <a:chOff x="-29086" y="2852936"/>
              <a:chExt cx="8714542" cy="720080"/>
            </a:xfrm>
          </p:grpSpPr>
          <p:sp>
            <p:nvSpPr>
              <p:cNvPr id="19" name="모서리가 둥근 직사각형 18"/>
              <p:cNvSpPr/>
              <p:nvPr/>
            </p:nvSpPr>
            <p:spPr>
              <a:xfrm>
                <a:off x="1142618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문학</a:t>
                </a:r>
              </a:p>
            </p:txBody>
          </p:sp>
          <p:sp>
            <p:nvSpPr>
              <p:cNvPr id="20" name="모서리가 둥근 직사각형 19"/>
              <p:cNvSpPr/>
              <p:nvPr/>
            </p:nvSpPr>
            <p:spPr>
              <a:xfrm>
                <a:off x="3086834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제 학문</a:t>
                </a:r>
              </a:p>
            </p:txBody>
          </p:sp>
          <p:sp>
            <p:nvSpPr>
              <p:cNvPr id="21" name="모서리가 둥근 직사각형 20"/>
              <p:cNvSpPr/>
              <p:nvPr/>
            </p:nvSpPr>
            <p:spPr>
              <a:xfrm>
                <a:off x="5031050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민속학</a:t>
                </a:r>
              </a:p>
            </p:txBody>
          </p:sp>
          <p:sp>
            <p:nvSpPr>
              <p:cNvPr id="22" name="모서리가 둥근 직사각형 21"/>
              <p:cNvSpPr/>
              <p:nvPr/>
            </p:nvSpPr>
            <p:spPr>
              <a:xfrm>
                <a:off x="6975265" y="2852936"/>
                <a:ext cx="1710191" cy="720080"/>
              </a:xfrm>
              <a:prstGeom prst="roundRect">
                <a:avLst/>
              </a:prstGeom>
              <a:solidFill>
                <a:srgbClr val="F2A32A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역사학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사회학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인류학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23" name="모서리가 둥근 직사각형 22"/>
              <p:cNvSpPr/>
              <p:nvPr/>
            </p:nvSpPr>
            <p:spPr>
              <a:xfrm>
                <a:off x="-29086" y="2852936"/>
                <a:ext cx="1009852" cy="720080"/>
              </a:xfrm>
              <a:prstGeom prst="roundRect">
                <a:avLst/>
              </a:prstGeom>
              <a:noFill/>
              <a:ln>
                <a:solidFill>
                  <a:srgbClr val="140C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활용분야</a:t>
                </a:r>
                <a:endParaRPr lang="ko-KR" altLang="en-US" sz="12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  <p:grpSp>
          <p:nvGrpSpPr>
            <p:cNvPr id="24" name="그룹 23"/>
            <p:cNvGrpSpPr/>
            <p:nvPr/>
          </p:nvGrpSpPr>
          <p:grpSpPr>
            <a:xfrm>
              <a:off x="251519" y="4041068"/>
              <a:ext cx="8568953" cy="742925"/>
              <a:chOff x="-29086" y="2852936"/>
              <a:chExt cx="8714542" cy="720080"/>
            </a:xfrm>
          </p:grpSpPr>
          <p:sp>
            <p:nvSpPr>
              <p:cNvPr id="25" name="모서리가 둥근 직사각형 24"/>
              <p:cNvSpPr/>
              <p:nvPr/>
            </p:nvSpPr>
            <p:spPr>
              <a:xfrm>
                <a:off x="1142618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연구자와 참여자의 구분이 없음</a:t>
                </a:r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3086834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연구자와 참여자의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구분이 없음</a:t>
                </a:r>
              </a:p>
            </p:txBody>
          </p:sp>
          <p:sp>
            <p:nvSpPr>
              <p:cNvPr id="27" name="모서리가 둥근 직사각형 26"/>
              <p:cNvSpPr/>
              <p:nvPr/>
            </p:nvSpPr>
            <p:spPr>
              <a:xfrm>
                <a:off x="5031050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연구자와 참여자의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분리와 구분</a:t>
                </a:r>
              </a:p>
            </p:txBody>
          </p:sp>
          <p:sp>
            <p:nvSpPr>
              <p:cNvPr id="28" name="모서리가 둥근 직사각형 27"/>
              <p:cNvSpPr/>
              <p:nvPr/>
            </p:nvSpPr>
            <p:spPr>
              <a:xfrm>
                <a:off x="6975265" y="2852936"/>
                <a:ext cx="1710191" cy="720080"/>
              </a:xfrm>
              <a:prstGeom prst="roundRect">
                <a:avLst/>
              </a:prstGeom>
              <a:solidFill>
                <a:srgbClr val="F2A32A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연구자와 참여자의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분리와 구분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-29086" y="2852936"/>
                <a:ext cx="1009852" cy="720080"/>
              </a:xfrm>
              <a:prstGeom prst="roundRect">
                <a:avLst/>
              </a:prstGeom>
              <a:noFill/>
              <a:ln>
                <a:solidFill>
                  <a:srgbClr val="140C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연구자와참여자의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 관계</a:t>
                </a:r>
              </a:p>
            </p:txBody>
          </p:sp>
        </p:grpSp>
        <p:grpSp>
          <p:nvGrpSpPr>
            <p:cNvPr id="30" name="그룹 29"/>
            <p:cNvGrpSpPr/>
            <p:nvPr/>
          </p:nvGrpSpPr>
          <p:grpSpPr>
            <a:xfrm>
              <a:off x="251519" y="4959170"/>
              <a:ext cx="8568953" cy="742925"/>
              <a:chOff x="-29086" y="2852936"/>
              <a:chExt cx="8714542" cy="720080"/>
            </a:xfrm>
          </p:grpSpPr>
          <p:sp>
            <p:nvSpPr>
              <p:cNvPr id="31" name="모서리가 둥근 직사각형 30"/>
              <p:cNvSpPr/>
              <p:nvPr/>
            </p:nvSpPr>
            <p:spPr>
              <a:xfrm>
                <a:off x="1142618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1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인칭 주인공</a:t>
                </a:r>
              </a:p>
            </p:txBody>
          </p:sp>
          <p:sp>
            <p:nvSpPr>
              <p:cNvPr id="32" name="모서리가 둥근 직사각형 31"/>
              <p:cNvSpPr/>
              <p:nvPr/>
            </p:nvSpPr>
            <p:spPr>
              <a:xfrm>
                <a:off x="3086834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1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인칭 주인공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/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관찰자</a:t>
                </a:r>
              </a:p>
            </p:txBody>
          </p:sp>
          <p:sp>
            <p:nvSpPr>
              <p:cNvPr id="33" name="모서리가 둥근 직사각형 32"/>
              <p:cNvSpPr/>
              <p:nvPr/>
            </p:nvSpPr>
            <p:spPr>
              <a:xfrm>
                <a:off x="5031050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1, 3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인칭 주인공</a:t>
                </a:r>
              </a:p>
            </p:txBody>
          </p:sp>
          <p:sp>
            <p:nvSpPr>
              <p:cNvPr id="34" name="모서리가 둥근 직사각형 33"/>
              <p:cNvSpPr/>
              <p:nvPr/>
            </p:nvSpPr>
            <p:spPr>
              <a:xfrm>
                <a:off x="6975265" y="2852936"/>
                <a:ext cx="1710191" cy="720080"/>
              </a:xfrm>
              <a:prstGeom prst="roundRect">
                <a:avLst/>
              </a:prstGeom>
              <a:solidFill>
                <a:srgbClr val="F2A32A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1, 3</a:t>
                </a:r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인칭 주인공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35" name="모서리가 둥근 직사각형 34"/>
              <p:cNvSpPr/>
              <p:nvPr/>
            </p:nvSpPr>
            <p:spPr>
              <a:xfrm>
                <a:off x="-29086" y="2852936"/>
                <a:ext cx="1009852" cy="720080"/>
              </a:xfrm>
              <a:prstGeom prst="roundRect">
                <a:avLst/>
              </a:prstGeom>
              <a:noFill/>
              <a:ln>
                <a:solidFill>
                  <a:srgbClr val="140C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저자 시점</a:t>
                </a:r>
              </a:p>
            </p:txBody>
          </p:sp>
        </p:grpSp>
        <p:grpSp>
          <p:nvGrpSpPr>
            <p:cNvPr id="36" name="그룹 35"/>
            <p:cNvGrpSpPr/>
            <p:nvPr/>
          </p:nvGrpSpPr>
          <p:grpSpPr>
            <a:xfrm>
              <a:off x="251519" y="5877272"/>
              <a:ext cx="8568953" cy="742925"/>
              <a:chOff x="-29086" y="2852936"/>
              <a:chExt cx="8714542" cy="720080"/>
            </a:xfrm>
          </p:grpSpPr>
          <p:sp>
            <p:nvSpPr>
              <p:cNvPr id="37" name="모서리가 둥근 직사각형 36"/>
              <p:cNvSpPr/>
              <p:nvPr/>
            </p:nvSpPr>
            <p:spPr>
              <a:xfrm>
                <a:off x="1142618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문학적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묘사적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창조적</a:t>
                </a:r>
              </a:p>
            </p:txBody>
          </p:sp>
          <p:sp>
            <p:nvSpPr>
              <p:cNvPr id="38" name="모서리가 둥근 직사각형 37"/>
              <p:cNvSpPr/>
              <p:nvPr/>
            </p:nvSpPr>
            <p:spPr>
              <a:xfrm>
                <a:off x="3086834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자기성찰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반영성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엄격성</a:t>
                </a:r>
              </a:p>
            </p:txBody>
          </p:sp>
          <p:sp>
            <p:nvSpPr>
              <p:cNvPr id="39" name="모서리가 둥근 직사각형 38"/>
              <p:cNvSpPr/>
              <p:nvPr/>
            </p:nvSpPr>
            <p:spPr>
              <a:xfrm>
                <a:off x="5031050" y="2852936"/>
                <a:ext cx="1710191" cy="7200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구술성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연대기적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해석</a:t>
                </a:r>
              </a:p>
            </p:txBody>
          </p:sp>
          <p:sp>
            <p:nvSpPr>
              <p:cNvPr id="40" name="모서리가 둥근 직사각형 39"/>
              <p:cNvSpPr/>
              <p:nvPr/>
            </p:nvSpPr>
            <p:spPr>
              <a:xfrm>
                <a:off x="6975265" y="2852936"/>
                <a:ext cx="1710191" cy="720080"/>
              </a:xfrm>
              <a:prstGeom prst="roundRect">
                <a:avLst/>
              </a:prstGeom>
              <a:solidFill>
                <a:srgbClr val="F2A32A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 err="1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맥락성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간주관성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재해석</a:t>
                </a:r>
                <a:endParaRPr lang="en-US" altLang="ko-KR" sz="1400" dirty="0">
                  <a:solidFill>
                    <a:srgbClr val="140C0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>
                <a:off x="-29086" y="2852936"/>
                <a:ext cx="1009852" cy="720080"/>
              </a:xfrm>
              <a:prstGeom prst="roundRect">
                <a:avLst/>
              </a:prstGeom>
              <a:noFill/>
              <a:ln>
                <a:solidFill>
                  <a:srgbClr val="140C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dirty="0">
                    <a:solidFill>
                      <a:srgbClr val="140C0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강조점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799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+mj-ea"/>
                <a:ea typeface="+mj-ea"/>
              </a:rPr>
              <a:t>생애사</a:t>
            </a:r>
            <a:r>
              <a:rPr lang="ko-KR" altLang="en-US" sz="2400" dirty="0">
                <a:latin typeface="+mj-ea"/>
                <a:ea typeface="+mj-ea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/>
        </p:nvGrpSpPr>
        <p:grpSpPr>
          <a:xfrm>
            <a:off x="2195736" y="1683964"/>
            <a:ext cx="4752529" cy="4700516"/>
            <a:chOff x="1907704" y="1399084"/>
            <a:chExt cx="5328593" cy="5270276"/>
          </a:xfrm>
        </p:grpSpPr>
        <p:sp>
          <p:nvSpPr>
            <p:cNvPr id="13" name="도넛 12"/>
            <p:cNvSpPr/>
            <p:nvPr/>
          </p:nvSpPr>
          <p:spPr>
            <a:xfrm>
              <a:off x="2483768" y="1952836"/>
              <a:ext cx="4176464" cy="4176464"/>
            </a:xfrm>
            <a:prstGeom prst="donut">
              <a:avLst>
                <a:gd name="adj" fmla="val 2994"/>
              </a:avLst>
            </a:prstGeom>
            <a:solidFill>
              <a:srgbClr val="140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" name="타원 1"/>
            <p:cNvSpPr/>
            <p:nvPr/>
          </p:nvSpPr>
          <p:spPr>
            <a:xfrm>
              <a:off x="3815916" y="1399084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err="1">
                  <a:latin typeface="+mj-ea"/>
                  <a:ea typeface="+mj-ea"/>
                </a:rPr>
                <a:t>맥락성</a:t>
              </a:r>
              <a:endParaRPr lang="ko-KR" altLang="en-US" sz="2000" dirty="0">
                <a:latin typeface="+mj-ea"/>
                <a:ea typeface="+mj-ea"/>
              </a:endParaRPr>
            </a:p>
          </p:txBody>
        </p:sp>
        <p:sp>
          <p:nvSpPr>
            <p:cNvPr id="9" name="타원 8"/>
            <p:cNvSpPr/>
            <p:nvPr/>
          </p:nvSpPr>
          <p:spPr>
            <a:xfrm>
              <a:off x="3815916" y="5157192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+mj-ea"/>
                  <a:ea typeface="+mj-ea"/>
                </a:rPr>
                <a:t>관계성</a:t>
              </a:r>
            </a:p>
          </p:txBody>
        </p:sp>
        <p:sp>
          <p:nvSpPr>
            <p:cNvPr id="11" name="타원 10"/>
            <p:cNvSpPr/>
            <p:nvPr/>
          </p:nvSpPr>
          <p:spPr>
            <a:xfrm>
              <a:off x="1907704" y="3284984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+mj-ea"/>
                  <a:ea typeface="+mj-ea"/>
                </a:rPr>
                <a:t>내러</a:t>
              </a:r>
              <a:endParaRPr lang="en-US" altLang="ko-KR" sz="2000" dirty="0">
                <a:latin typeface="+mj-ea"/>
                <a:ea typeface="+mj-ea"/>
              </a:endParaRPr>
            </a:p>
            <a:p>
              <a:pPr algn="ctr"/>
              <a:r>
                <a:rPr lang="ko-KR" altLang="en-US" sz="2000" dirty="0" err="1">
                  <a:latin typeface="+mj-ea"/>
                  <a:ea typeface="+mj-ea"/>
                </a:rPr>
                <a:t>티브</a:t>
              </a:r>
              <a:endParaRPr lang="ko-KR" altLang="en-US" sz="2000" dirty="0">
                <a:latin typeface="+mj-ea"/>
                <a:ea typeface="+mj-ea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5724129" y="3290689"/>
              <a:ext cx="1512168" cy="1512168"/>
            </a:xfrm>
            <a:prstGeom prst="ellipse">
              <a:avLst/>
            </a:prstGeom>
            <a:solidFill>
              <a:srgbClr val="F2A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latin typeface="+mj-ea"/>
                  <a:ea typeface="+mj-ea"/>
                </a:rPr>
                <a:t>인간화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222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501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2842691" y="1906265"/>
            <a:ext cx="3429245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05401" y="1887215"/>
            <a:ext cx="353321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맥락성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</a:t>
            </a:r>
            <a:r>
              <a:rPr lang="en-US" altLang="ko-KR" sz="27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contextuality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)</a:t>
            </a:r>
            <a:endParaRPr lang="ko-KR" altLang="en-US" sz="27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6956" y="3068960"/>
            <a:ext cx="7340471" cy="2074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n-ea"/>
              </a:rPr>
              <a:t>참여자의 삶의 이야기 </a:t>
            </a:r>
            <a:r>
              <a:rPr lang="en-US" altLang="ko-KR" sz="2200" dirty="0">
                <a:latin typeface="+mn-ea"/>
              </a:rPr>
              <a:t>&lt; </a:t>
            </a:r>
            <a:r>
              <a:rPr lang="ko-KR" altLang="en-US" sz="2200" dirty="0">
                <a:latin typeface="+mn-ea"/>
              </a:rPr>
              <a:t>이야기의 시간적 맥락</a:t>
            </a:r>
            <a:endParaRPr lang="en-US" altLang="ko-KR" sz="2200" dirty="0">
              <a:latin typeface="+mn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n-ea"/>
              </a:rPr>
              <a:t>시간적 맥락</a:t>
            </a:r>
            <a:r>
              <a:rPr lang="en-US" altLang="ko-KR" sz="2200" dirty="0">
                <a:latin typeface="+mn-ea"/>
              </a:rPr>
              <a:t>(</a:t>
            </a:r>
            <a:r>
              <a:rPr lang="ko-KR" altLang="en-US" sz="2200" dirty="0">
                <a:latin typeface="+mn-ea"/>
              </a:rPr>
              <a:t>시간성</a:t>
            </a:r>
            <a:r>
              <a:rPr lang="en-US" altLang="ko-KR" sz="2200" dirty="0">
                <a:latin typeface="+mn-ea"/>
              </a:rPr>
              <a:t>)</a:t>
            </a:r>
            <a:r>
              <a:rPr lang="ko-KR" altLang="en-US" sz="2200" dirty="0">
                <a:latin typeface="+mn-ea"/>
              </a:rPr>
              <a:t>에 따른 이야기의 배열과 배치</a:t>
            </a:r>
            <a:endParaRPr lang="en-US" altLang="ko-KR" sz="2200" dirty="0">
              <a:latin typeface="+mn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n-ea"/>
              </a:rPr>
              <a:t>개인의 경험</a:t>
            </a:r>
            <a:r>
              <a:rPr lang="en-US" altLang="ko-KR" sz="2200" dirty="0">
                <a:latin typeface="+mn-ea"/>
              </a:rPr>
              <a:t>/</a:t>
            </a:r>
            <a:r>
              <a:rPr lang="ko-KR" altLang="en-US" sz="2200" dirty="0">
                <a:latin typeface="+mn-ea"/>
              </a:rPr>
              <a:t>사건을 둘러싼 개인 간 및 사회문화적 맥락</a:t>
            </a:r>
            <a:r>
              <a:rPr lang="en-US" altLang="ko-KR" sz="2200" dirty="0">
                <a:latin typeface="+mn-ea"/>
              </a:rPr>
              <a:t>/</a:t>
            </a:r>
            <a:r>
              <a:rPr lang="ko-KR" altLang="en-US" sz="2200" dirty="0">
                <a:latin typeface="+mn-ea"/>
              </a:rPr>
              <a:t>조건</a:t>
            </a:r>
            <a:endParaRPr lang="en-US" altLang="ko-KR" sz="2200" dirty="0">
              <a:latin typeface="+mn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n-ea"/>
              </a:rPr>
              <a:t>심층적 서술</a:t>
            </a:r>
            <a:r>
              <a:rPr lang="en-US" altLang="ko-KR" sz="2200" dirty="0">
                <a:latin typeface="+mn-ea"/>
              </a:rPr>
              <a:t>, ‘</a:t>
            </a:r>
            <a:r>
              <a:rPr lang="ko-KR" altLang="en-US" sz="2200" dirty="0">
                <a:latin typeface="+mn-ea"/>
              </a:rPr>
              <a:t>과잉</a:t>
            </a:r>
            <a:r>
              <a:rPr lang="en-US" altLang="ko-KR" sz="2200" dirty="0">
                <a:latin typeface="+mn-ea"/>
              </a:rPr>
              <a:t>-</a:t>
            </a:r>
            <a:r>
              <a:rPr lang="ko-KR" altLang="en-US" sz="2200" dirty="0">
                <a:latin typeface="+mn-ea"/>
              </a:rPr>
              <a:t>일반화</a:t>
            </a:r>
            <a:r>
              <a:rPr lang="en-US" altLang="ko-KR" sz="2200" dirty="0">
                <a:latin typeface="+mn-ea"/>
              </a:rPr>
              <a:t>’</a:t>
            </a:r>
            <a:r>
              <a:rPr lang="ko-KR" altLang="en-US" sz="2200" dirty="0">
                <a:latin typeface="+mn-ea"/>
              </a:rPr>
              <a:t>의 문제 극복</a:t>
            </a:r>
          </a:p>
        </p:txBody>
      </p:sp>
    </p:spTree>
    <p:extLst>
      <p:ext uri="{BB962C8B-B14F-4D97-AF65-F5344CB8AC3E}">
        <p14:creationId xmlns:p14="http://schemas.microsoft.com/office/powerpoint/2010/main" val="139124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501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+mj-ea"/>
                <a:ea typeface="+mj-ea"/>
              </a:rPr>
              <a:t>생애사</a:t>
            </a:r>
            <a:r>
              <a:rPr lang="ko-KR" altLang="en-US" sz="2400" dirty="0">
                <a:latin typeface="+mj-ea"/>
                <a:ea typeface="+mj-ea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2842691" y="1906265"/>
            <a:ext cx="3429245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0902" y="1887215"/>
            <a:ext cx="34022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내러티브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</a:t>
            </a:r>
            <a:r>
              <a:rPr lang="en-US" altLang="ko-KR" sz="2700" dirty="0" err="1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narrativity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)</a:t>
            </a:r>
            <a:endParaRPr lang="ko-KR" altLang="en-US" sz="27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6035" y="3068960"/>
            <a:ext cx="7051930" cy="2074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j-ea"/>
                <a:ea typeface="+mj-ea"/>
              </a:rPr>
              <a:t>연구</a:t>
            </a:r>
            <a:r>
              <a:rPr lang="en-US" altLang="ko-KR" sz="2200" dirty="0">
                <a:latin typeface="+mj-ea"/>
                <a:ea typeface="+mj-ea"/>
              </a:rPr>
              <a:t> </a:t>
            </a:r>
            <a:r>
              <a:rPr lang="ko-KR" altLang="en-US" sz="2200" dirty="0">
                <a:latin typeface="+mj-ea"/>
                <a:ea typeface="+mj-ea"/>
              </a:rPr>
              <a:t>참여자의 주관적 이야기를 다시 이야기하는 서사구조</a:t>
            </a:r>
            <a:endParaRPr lang="en-US" altLang="ko-KR" sz="2200" dirty="0"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j-ea"/>
                <a:ea typeface="+mj-ea"/>
              </a:rPr>
              <a:t>연구 참여자의 고유한 이해방식</a:t>
            </a:r>
            <a:r>
              <a:rPr lang="en-US" altLang="ko-KR" sz="2200" dirty="0">
                <a:latin typeface="+mj-ea"/>
                <a:ea typeface="+mj-ea"/>
              </a:rPr>
              <a:t>, </a:t>
            </a:r>
            <a:r>
              <a:rPr lang="ko-KR" altLang="en-US" sz="2200" dirty="0">
                <a:latin typeface="+mj-ea"/>
                <a:ea typeface="+mj-ea"/>
              </a:rPr>
              <a:t>의미부여 방식 강조</a:t>
            </a:r>
            <a:endParaRPr lang="en-US" altLang="ko-KR" sz="2200" dirty="0"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j-ea"/>
                <a:ea typeface="+mj-ea"/>
              </a:rPr>
              <a:t>이야기의 사실적 정확성 </a:t>
            </a:r>
            <a:r>
              <a:rPr lang="en-US" altLang="ko-KR" sz="2200" dirty="0">
                <a:latin typeface="+mj-ea"/>
                <a:ea typeface="+mj-ea"/>
              </a:rPr>
              <a:t>&lt; </a:t>
            </a:r>
            <a:r>
              <a:rPr lang="ko-KR" altLang="en-US" sz="2200" dirty="0" err="1">
                <a:latin typeface="+mj-ea"/>
                <a:ea typeface="+mj-ea"/>
              </a:rPr>
              <a:t>내러티브에</a:t>
            </a:r>
            <a:r>
              <a:rPr lang="ko-KR" altLang="en-US" sz="2200" dirty="0">
                <a:latin typeface="+mj-ea"/>
                <a:ea typeface="+mj-ea"/>
              </a:rPr>
              <a:t> 담겨있는 의미</a:t>
            </a:r>
            <a:endParaRPr lang="en-US" altLang="ko-KR" sz="2200" dirty="0"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+mj-ea"/>
                <a:ea typeface="+mj-ea"/>
              </a:rPr>
              <a:t>구성된 이야기 </a:t>
            </a:r>
            <a:r>
              <a:rPr lang="en-US" altLang="ko-KR" sz="2200" dirty="0">
                <a:latin typeface="+mj-ea"/>
                <a:ea typeface="+mj-ea"/>
              </a:rPr>
              <a:t>: </a:t>
            </a:r>
            <a:r>
              <a:rPr lang="ko-KR" altLang="en-US" sz="2200" dirty="0">
                <a:latin typeface="+mj-ea"/>
                <a:ea typeface="+mj-ea"/>
              </a:rPr>
              <a:t>의미의 조합</a:t>
            </a:r>
            <a:r>
              <a:rPr lang="en-US" altLang="ko-KR" sz="2200" dirty="0">
                <a:latin typeface="+mj-ea"/>
                <a:ea typeface="+mj-ea"/>
              </a:rPr>
              <a:t>, </a:t>
            </a:r>
            <a:r>
              <a:rPr lang="ko-KR" altLang="en-US" sz="2200" dirty="0">
                <a:latin typeface="+mj-ea"/>
                <a:ea typeface="+mj-ea"/>
              </a:rPr>
              <a:t>자기</a:t>
            </a:r>
            <a:r>
              <a:rPr lang="en-US" altLang="ko-KR" sz="2200" dirty="0">
                <a:latin typeface="+mj-ea"/>
                <a:ea typeface="+mj-ea"/>
              </a:rPr>
              <a:t>-</a:t>
            </a:r>
            <a:r>
              <a:rPr lang="ko-KR" altLang="en-US" sz="2200" dirty="0">
                <a:latin typeface="+mj-ea"/>
                <a:ea typeface="+mj-ea"/>
              </a:rPr>
              <a:t>재현</a:t>
            </a:r>
          </a:p>
        </p:txBody>
      </p:sp>
    </p:spTree>
    <p:extLst>
      <p:ext uri="{BB962C8B-B14F-4D97-AF65-F5344CB8AC3E}">
        <p14:creationId xmlns:p14="http://schemas.microsoft.com/office/powerpoint/2010/main" val="28566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0156" y="-156884"/>
            <a:ext cx="947695" cy="1569660"/>
          </a:xfrm>
          <a:prstGeom prst="rect">
            <a:avLst/>
          </a:prstGeom>
          <a:noFill/>
          <a:effectLst>
            <a:outerShdw dist="101600" dir="2700000" algn="tl" rotWithShape="0">
              <a:srgbClr val="140C01">
                <a:alpha val="5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solidFill>
                  <a:srgbClr val="F2A32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9600" dirty="0">
              <a:solidFill>
                <a:srgbClr val="F2A32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436" y="54868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생애사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연구의 방법적 특징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323528" y="1196752"/>
            <a:ext cx="8496944" cy="0"/>
          </a:xfrm>
          <a:prstGeom prst="line">
            <a:avLst/>
          </a:prstGeom>
          <a:ln>
            <a:solidFill>
              <a:srgbClr val="140C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2842691" y="1906265"/>
            <a:ext cx="3429245" cy="461665"/>
          </a:xfrm>
          <a:prstGeom prst="rect">
            <a:avLst/>
          </a:prstGeom>
          <a:solidFill>
            <a:srgbClr val="F2A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899568" y="1887215"/>
            <a:ext cx="33448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관계성</a:t>
            </a:r>
            <a:r>
              <a:rPr lang="en-US" altLang="ko-KR" sz="2700" dirty="0">
                <a:solidFill>
                  <a:srgbClr val="F4ECD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(relationality)</a:t>
            </a:r>
            <a:endParaRPr lang="ko-KR" altLang="en-US" sz="2700" dirty="0">
              <a:solidFill>
                <a:srgbClr val="F4ECD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1420" y="3068960"/>
            <a:ext cx="7281160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인간의 행위 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사회문화적 맥락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상호작용을 통해 구성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연구자와 참여자의 친밀성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배려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우정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),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진정성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헌신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책임감</a:t>
            </a:r>
            <a:r>
              <a:rPr lang="en-US" altLang="ko-KR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연구자와 참여자의 상호의존적 관계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협력적 연구를 통한 참여자와 연구자의 </a:t>
            </a:r>
            <a:r>
              <a:rPr lang="ko-KR" altLang="en-US" sz="22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평등성</a:t>
            </a: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추구</a:t>
            </a:r>
            <a:endParaRPr lang="en-US" altLang="ko-KR" sz="2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SzPct val="90000"/>
              <a:buFont typeface="Arial" panose="020B0604020202020204" pitchFamily="34" charset="0"/>
              <a:buChar char="•"/>
            </a:pPr>
            <a:r>
              <a:rPr lang="ko-KR" altLang="en-US" sz="2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사회적 행위주체와 사회적 구조의 관계에 주목</a:t>
            </a:r>
          </a:p>
        </p:txBody>
      </p:sp>
    </p:spTree>
    <p:extLst>
      <p:ext uri="{BB962C8B-B14F-4D97-AF65-F5344CB8AC3E}">
        <p14:creationId xmlns:p14="http://schemas.microsoft.com/office/powerpoint/2010/main" val="20394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나눔스퀘어"/>
        <a:ea typeface="나눔스퀘어"/>
        <a:cs typeface=""/>
      </a:majorFont>
      <a:minorFont>
        <a:latin typeface="나눔스퀘어"/>
        <a:ea typeface="나눔스퀘어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1706</Words>
  <Application>Microsoft Office PowerPoint</Application>
  <PresentationFormat>화면 슬라이드 쇼(4:3)</PresentationFormat>
  <Paragraphs>495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41" baseType="lpstr">
      <vt:lpstr>나눔고딕</vt:lpstr>
      <vt:lpstr>나눔스퀘어</vt:lpstr>
      <vt:lpstr>나눔스퀘어 Bold</vt:lpstr>
      <vt:lpstr>나눔스퀘어 ExtraBold</vt:lpstr>
      <vt:lpstr>나눔스퀘어라운드 ExtraBold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생애사 연구와 글쓰기</dc:title>
  <dc:creator>user</dc:creator>
  <cp:lastModifiedBy>Windows 사용자</cp:lastModifiedBy>
  <cp:revision>199</cp:revision>
  <dcterms:created xsi:type="dcterms:W3CDTF">2018-08-27T03:40:21Z</dcterms:created>
  <dcterms:modified xsi:type="dcterms:W3CDTF">2021-07-15T22:46:40Z</dcterms:modified>
</cp:coreProperties>
</file>