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7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9A59-179C-4413-974B-030B4CBCE3FF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E1FF-5FD1-4368-874C-88324054F3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2521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9A59-179C-4413-974B-030B4CBCE3FF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E1FF-5FD1-4368-874C-88324054F3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3592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9A59-179C-4413-974B-030B4CBCE3FF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E1FF-5FD1-4368-874C-88324054F3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7427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9A59-179C-4413-974B-030B4CBCE3FF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E1FF-5FD1-4368-874C-88324054F3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818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9A59-179C-4413-974B-030B4CBCE3FF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E1FF-5FD1-4368-874C-88324054F3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32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9A59-179C-4413-974B-030B4CBCE3FF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E1FF-5FD1-4368-874C-88324054F3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0415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9A59-179C-4413-974B-030B4CBCE3FF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E1FF-5FD1-4368-874C-88324054F3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8140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9A59-179C-4413-974B-030B4CBCE3FF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E1FF-5FD1-4368-874C-88324054F3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1118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9A59-179C-4413-974B-030B4CBCE3FF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E1FF-5FD1-4368-874C-88324054F3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929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9A59-179C-4413-974B-030B4CBCE3FF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E1FF-5FD1-4368-874C-88324054F3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8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9A59-179C-4413-974B-030B4CBCE3FF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DE1FF-5FD1-4368-874C-88324054F3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342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F9A59-179C-4413-974B-030B4CBCE3FF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DE1FF-5FD1-4368-874C-88324054F3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3889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zoom.us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0" y="219603"/>
            <a:ext cx="4187688" cy="360363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smtClean="0"/>
              <a:t>특강을 위한 호스트 입장 방법</a:t>
            </a:r>
            <a:endParaRPr lang="ko-KR" altLang="en-US"/>
          </a:p>
        </p:txBody>
      </p:sp>
      <p:sp>
        <p:nvSpPr>
          <p:cNvPr id="4" name="부제목 2"/>
          <p:cNvSpPr txBox="1">
            <a:spLocks/>
          </p:cNvSpPr>
          <p:nvPr/>
        </p:nvSpPr>
        <p:spPr>
          <a:xfrm>
            <a:off x="212035" y="821083"/>
            <a:ext cx="6056244" cy="3603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ko-KR" smtClean="0"/>
              <a:t>1. </a:t>
            </a:r>
            <a:r>
              <a:rPr lang="en-US" altLang="ko-KR" smtClean="0">
                <a:hlinkClick r:id="rId2"/>
              </a:rPr>
              <a:t>https://www.zoom.us</a:t>
            </a:r>
            <a:r>
              <a:rPr lang="en-US" altLang="ko-KR" smtClean="0"/>
              <a:t> </a:t>
            </a:r>
            <a:r>
              <a:rPr lang="ko-KR" altLang="en-US" smtClean="0"/>
              <a:t>접속 후 오른쪽 상단 로그인</a:t>
            </a:r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35" y="1498946"/>
            <a:ext cx="8733183" cy="4852848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689112" y="1498946"/>
            <a:ext cx="2226365" cy="45057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305048" y="1982115"/>
            <a:ext cx="396015" cy="45057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/>
          <p:cNvCxnSpPr/>
          <p:nvPr/>
        </p:nvCxnSpPr>
        <p:spPr>
          <a:xfrm flipV="1">
            <a:off x="1046920" y="2071392"/>
            <a:ext cx="662609" cy="103622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 flipV="1">
            <a:off x="6521619" y="2432689"/>
            <a:ext cx="783429" cy="87312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89112" y="2751641"/>
            <a:ext cx="43732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endParaRPr lang="en-US" altLang="ko-KR" smtClean="0"/>
          </a:p>
          <a:p>
            <a:r>
              <a:rPr lang="ko-KR" altLang="en-US" sz="4000"/>
              <a:t>①</a:t>
            </a:r>
          </a:p>
          <a:p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996609" y="3161644"/>
            <a:ext cx="5433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/>
              <a:t>②</a:t>
            </a:r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6827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부제목 2"/>
          <p:cNvSpPr txBox="1">
            <a:spLocks/>
          </p:cNvSpPr>
          <p:nvPr/>
        </p:nvSpPr>
        <p:spPr>
          <a:xfrm>
            <a:off x="212035" y="679934"/>
            <a:ext cx="6056244" cy="3603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ko-KR"/>
              <a:t>2</a:t>
            </a:r>
            <a:r>
              <a:rPr lang="en-US" altLang="ko-KR" smtClean="0"/>
              <a:t>. </a:t>
            </a:r>
            <a:r>
              <a:rPr lang="ko-KR" altLang="en-US" smtClean="0"/>
              <a:t>이메일주소와 비밀번호 입력 후 로그인</a:t>
            </a:r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873" y="1390863"/>
            <a:ext cx="8113297" cy="3474487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5734510" y="2431485"/>
            <a:ext cx="2548099" cy="61421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5755783" y="3128107"/>
            <a:ext cx="2526826" cy="56924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/>
          <p:cNvCxnSpPr/>
          <p:nvPr/>
        </p:nvCxnSpPr>
        <p:spPr>
          <a:xfrm flipV="1">
            <a:off x="8288944" y="873881"/>
            <a:ext cx="1279126" cy="193340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/>
          <p:nvPr/>
        </p:nvCxnSpPr>
        <p:spPr>
          <a:xfrm>
            <a:off x="8282609" y="3482211"/>
            <a:ext cx="742121" cy="73944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부제목 2"/>
          <p:cNvSpPr txBox="1">
            <a:spLocks/>
          </p:cNvSpPr>
          <p:nvPr/>
        </p:nvSpPr>
        <p:spPr>
          <a:xfrm>
            <a:off x="8832574" y="243822"/>
            <a:ext cx="2928730" cy="9513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ko-KR" altLang="en-US" smtClean="0"/>
              <a:t>이메일 주소 </a:t>
            </a:r>
            <a:r>
              <a:rPr lang="en-US" altLang="ko-KR" smtClean="0"/>
              <a:t>:</a:t>
            </a:r>
          </a:p>
          <a:p>
            <a:pPr algn="just"/>
            <a:r>
              <a:rPr lang="en-US" altLang="ko-KR" smtClean="0"/>
              <a:t> kwang0425@jangan.ac.kr</a:t>
            </a:r>
            <a:endParaRPr lang="ko-KR" altLang="en-US"/>
          </a:p>
        </p:txBody>
      </p:sp>
      <p:sp>
        <p:nvSpPr>
          <p:cNvPr id="20" name="부제목 2"/>
          <p:cNvSpPr txBox="1">
            <a:spLocks/>
          </p:cNvSpPr>
          <p:nvPr/>
        </p:nvSpPr>
        <p:spPr>
          <a:xfrm>
            <a:off x="9568070" y="4034953"/>
            <a:ext cx="1726241" cy="6947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ko-KR" altLang="en-US" smtClean="0"/>
              <a:t>비밀번호</a:t>
            </a:r>
            <a:r>
              <a:rPr lang="en-US" altLang="ko-KR" smtClean="0"/>
              <a:t>:</a:t>
            </a:r>
          </a:p>
          <a:p>
            <a:pPr algn="just"/>
            <a:r>
              <a:rPr lang="en-US" altLang="ko-KR" smtClean="0"/>
              <a:t> 1234AAaa</a:t>
            </a:r>
            <a:endParaRPr lang="ko-KR" altLang="en-US"/>
          </a:p>
        </p:txBody>
      </p:sp>
      <p:cxnSp>
        <p:nvCxnSpPr>
          <p:cNvPr id="23" name="직선 화살표 연결선 22"/>
          <p:cNvCxnSpPr/>
          <p:nvPr/>
        </p:nvCxnSpPr>
        <p:spPr>
          <a:xfrm flipV="1">
            <a:off x="6268279" y="4330634"/>
            <a:ext cx="450573" cy="109247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282609" y="-127291"/>
            <a:ext cx="43732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endParaRPr lang="en-US" altLang="ko-KR" smtClean="0"/>
          </a:p>
          <a:p>
            <a:r>
              <a:rPr lang="ko-KR" altLang="en-US" sz="4000"/>
              <a:t>①</a:t>
            </a:r>
          </a:p>
          <a:p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8992341" y="3806391"/>
            <a:ext cx="5433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/>
              <a:t>②</a:t>
            </a:r>
          </a:p>
          <a:p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5952327" y="5189913"/>
            <a:ext cx="631904" cy="855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ko-KR" altLang="en-US" sz="3600" ker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③</a:t>
            </a:r>
            <a:endParaRPr lang="ko-KR" altLang="en-US" sz="3600" kern="0">
              <a:solidFill>
                <a:srgbClr val="000000"/>
              </a:solidFill>
              <a:latin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11102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부제목 2"/>
          <p:cNvSpPr txBox="1">
            <a:spLocks/>
          </p:cNvSpPr>
          <p:nvPr/>
        </p:nvSpPr>
        <p:spPr>
          <a:xfrm>
            <a:off x="212035" y="679934"/>
            <a:ext cx="6056244" cy="3603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ko-KR" smtClean="0"/>
              <a:t>3. </a:t>
            </a:r>
            <a:r>
              <a:rPr lang="ko-KR" altLang="en-US" smtClean="0"/>
              <a:t>외식경영하회편집위원회 </a:t>
            </a:r>
            <a:r>
              <a:rPr lang="en-US" altLang="ko-KR" smtClean="0"/>
              <a:t>[</a:t>
            </a:r>
            <a:r>
              <a:rPr lang="ko-KR" altLang="en-US" smtClean="0"/>
              <a:t>시작</a:t>
            </a:r>
            <a:r>
              <a:rPr lang="en-US" altLang="ko-KR" smtClean="0"/>
              <a:t>] </a:t>
            </a:r>
            <a:r>
              <a:rPr lang="ko-KR" altLang="en-US" smtClean="0"/>
              <a:t>접속</a:t>
            </a:r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681" y="1385373"/>
            <a:ext cx="9951761" cy="4034766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5347561" y="3402756"/>
            <a:ext cx="751034" cy="56924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화살표 연결선 20"/>
          <p:cNvCxnSpPr/>
          <p:nvPr/>
        </p:nvCxnSpPr>
        <p:spPr>
          <a:xfrm flipV="1">
            <a:off x="4717774" y="3972005"/>
            <a:ext cx="1005304" cy="109247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23596" y="4662337"/>
            <a:ext cx="43732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endParaRPr lang="en-US" altLang="ko-KR" smtClean="0"/>
          </a:p>
          <a:p>
            <a:r>
              <a:rPr lang="ko-KR" altLang="en-US" sz="4000"/>
              <a:t>①</a:t>
            </a:r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8309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부제목 2"/>
          <p:cNvSpPr txBox="1">
            <a:spLocks/>
          </p:cNvSpPr>
          <p:nvPr/>
        </p:nvSpPr>
        <p:spPr>
          <a:xfrm>
            <a:off x="212034" y="287970"/>
            <a:ext cx="9342782" cy="3603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ko-KR" smtClean="0"/>
              <a:t>4. </a:t>
            </a:r>
            <a:r>
              <a:rPr lang="ko-KR" altLang="en-US" smtClean="0"/>
              <a:t>회의시작을 누른 후 강사 개별 수업환경 확인</a:t>
            </a:r>
            <a:r>
              <a:rPr lang="en-US" altLang="ko-KR" smtClean="0"/>
              <a:t>(</a:t>
            </a:r>
            <a:r>
              <a:rPr lang="ko-KR" altLang="en-US" smtClean="0"/>
              <a:t>마이크 및 비디오</a:t>
            </a:r>
            <a:r>
              <a:rPr lang="en-US" altLang="ko-KR" smtClean="0"/>
              <a:t>)</a:t>
            </a:r>
          </a:p>
          <a:p>
            <a:pPr algn="just"/>
            <a:endParaRPr lang="en-US" altLang="ko-KR" smtClean="0"/>
          </a:p>
          <a:p>
            <a:pPr algn="just"/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849" y="1779568"/>
            <a:ext cx="8772940" cy="4631633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6341474" y="4067946"/>
            <a:ext cx="1092996" cy="56924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/>
          <p:cNvCxnSpPr/>
          <p:nvPr/>
        </p:nvCxnSpPr>
        <p:spPr>
          <a:xfrm flipH="1">
            <a:off x="7043530" y="3055577"/>
            <a:ext cx="781879" cy="89350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358117" y="5841952"/>
            <a:ext cx="1092996" cy="56924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/>
          <p:cNvCxnSpPr/>
          <p:nvPr/>
        </p:nvCxnSpPr>
        <p:spPr>
          <a:xfrm flipH="1">
            <a:off x="689112" y="4877867"/>
            <a:ext cx="781879" cy="89350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부제목 2"/>
          <p:cNvSpPr txBox="1">
            <a:spLocks/>
          </p:cNvSpPr>
          <p:nvPr/>
        </p:nvSpPr>
        <p:spPr>
          <a:xfrm>
            <a:off x="212033" y="853587"/>
            <a:ext cx="11569149" cy="3603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ko-KR"/>
              <a:t>5</a:t>
            </a:r>
            <a:r>
              <a:rPr lang="en-US" altLang="ko-KR" smtClean="0"/>
              <a:t>. </a:t>
            </a:r>
            <a:r>
              <a:rPr lang="ko-KR" altLang="en-US" smtClean="0"/>
              <a:t>기록부분을 눌러 수업 녹화 활성화하기</a:t>
            </a:r>
            <a:r>
              <a:rPr lang="en-US" altLang="ko-KR" smtClean="0"/>
              <a:t>(</a:t>
            </a:r>
            <a:r>
              <a:rPr lang="ko-KR" altLang="en-US" smtClean="0"/>
              <a:t>다른용도 사용이 아닌 추후 증빙을 위함 입니다</a:t>
            </a:r>
            <a:r>
              <a:rPr lang="en-US" altLang="ko-KR" smtClean="0"/>
              <a:t>)</a:t>
            </a:r>
            <a:r>
              <a:rPr lang="ko-KR" altLang="en-US" smtClean="0"/>
              <a:t> </a:t>
            </a:r>
            <a:endParaRPr lang="en-US" altLang="ko-KR" smtClean="0"/>
          </a:p>
          <a:p>
            <a:pPr algn="just"/>
            <a:endParaRPr lang="en-US" altLang="ko-KR" smtClean="0"/>
          </a:p>
          <a:p>
            <a:pPr algn="just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3604591" y="5813978"/>
            <a:ext cx="463826" cy="53564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직선 화살표 연결선 17"/>
          <p:cNvCxnSpPr/>
          <p:nvPr/>
        </p:nvCxnSpPr>
        <p:spPr>
          <a:xfrm flipH="1">
            <a:off x="3816625" y="4858899"/>
            <a:ext cx="781879" cy="89350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606748" y="2200687"/>
            <a:ext cx="43732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endParaRPr lang="en-US" altLang="ko-KR" smtClean="0"/>
          </a:p>
          <a:p>
            <a:r>
              <a:rPr lang="ko-KR" altLang="en-US" sz="4000"/>
              <a:t>①</a:t>
            </a:r>
          </a:p>
          <a:p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1295554" y="4282422"/>
            <a:ext cx="5433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>
                <a:solidFill>
                  <a:schemeClr val="bg1"/>
                </a:solidFill>
              </a:rPr>
              <a:t>②</a:t>
            </a:r>
          </a:p>
          <a:p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4458727" y="4190888"/>
            <a:ext cx="582211" cy="7704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ko-KR" altLang="en-US" sz="3200" kern="0">
                <a:solidFill>
                  <a:schemeClr val="bg1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③</a:t>
            </a:r>
            <a:endParaRPr lang="ko-KR" altLang="en-US" sz="3200" kern="0">
              <a:solidFill>
                <a:schemeClr val="bg1"/>
              </a:solidFill>
              <a:latin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0468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77</Words>
  <Application>Microsoft Office PowerPoint</Application>
  <PresentationFormat>와이드스크린</PresentationFormat>
  <Paragraphs>23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맑은 고딕</vt:lpstr>
      <vt:lpstr>함초롬바탕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4</cp:revision>
  <dcterms:created xsi:type="dcterms:W3CDTF">2021-07-14T03:13:12Z</dcterms:created>
  <dcterms:modified xsi:type="dcterms:W3CDTF">2021-07-14T03:34:47Z</dcterms:modified>
</cp:coreProperties>
</file>